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5"/>
  </p:notesMasterIdLst>
  <p:sldIdLst>
    <p:sldId id="256" r:id="rId2"/>
    <p:sldId id="276" r:id="rId3"/>
    <p:sldId id="261" r:id="rId4"/>
    <p:sldId id="279" r:id="rId5"/>
    <p:sldId id="280" r:id="rId6"/>
    <p:sldId id="274" r:id="rId7"/>
    <p:sldId id="278" r:id="rId8"/>
    <p:sldId id="277" r:id="rId9"/>
    <p:sldId id="281" r:id="rId10"/>
    <p:sldId id="282" r:id="rId11"/>
    <p:sldId id="283" r:id="rId12"/>
    <p:sldId id="284" r:id="rId13"/>
    <p:sldId id="285" r:id="rId14"/>
  </p:sldIdLst>
  <p:sldSz cx="9144000" cy="5143500" type="screen16x9"/>
  <p:notesSz cx="6858000" cy="9144000"/>
  <p:embeddedFontLst>
    <p:embeddedFont>
      <p:font typeface="Bahnschrift Light SemiCondensed" panose="020B0502040204020203" pitchFamily="34" charset="0"/>
      <p:regular r:id="rId16"/>
    </p:embeddedFont>
    <p:embeddedFont>
      <p:font typeface="Luckiest Guy" panose="020B0604020202020204" charset="0"/>
      <p:regular r:id="rId17"/>
    </p:embeddedFont>
    <p:embeddedFont>
      <p:font typeface="Montserrat" panose="00000500000000000000"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99C0B2-E5D6-4B98-9050-F8BBDD08A9C3}" v="67" dt="2023-11-26T08:10:39.880"/>
  </p1510:revLst>
</p1510:revInfo>
</file>

<file path=ppt/tableStyles.xml><?xml version="1.0" encoding="utf-8"?>
<a:tblStyleLst xmlns:a="http://schemas.openxmlformats.org/drawingml/2006/main" def="{E0F21F65-AAE9-4BD1-90E8-903AB03DE3E9}">
  <a:tblStyle styleId="{E0F21F65-AAE9-4BD1-90E8-903AB03DE3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EBFBD24-8458-452D-B3AE-06320BA78A7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6" d="100"/>
          <a:sy n="146" d="100"/>
        </p:scale>
        <p:origin x="22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Hong Yi" userId="ccc66450af79773e" providerId="LiveId" clId="{3299C0B2-E5D6-4B98-9050-F8BBDD08A9C3}"/>
    <pc:docChg chg="undo redo custSel addSld delSld modSld sldOrd delMainMaster">
      <pc:chgData name="Lee Hong Yi" userId="ccc66450af79773e" providerId="LiveId" clId="{3299C0B2-E5D6-4B98-9050-F8BBDD08A9C3}" dt="2023-11-26T08:10:05.556" v="6656" actId="20577"/>
      <pc:docMkLst>
        <pc:docMk/>
      </pc:docMkLst>
      <pc:sldChg chg="modSp mod">
        <pc:chgData name="Lee Hong Yi" userId="ccc66450af79773e" providerId="LiveId" clId="{3299C0B2-E5D6-4B98-9050-F8BBDD08A9C3}" dt="2023-11-25T18:11:38.375" v="218" actId="20577"/>
        <pc:sldMkLst>
          <pc:docMk/>
          <pc:sldMk cId="0" sldId="256"/>
        </pc:sldMkLst>
        <pc:spChg chg="mod">
          <ac:chgData name="Lee Hong Yi" userId="ccc66450af79773e" providerId="LiveId" clId="{3299C0B2-E5D6-4B98-9050-F8BBDD08A9C3}" dt="2023-11-25T18:09:29.797" v="128" actId="20577"/>
          <ac:spMkLst>
            <pc:docMk/>
            <pc:sldMk cId="0" sldId="256"/>
            <ac:spMk id="869" creationId="{00000000-0000-0000-0000-000000000000}"/>
          </ac:spMkLst>
        </pc:spChg>
        <pc:spChg chg="mod">
          <ac:chgData name="Lee Hong Yi" userId="ccc66450af79773e" providerId="LiveId" clId="{3299C0B2-E5D6-4B98-9050-F8BBDD08A9C3}" dt="2023-11-25T18:11:38.375" v="218" actId="20577"/>
          <ac:spMkLst>
            <pc:docMk/>
            <pc:sldMk cId="0" sldId="256"/>
            <ac:spMk id="870" creationId="{00000000-0000-0000-0000-000000000000}"/>
          </ac:spMkLst>
        </pc:spChg>
      </pc:sldChg>
      <pc:sldChg chg="del">
        <pc:chgData name="Lee Hong Yi" userId="ccc66450af79773e" providerId="LiveId" clId="{3299C0B2-E5D6-4B98-9050-F8BBDD08A9C3}" dt="2023-11-25T18:11:50.710" v="219" actId="47"/>
        <pc:sldMkLst>
          <pc:docMk/>
          <pc:sldMk cId="0" sldId="257"/>
        </pc:sldMkLst>
      </pc:sldChg>
      <pc:sldChg chg="del">
        <pc:chgData name="Lee Hong Yi" userId="ccc66450af79773e" providerId="LiveId" clId="{3299C0B2-E5D6-4B98-9050-F8BBDD08A9C3}" dt="2023-11-26T04:47:58.827" v="239" actId="47"/>
        <pc:sldMkLst>
          <pc:docMk/>
          <pc:sldMk cId="0" sldId="258"/>
        </pc:sldMkLst>
      </pc:sldChg>
      <pc:sldChg chg="del">
        <pc:chgData name="Lee Hong Yi" userId="ccc66450af79773e" providerId="LiveId" clId="{3299C0B2-E5D6-4B98-9050-F8BBDD08A9C3}" dt="2023-11-26T04:48:01.071" v="241" actId="47"/>
        <pc:sldMkLst>
          <pc:docMk/>
          <pc:sldMk cId="0" sldId="259"/>
        </pc:sldMkLst>
      </pc:sldChg>
      <pc:sldChg chg="del">
        <pc:chgData name="Lee Hong Yi" userId="ccc66450af79773e" providerId="LiveId" clId="{3299C0B2-E5D6-4B98-9050-F8BBDD08A9C3}" dt="2023-11-26T04:48:00.536" v="240" actId="47"/>
        <pc:sldMkLst>
          <pc:docMk/>
          <pc:sldMk cId="0" sldId="260"/>
        </pc:sldMkLst>
      </pc:sldChg>
      <pc:sldChg chg="addSp delSp modSp mod">
        <pc:chgData name="Lee Hong Yi" userId="ccc66450af79773e" providerId="LiveId" clId="{3299C0B2-E5D6-4B98-9050-F8BBDD08A9C3}" dt="2023-11-26T07:32:21.068" v="3168" actId="1076"/>
        <pc:sldMkLst>
          <pc:docMk/>
          <pc:sldMk cId="0" sldId="261"/>
        </pc:sldMkLst>
        <pc:spChg chg="add del mod">
          <ac:chgData name="Lee Hong Yi" userId="ccc66450af79773e" providerId="LiveId" clId="{3299C0B2-E5D6-4B98-9050-F8BBDD08A9C3}" dt="2023-11-26T06:01:17.434" v="285" actId="478"/>
          <ac:spMkLst>
            <pc:docMk/>
            <pc:sldMk cId="0" sldId="261"/>
            <ac:spMk id="3" creationId="{9342389E-C4E6-CFA1-F360-90B141C41826}"/>
          </ac:spMkLst>
        </pc:spChg>
        <pc:spChg chg="add del mod">
          <ac:chgData name="Lee Hong Yi" userId="ccc66450af79773e" providerId="LiveId" clId="{3299C0B2-E5D6-4B98-9050-F8BBDD08A9C3}" dt="2023-11-26T06:32:35.526" v="594" actId="478"/>
          <ac:spMkLst>
            <pc:docMk/>
            <pc:sldMk cId="0" sldId="261"/>
            <ac:spMk id="8" creationId="{CB60389E-F434-EE5A-2A4A-D4310EFA7935}"/>
          </ac:spMkLst>
        </pc:spChg>
        <pc:spChg chg="add mod">
          <ac:chgData name="Lee Hong Yi" userId="ccc66450af79773e" providerId="LiveId" clId="{3299C0B2-E5D6-4B98-9050-F8BBDD08A9C3}" dt="2023-11-26T07:32:21.068" v="3168" actId="1076"/>
          <ac:spMkLst>
            <pc:docMk/>
            <pc:sldMk cId="0" sldId="261"/>
            <ac:spMk id="15" creationId="{CF8E9B8C-E55D-BEDD-E9C0-06478CEBD4F7}"/>
          </ac:spMkLst>
        </pc:spChg>
        <pc:spChg chg="mod">
          <ac:chgData name="Lee Hong Yi" userId="ccc66450af79773e" providerId="LiveId" clId="{3299C0B2-E5D6-4B98-9050-F8BBDD08A9C3}" dt="2023-11-26T06:32:32.976" v="592" actId="20577"/>
          <ac:spMkLst>
            <pc:docMk/>
            <pc:sldMk cId="0" sldId="261"/>
            <ac:spMk id="1095" creationId="{00000000-0000-0000-0000-000000000000}"/>
          </ac:spMkLst>
        </pc:spChg>
        <pc:spChg chg="mod">
          <ac:chgData name="Lee Hong Yi" userId="ccc66450af79773e" providerId="LiveId" clId="{3299C0B2-E5D6-4B98-9050-F8BBDD08A9C3}" dt="2023-11-26T06:40:08.711" v="595" actId="207"/>
          <ac:spMkLst>
            <pc:docMk/>
            <pc:sldMk cId="0" sldId="261"/>
            <ac:spMk id="1096" creationId="{00000000-0000-0000-0000-000000000000}"/>
          </ac:spMkLst>
        </pc:spChg>
        <pc:spChg chg="del mod">
          <ac:chgData name="Lee Hong Yi" userId="ccc66450af79773e" providerId="LiveId" clId="{3299C0B2-E5D6-4B98-9050-F8BBDD08A9C3}" dt="2023-11-26T06:01:12.696" v="282" actId="478"/>
          <ac:spMkLst>
            <pc:docMk/>
            <pc:sldMk cId="0" sldId="261"/>
            <ac:spMk id="1097" creationId="{00000000-0000-0000-0000-000000000000}"/>
          </ac:spMkLst>
        </pc:spChg>
        <pc:picChg chg="add mod">
          <ac:chgData name="Lee Hong Yi" userId="ccc66450af79773e" providerId="LiveId" clId="{3299C0B2-E5D6-4B98-9050-F8BBDD08A9C3}" dt="2023-11-26T06:30:43.549" v="578" actId="1076"/>
          <ac:picMkLst>
            <pc:docMk/>
            <pc:sldMk cId="0" sldId="261"/>
            <ac:picMk id="5" creationId="{1714A8F4-8139-0917-CE7F-9BBE91F461D6}"/>
          </ac:picMkLst>
        </pc:picChg>
        <pc:picChg chg="add del">
          <ac:chgData name="Lee Hong Yi" userId="ccc66450af79773e" providerId="LiveId" clId="{3299C0B2-E5D6-4B98-9050-F8BBDD08A9C3}" dt="2023-11-26T06:31:19.421" v="580" actId="22"/>
          <ac:picMkLst>
            <pc:docMk/>
            <pc:sldMk cId="0" sldId="261"/>
            <ac:picMk id="7" creationId="{8BC943D0-308D-2194-5721-A6C1076B26B3}"/>
          </ac:picMkLst>
        </pc:picChg>
        <pc:picChg chg="add mod">
          <ac:chgData name="Lee Hong Yi" userId="ccc66450af79773e" providerId="LiveId" clId="{3299C0B2-E5D6-4B98-9050-F8BBDD08A9C3}" dt="2023-11-26T07:29:45.066" v="2900" actId="1076"/>
          <ac:picMkLst>
            <pc:docMk/>
            <pc:sldMk cId="0" sldId="261"/>
            <ac:picMk id="10" creationId="{1E403463-8307-148B-628C-3F4F5A2457E7}"/>
          </ac:picMkLst>
        </pc:picChg>
        <pc:picChg chg="add del mod">
          <ac:chgData name="Lee Hong Yi" userId="ccc66450af79773e" providerId="LiveId" clId="{3299C0B2-E5D6-4B98-9050-F8BBDD08A9C3}" dt="2023-11-26T07:29:40.837" v="2897" actId="478"/>
          <ac:picMkLst>
            <pc:docMk/>
            <pc:sldMk cId="0" sldId="261"/>
            <ac:picMk id="12" creationId="{926EC406-338C-4424-4E81-487106F2BE1F}"/>
          </ac:picMkLst>
        </pc:picChg>
        <pc:picChg chg="add del mod ord">
          <ac:chgData name="Lee Hong Yi" userId="ccc66450af79773e" providerId="LiveId" clId="{3299C0B2-E5D6-4B98-9050-F8BBDD08A9C3}" dt="2023-11-26T07:29:41.302" v="2898" actId="478"/>
          <ac:picMkLst>
            <pc:docMk/>
            <pc:sldMk cId="0" sldId="261"/>
            <ac:picMk id="14" creationId="{52A0C1CA-DABE-2CBD-F5C2-177524AB30AB}"/>
          </ac:picMkLst>
        </pc:picChg>
      </pc:sldChg>
      <pc:sldChg chg="del">
        <pc:chgData name="Lee Hong Yi" userId="ccc66450af79773e" providerId="LiveId" clId="{3299C0B2-E5D6-4B98-9050-F8BBDD08A9C3}" dt="2023-11-26T04:48:01.840" v="242" actId="47"/>
        <pc:sldMkLst>
          <pc:docMk/>
          <pc:sldMk cId="0" sldId="262"/>
        </pc:sldMkLst>
      </pc:sldChg>
      <pc:sldChg chg="del">
        <pc:chgData name="Lee Hong Yi" userId="ccc66450af79773e" providerId="LiveId" clId="{3299C0B2-E5D6-4B98-9050-F8BBDD08A9C3}" dt="2023-11-26T04:48:03.534" v="243" actId="47"/>
        <pc:sldMkLst>
          <pc:docMk/>
          <pc:sldMk cId="0" sldId="263"/>
        </pc:sldMkLst>
      </pc:sldChg>
      <pc:sldChg chg="del">
        <pc:chgData name="Lee Hong Yi" userId="ccc66450af79773e" providerId="LiveId" clId="{3299C0B2-E5D6-4B98-9050-F8BBDD08A9C3}" dt="2023-11-26T04:48:04.149" v="244" actId="47"/>
        <pc:sldMkLst>
          <pc:docMk/>
          <pc:sldMk cId="0" sldId="264"/>
        </pc:sldMkLst>
      </pc:sldChg>
      <pc:sldChg chg="del">
        <pc:chgData name="Lee Hong Yi" userId="ccc66450af79773e" providerId="LiveId" clId="{3299C0B2-E5D6-4B98-9050-F8BBDD08A9C3}" dt="2023-11-26T04:48:04.734" v="245" actId="47"/>
        <pc:sldMkLst>
          <pc:docMk/>
          <pc:sldMk cId="0" sldId="265"/>
        </pc:sldMkLst>
      </pc:sldChg>
      <pc:sldChg chg="del">
        <pc:chgData name="Lee Hong Yi" userId="ccc66450af79773e" providerId="LiveId" clId="{3299C0B2-E5D6-4B98-9050-F8BBDD08A9C3}" dt="2023-11-26T04:48:05.305" v="246" actId="47"/>
        <pc:sldMkLst>
          <pc:docMk/>
          <pc:sldMk cId="0" sldId="266"/>
        </pc:sldMkLst>
      </pc:sldChg>
      <pc:sldChg chg="del">
        <pc:chgData name="Lee Hong Yi" userId="ccc66450af79773e" providerId="LiveId" clId="{3299C0B2-E5D6-4B98-9050-F8BBDD08A9C3}" dt="2023-11-26T04:48:05.864" v="247" actId="47"/>
        <pc:sldMkLst>
          <pc:docMk/>
          <pc:sldMk cId="0" sldId="267"/>
        </pc:sldMkLst>
      </pc:sldChg>
      <pc:sldChg chg="del">
        <pc:chgData name="Lee Hong Yi" userId="ccc66450af79773e" providerId="LiveId" clId="{3299C0B2-E5D6-4B98-9050-F8BBDD08A9C3}" dt="2023-11-26T04:48:06.388" v="248" actId="47"/>
        <pc:sldMkLst>
          <pc:docMk/>
          <pc:sldMk cId="0" sldId="268"/>
        </pc:sldMkLst>
      </pc:sldChg>
      <pc:sldChg chg="del">
        <pc:chgData name="Lee Hong Yi" userId="ccc66450af79773e" providerId="LiveId" clId="{3299C0B2-E5D6-4B98-9050-F8BBDD08A9C3}" dt="2023-11-26T04:48:06.840" v="249" actId="47"/>
        <pc:sldMkLst>
          <pc:docMk/>
          <pc:sldMk cId="0" sldId="269"/>
        </pc:sldMkLst>
      </pc:sldChg>
      <pc:sldChg chg="del">
        <pc:chgData name="Lee Hong Yi" userId="ccc66450af79773e" providerId="LiveId" clId="{3299C0B2-E5D6-4B98-9050-F8BBDD08A9C3}" dt="2023-11-26T04:48:07.445" v="250" actId="47"/>
        <pc:sldMkLst>
          <pc:docMk/>
          <pc:sldMk cId="0" sldId="270"/>
        </pc:sldMkLst>
      </pc:sldChg>
      <pc:sldChg chg="del">
        <pc:chgData name="Lee Hong Yi" userId="ccc66450af79773e" providerId="LiveId" clId="{3299C0B2-E5D6-4B98-9050-F8BBDD08A9C3}" dt="2023-11-26T04:48:07.955" v="251" actId="47"/>
        <pc:sldMkLst>
          <pc:docMk/>
          <pc:sldMk cId="0" sldId="271"/>
        </pc:sldMkLst>
      </pc:sldChg>
      <pc:sldChg chg="del">
        <pc:chgData name="Lee Hong Yi" userId="ccc66450af79773e" providerId="LiveId" clId="{3299C0B2-E5D6-4B98-9050-F8BBDD08A9C3}" dt="2023-11-26T04:48:08.561" v="252" actId="47"/>
        <pc:sldMkLst>
          <pc:docMk/>
          <pc:sldMk cId="0" sldId="272"/>
        </pc:sldMkLst>
      </pc:sldChg>
      <pc:sldChg chg="del">
        <pc:chgData name="Lee Hong Yi" userId="ccc66450af79773e" providerId="LiveId" clId="{3299C0B2-E5D6-4B98-9050-F8BBDD08A9C3}" dt="2023-11-26T04:48:09.099" v="253" actId="47"/>
        <pc:sldMkLst>
          <pc:docMk/>
          <pc:sldMk cId="0" sldId="273"/>
        </pc:sldMkLst>
      </pc:sldChg>
      <pc:sldChg chg="addSp delSp modSp mod">
        <pc:chgData name="Lee Hong Yi" userId="ccc66450af79773e" providerId="LiveId" clId="{3299C0B2-E5D6-4B98-9050-F8BBDD08A9C3}" dt="2023-11-26T07:38:41.136" v="3941" actId="20577"/>
        <pc:sldMkLst>
          <pc:docMk/>
          <pc:sldMk cId="0" sldId="274"/>
        </pc:sldMkLst>
        <pc:spChg chg="add del">
          <ac:chgData name="Lee Hong Yi" userId="ccc66450af79773e" providerId="LiveId" clId="{3299C0B2-E5D6-4B98-9050-F8BBDD08A9C3}" dt="2023-11-26T06:51:04.567" v="1074"/>
          <ac:spMkLst>
            <pc:docMk/>
            <pc:sldMk cId="0" sldId="274"/>
            <ac:spMk id="2" creationId="{0B20BB22-0DBF-FB94-4085-765B39AEF270}"/>
          </ac:spMkLst>
        </pc:spChg>
        <pc:spChg chg="add del mod">
          <ac:chgData name="Lee Hong Yi" userId="ccc66450af79773e" providerId="LiveId" clId="{3299C0B2-E5D6-4B98-9050-F8BBDD08A9C3}" dt="2023-11-26T06:51:48.464" v="1081" actId="478"/>
          <ac:spMkLst>
            <pc:docMk/>
            <pc:sldMk cId="0" sldId="274"/>
            <ac:spMk id="3" creationId="{DE3E8FDF-E364-F657-DCDE-C26DBA238AF6}"/>
          </ac:spMkLst>
        </pc:spChg>
        <pc:spChg chg="add del mod">
          <ac:chgData name="Lee Hong Yi" userId="ccc66450af79773e" providerId="LiveId" clId="{3299C0B2-E5D6-4B98-9050-F8BBDD08A9C3}" dt="2023-11-26T06:51:51.938" v="1082"/>
          <ac:spMkLst>
            <pc:docMk/>
            <pc:sldMk cId="0" sldId="274"/>
            <ac:spMk id="4" creationId="{ADBA4FBD-7E83-EE2F-0F3C-BCF245C50C7B}"/>
          </ac:spMkLst>
        </pc:spChg>
        <pc:spChg chg="add mod">
          <ac:chgData name="Lee Hong Yi" userId="ccc66450af79773e" providerId="LiveId" clId="{3299C0B2-E5D6-4B98-9050-F8BBDD08A9C3}" dt="2023-11-26T07:38:41.136" v="3941" actId="20577"/>
          <ac:spMkLst>
            <pc:docMk/>
            <pc:sldMk cId="0" sldId="274"/>
            <ac:spMk id="5" creationId="{1A9FABBC-11FE-3B35-0973-C47494E1359C}"/>
          </ac:spMkLst>
        </pc:spChg>
        <pc:spChg chg="add del mod">
          <ac:chgData name="Lee Hong Yi" userId="ccc66450af79773e" providerId="LiveId" clId="{3299C0B2-E5D6-4B98-9050-F8BBDD08A9C3}" dt="2023-11-26T07:28:20.202" v="2885" actId="478"/>
          <ac:spMkLst>
            <pc:docMk/>
            <pc:sldMk cId="0" sldId="274"/>
            <ac:spMk id="10" creationId="{5EA551F6-9C98-6FFD-2E0D-99CD5785BB1A}"/>
          </ac:spMkLst>
        </pc:spChg>
        <pc:spChg chg="mod">
          <ac:chgData name="Lee Hong Yi" userId="ccc66450af79773e" providerId="LiveId" clId="{3299C0B2-E5D6-4B98-9050-F8BBDD08A9C3}" dt="2023-11-26T07:06:34.009" v="2421" actId="1076"/>
          <ac:spMkLst>
            <pc:docMk/>
            <pc:sldMk cId="0" sldId="274"/>
            <ac:spMk id="1816" creationId="{00000000-0000-0000-0000-000000000000}"/>
          </ac:spMkLst>
        </pc:spChg>
        <pc:spChg chg="del mod">
          <ac:chgData name="Lee Hong Yi" userId="ccc66450af79773e" providerId="LiveId" clId="{3299C0B2-E5D6-4B98-9050-F8BBDD08A9C3}" dt="2023-11-26T06:51:08.723" v="1076"/>
          <ac:spMkLst>
            <pc:docMk/>
            <pc:sldMk cId="0" sldId="274"/>
            <ac:spMk id="1817" creationId="{00000000-0000-0000-0000-000000000000}"/>
          </ac:spMkLst>
        </pc:spChg>
        <pc:spChg chg="del">
          <ac:chgData name="Lee Hong Yi" userId="ccc66450af79773e" providerId="LiveId" clId="{3299C0B2-E5D6-4B98-9050-F8BBDD08A9C3}" dt="2023-11-26T07:04:52.726" v="2152" actId="478"/>
          <ac:spMkLst>
            <pc:docMk/>
            <pc:sldMk cId="0" sldId="274"/>
            <ac:spMk id="1823" creationId="{00000000-0000-0000-0000-000000000000}"/>
          </ac:spMkLst>
        </pc:spChg>
        <pc:grpChg chg="del">
          <ac:chgData name="Lee Hong Yi" userId="ccc66450af79773e" providerId="LiveId" clId="{3299C0B2-E5D6-4B98-9050-F8BBDD08A9C3}" dt="2023-11-26T05:59:43.501" v="273" actId="478"/>
          <ac:grpSpMkLst>
            <pc:docMk/>
            <pc:sldMk cId="0" sldId="274"/>
            <ac:grpSpMk id="1818" creationId="{00000000-0000-0000-0000-000000000000}"/>
          </ac:grpSpMkLst>
        </pc:grpChg>
        <pc:grpChg chg="mod">
          <ac:chgData name="Lee Hong Yi" userId="ccc66450af79773e" providerId="LiveId" clId="{3299C0B2-E5D6-4B98-9050-F8BBDD08A9C3}" dt="2023-11-26T07:04:56.088" v="2153" actId="1076"/>
          <ac:grpSpMkLst>
            <pc:docMk/>
            <pc:sldMk cId="0" sldId="274"/>
            <ac:grpSpMk id="1824" creationId="{00000000-0000-0000-0000-000000000000}"/>
          </ac:grpSpMkLst>
        </pc:grpChg>
        <pc:picChg chg="add mod">
          <ac:chgData name="Lee Hong Yi" userId="ccc66450af79773e" providerId="LiveId" clId="{3299C0B2-E5D6-4B98-9050-F8BBDD08A9C3}" dt="2023-11-26T07:00:06.182" v="1136" actId="1076"/>
          <ac:picMkLst>
            <pc:docMk/>
            <pc:sldMk cId="0" sldId="274"/>
            <ac:picMk id="7" creationId="{AD167BA0-EE94-7F6C-3DCA-FB66F2740E89}"/>
          </ac:picMkLst>
        </pc:picChg>
        <pc:picChg chg="add mod">
          <ac:chgData name="Lee Hong Yi" userId="ccc66450af79773e" providerId="LiveId" clId="{3299C0B2-E5D6-4B98-9050-F8BBDD08A9C3}" dt="2023-11-26T07:00:04.239" v="1135" actId="1076"/>
          <ac:picMkLst>
            <pc:docMk/>
            <pc:sldMk cId="0" sldId="274"/>
            <ac:picMk id="9" creationId="{F7B50E2C-3DFD-131F-A425-EBD4E817E7AC}"/>
          </ac:picMkLst>
        </pc:picChg>
        <pc:picChg chg="del">
          <ac:chgData name="Lee Hong Yi" userId="ccc66450af79773e" providerId="LiveId" clId="{3299C0B2-E5D6-4B98-9050-F8BBDD08A9C3}" dt="2023-11-26T05:59:42.828" v="272" actId="478"/>
          <ac:picMkLst>
            <pc:docMk/>
            <pc:sldMk cId="0" sldId="274"/>
            <ac:picMk id="1822" creationId="{00000000-0000-0000-0000-000000000000}"/>
          </ac:picMkLst>
        </pc:picChg>
      </pc:sldChg>
      <pc:sldChg chg="modSp add del mod">
        <pc:chgData name="Lee Hong Yi" userId="ccc66450af79773e" providerId="LiveId" clId="{3299C0B2-E5D6-4B98-9050-F8BBDD08A9C3}" dt="2023-11-26T06:40:41.237" v="596" actId="47"/>
        <pc:sldMkLst>
          <pc:docMk/>
          <pc:sldMk cId="414288510" sldId="275"/>
        </pc:sldMkLst>
        <pc:spChg chg="mod">
          <ac:chgData name="Lee Hong Yi" userId="ccc66450af79773e" providerId="LiveId" clId="{3299C0B2-E5D6-4B98-9050-F8BBDD08A9C3}" dt="2023-11-26T06:02:38.419" v="326" actId="20577"/>
          <ac:spMkLst>
            <pc:docMk/>
            <pc:sldMk cId="414288510" sldId="275"/>
            <ac:spMk id="1095" creationId="{00000000-0000-0000-0000-000000000000}"/>
          </ac:spMkLst>
        </pc:spChg>
      </pc:sldChg>
      <pc:sldChg chg="modSp add del mod ord">
        <pc:chgData name="Lee Hong Yi" userId="ccc66450af79773e" providerId="LiveId" clId="{3299C0B2-E5D6-4B98-9050-F8BBDD08A9C3}" dt="2023-11-26T06:11:45.439" v="402" actId="20577"/>
        <pc:sldMkLst>
          <pc:docMk/>
          <pc:sldMk cId="1022262719" sldId="276"/>
        </pc:sldMkLst>
        <pc:spChg chg="mod">
          <ac:chgData name="Lee Hong Yi" userId="ccc66450af79773e" providerId="LiveId" clId="{3299C0B2-E5D6-4B98-9050-F8BBDD08A9C3}" dt="2023-11-26T06:11:31.869" v="394"/>
          <ac:spMkLst>
            <pc:docMk/>
            <pc:sldMk cId="1022262719" sldId="276"/>
            <ac:spMk id="1095" creationId="{00000000-0000-0000-0000-000000000000}"/>
          </ac:spMkLst>
        </pc:spChg>
        <pc:spChg chg="mod">
          <ac:chgData name="Lee Hong Yi" userId="ccc66450af79773e" providerId="LiveId" clId="{3299C0B2-E5D6-4B98-9050-F8BBDD08A9C3}" dt="2023-11-26T06:11:45.439" v="402" actId="20577"/>
          <ac:spMkLst>
            <pc:docMk/>
            <pc:sldMk cId="1022262719" sldId="276"/>
            <ac:spMk id="1096" creationId="{00000000-0000-0000-0000-000000000000}"/>
          </ac:spMkLst>
        </pc:spChg>
      </pc:sldChg>
      <pc:sldChg chg="addSp delSp modSp add del mod">
        <pc:chgData name="Lee Hong Yi" userId="ccc66450af79773e" providerId="LiveId" clId="{3299C0B2-E5D6-4B98-9050-F8BBDD08A9C3}" dt="2023-11-26T07:38:55.941" v="3943" actId="1076"/>
        <pc:sldMkLst>
          <pc:docMk/>
          <pc:sldMk cId="3757917773" sldId="277"/>
        </pc:sldMkLst>
        <pc:spChg chg="add del mod">
          <ac:chgData name="Lee Hong Yi" userId="ccc66450af79773e" providerId="LiveId" clId="{3299C0B2-E5D6-4B98-9050-F8BBDD08A9C3}" dt="2023-11-26T07:12:01.093" v="2426" actId="478"/>
          <ac:spMkLst>
            <pc:docMk/>
            <pc:sldMk cId="3757917773" sldId="277"/>
            <ac:spMk id="2" creationId="{BDDCBB7E-6D62-BC97-2820-6164457061AA}"/>
          </ac:spMkLst>
        </pc:spChg>
        <pc:spChg chg="add del mod">
          <ac:chgData name="Lee Hong Yi" userId="ccc66450af79773e" providerId="LiveId" clId="{3299C0B2-E5D6-4B98-9050-F8BBDD08A9C3}" dt="2023-11-26T07:13:07.316" v="2602" actId="478"/>
          <ac:spMkLst>
            <pc:docMk/>
            <pc:sldMk cId="3757917773" sldId="277"/>
            <ac:spMk id="3" creationId="{6D835C6D-BE6C-C570-36A4-189E8060B3D9}"/>
          </ac:spMkLst>
        </pc:spChg>
        <pc:spChg chg="add mod">
          <ac:chgData name="Lee Hong Yi" userId="ccc66450af79773e" providerId="LiveId" clId="{3299C0B2-E5D6-4B98-9050-F8BBDD08A9C3}" dt="2023-11-26T07:38:55.941" v="3943" actId="1076"/>
          <ac:spMkLst>
            <pc:docMk/>
            <pc:sldMk cId="3757917773" sldId="277"/>
            <ac:spMk id="4" creationId="{B6A84D6A-ECBC-9CEC-6AB4-9D3E7AE5A944}"/>
          </ac:spMkLst>
        </pc:spChg>
        <pc:spChg chg="del mod">
          <ac:chgData name="Lee Hong Yi" userId="ccc66450af79773e" providerId="LiveId" clId="{3299C0B2-E5D6-4B98-9050-F8BBDD08A9C3}" dt="2023-11-26T07:11:58.398" v="2424" actId="478"/>
          <ac:spMkLst>
            <pc:docMk/>
            <pc:sldMk cId="3757917773" sldId="277"/>
            <ac:spMk id="5" creationId="{1A9FABBC-11FE-3B35-0973-C47494E1359C}"/>
          </ac:spMkLst>
        </pc:spChg>
        <pc:spChg chg="del mod">
          <ac:chgData name="Lee Hong Yi" userId="ccc66450af79773e" providerId="LiveId" clId="{3299C0B2-E5D6-4B98-9050-F8BBDD08A9C3}" dt="2023-11-26T07:12:08.557" v="2431"/>
          <ac:spMkLst>
            <pc:docMk/>
            <pc:sldMk cId="3757917773" sldId="277"/>
            <ac:spMk id="10" creationId="{5EA551F6-9C98-6FFD-2E0D-99CD5785BB1A}"/>
          </ac:spMkLst>
        </pc:spChg>
        <pc:spChg chg="mod">
          <ac:chgData name="Lee Hong Yi" userId="ccc66450af79773e" providerId="LiveId" clId="{3299C0B2-E5D6-4B98-9050-F8BBDD08A9C3}" dt="2023-11-26T07:06:22.305" v="2389" actId="20577"/>
          <ac:spMkLst>
            <pc:docMk/>
            <pc:sldMk cId="3757917773" sldId="277"/>
            <ac:spMk id="1816" creationId="{00000000-0000-0000-0000-000000000000}"/>
          </ac:spMkLst>
        </pc:spChg>
        <pc:picChg chg="del">
          <ac:chgData name="Lee Hong Yi" userId="ccc66450af79773e" providerId="LiveId" clId="{3299C0B2-E5D6-4B98-9050-F8BBDD08A9C3}" dt="2023-11-26T07:12:08.959" v="2432" actId="478"/>
          <ac:picMkLst>
            <pc:docMk/>
            <pc:sldMk cId="3757917773" sldId="277"/>
            <ac:picMk id="7" creationId="{AD167BA0-EE94-7F6C-3DCA-FB66F2740E89}"/>
          </ac:picMkLst>
        </pc:picChg>
        <pc:picChg chg="add mod">
          <ac:chgData name="Lee Hong Yi" userId="ccc66450af79773e" providerId="LiveId" clId="{3299C0B2-E5D6-4B98-9050-F8BBDD08A9C3}" dt="2023-11-26T07:16:34.791" v="2667" actId="1076"/>
          <ac:picMkLst>
            <pc:docMk/>
            <pc:sldMk cId="3757917773" sldId="277"/>
            <ac:picMk id="8" creationId="{8F7125D9-4530-DFFF-AAF0-892E6EEE4AAD}"/>
          </ac:picMkLst>
        </pc:picChg>
        <pc:picChg chg="del">
          <ac:chgData name="Lee Hong Yi" userId="ccc66450af79773e" providerId="LiveId" clId="{3299C0B2-E5D6-4B98-9050-F8BBDD08A9C3}" dt="2023-11-26T07:12:08.556" v="2429" actId="478"/>
          <ac:picMkLst>
            <pc:docMk/>
            <pc:sldMk cId="3757917773" sldId="277"/>
            <ac:picMk id="9" creationId="{F7B50E2C-3DFD-131F-A425-EBD4E817E7AC}"/>
          </ac:picMkLst>
        </pc:picChg>
        <pc:picChg chg="add del mod">
          <ac:chgData name="Lee Hong Yi" userId="ccc66450af79773e" providerId="LiveId" clId="{3299C0B2-E5D6-4B98-9050-F8BBDD08A9C3}" dt="2023-11-26T07:14:47.622" v="2625" actId="478"/>
          <ac:picMkLst>
            <pc:docMk/>
            <pc:sldMk cId="3757917773" sldId="277"/>
            <ac:picMk id="12" creationId="{AF219BA5-3682-0E9E-5A24-201A63E20247}"/>
          </ac:picMkLst>
        </pc:picChg>
        <pc:picChg chg="add del mod">
          <ac:chgData name="Lee Hong Yi" userId="ccc66450af79773e" providerId="LiveId" clId="{3299C0B2-E5D6-4B98-9050-F8BBDD08A9C3}" dt="2023-11-26T07:15:39.366" v="2639" actId="478"/>
          <ac:picMkLst>
            <pc:docMk/>
            <pc:sldMk cId="3757917773" sldId="277"/>
            <ac:picMk id="14" creationId="{0EFE097D-11CC-FA6C-B6F9-E1D5416538C1}"/>
          </ac:picMkLst>
        </pc:picChg>
        <pc:picChg chg="add mod">
          <ac:chgData name="Lee Hong Yi" userId="ccc66450af79773e" providerId="LiveId" clId="{3299C0B2-E5D6-4B98-9050-F8BBDD08A9C3}" dt="2023-11-26T07:16:15.861" v="2657" actId="1076"/>
          <ac:picMkLst>
            <pc:docMk/>
            <pc:sldMk cId="3757917773" sldId="277"/>
            <ac:picMk id="16" creationId="{B133F50A-0F99-5DC9-E736-A98A6CC3CCCD}"/>
          </ac:picMkLst>
        </pc:picChg>
        <pc:picChg chg="add mod">
          <ac:chgData name="Lee Hong Yi" userId="ccc66450af79773e" providerId="LiveId" clId="{3299C0B2-E5D6-4B98-9050-F8BBDD08A9C3}" dt="2023-11-26T07:16:39.074" v="2668" actId="1076"/>
          <ac:picMkLst>
            <pc:docMk/>
            <pc:sldMk cId="3757917773" sldId="277"/>
            <ac:picMk id="18" creationId="{4A9A7EEB-82AC-5ECA-A65E-074EFE5264C6}"/>
          </ac:picMkLst>
        </pc:picChg>
      </pc:sldChg>
      <pc:sldChg chg="addSp delSp modSp add del mod">
        <pc:chgData name="Lee Hong Yi" userId="ccc66450af79773e" providerId="LiveId" clId="{3299C0B2-E5D6-4B98-9050-F8BBDD08A9C3}" dt="2023-11-26T07:37:57.754" v="3934" actId="20577"/>
        <pc:sldMkLst>
          <pc:docMk/>
          <pc:sldMk cId="3097199796" sldId="278"/>
        </pc:sldMkLst>
        <pc:spChg chg="add del mod">
          <ac:chgData name="Lee Hong Yi" userId="ccc66450af79773e" providerId="LiveId" clId="{3299C0B2-E5D6-4B98-9050-F8BBDD08A9C3}" dt="2023-11-26T07:36:46.926" v="3718" actId="478"/>
          <ac:spMkLst>
            <pc:docMk/>
            <pc:sldMk cId="3097199796" sldId="278"/>
            <ac:spMk id="2" creationId="{DC0DB78C-409C-4FB8-8630-F20187214EA3}"/>
          </ac:spMkLst>
        </pc:spChg>
        <pc:spChg chg="del mod">
          <ac:chgData name="Lee Hong Yi" userId="ccc66450af79773e" providerId="LiveId" clId="{3299C0B2-E5D6-4B98-9050-F8BBDD08A9C3}" dt="2023-11-26T07:36:44.729" v="3716" actId="478"/>
          <ac:spMkLst>
            <pc:docMk/>
            <pc:sldMk cId="3097199796" sldId="278"/>
            <ac:spMk id="5" creationId="{1A9FABBC-11FE-3B35-0973-C47494E1359C}"/>
          </ac:spMkLst>
        </pc:spChg>
        <pc:spChg chg="mod">
          <ac:chgData name="Lee Hong Yi" userId="ccc66450af79773e" providerId="LiveId" clId="{3299C0B2-E5D6-4B98-9050-F8BBDD08A9C3}" dt="2023-11-26T07:37:57.754" v="3934" actId="20577"/>
          <ac:spMkLst>
            <pc:docMk/>
            <pc:sldMk cId="3097199796" sldId="278"/>
            <ac:spMk id="10" creationId="{5EA551F6-9C98-6FFD-2E0D-99CD5785BB1A}"/>
          </ac:spMkLst>
        </pc:spChg>
      </pc:sldChg>
      <pc:sldChg chg="addSp delSp modSp add del mod">
        <pc:chgData name="Lee Hong Yi" userId="ccc66450af79773e" providerId="LiveId" clId="{3299C0B2-E5D6-4B98-9050-F8BBDD08A9C3}" dt="2023-11-26T07:33:31.277" v="3186" actId="1076"/>
        <pc:sldMkLst>
          <pc:docMk/>
          <pc:sldMk cId="2085595206" sldId="279"/>
        </pc:sldMkLst>
        <pc:spChg chg="add del mod">
          <ac:chgData name="Lee Hong Yi" userId="ccc66450af79773e" providerId="LiveId" clId="{3299C0B2-E5D6-4B98-9050-F8BBDD08A9C3}" dt="2023-11-26T07:32:32.779" v="3174" actId="478"/>
          <ac:spMkLst>
            <pc:docMk/>
            <pc:sldMk cId="2085595206" sldId="279"/>
            <ac:spMk id="3" creationId="{2CCF424D-7085-F7F1-6C43-39B8C76FE407}"/>
          </ac:spMkLst>
        </pc:spChg>
        <pc:spChg chg="mod">
          <ac:chgData name="Lee Hong Yi" userId="ccc66450af79773e" providerId="LiveId" clId="{3299C0B2-E5D6-4B98-9050-F8BBDD08A9C3}" dt="2023-11-26T07:33:31.277" v="3186" actId="1076"/>
          <ac:spMkLst>
            <pc:docMk/>
            <pc:sldMk cId="2085595206" sldId="279"/>
            <ac:spMk id="15" creationId="{CF8E9B8C-E55D-BEDD-E9C0-06478CEBD4F7}"/>
          </ac:spMkLst>
        </pc:spChg>
        <pc:spChg chg="mod">
          <ac:chgData name="Lee Hong Yi" userId="ccc66450af79773e" providerId="LiveId" clId="{3299C0B2-E5D6-4B98-9050-F8BBDD08A9C3}" dt="2023-11-26T07:29:03.446" v="2891" actId="20577"/>
          <ac:spMkLst>
            <pc:docMk/>
            <pc:sldMk cId="2085595206" sldId="279"/>
            <ac:spMk id="1095" creationId="{00000000-0000-0000-0000-000000000000}"/>
          </ac:spMkLst>
        </pc:spChg>
        <pc:spChg chg="del mod">
          <ac:chgData name="Lee Hong Yi" userId="ccc66450af79773e" providerId="LiveId" clId="{3299C0B2-E5D6-4B98-9050-F8BBDD08A9C3}" dt="2023-11-26T07:32:30.694" v="3170" actId="478"/>
          <ac:spMkLst>
            <pc:docMk/>
            <pc:sldMk cId="2085595206" sldId="279"/>
            <ac:spMk id="1096" creationId="{00000000-0000-0000-0000-000000000000}"/>
          </ac:spMkLst>
        </pc:spChg>
        <pc:picChg chg="del mod">
          <ac:chgData name="Lee Hong Yi" userId="ccc66450af79773e" providerId="LiveId" clId="{3299C0B2-E5D6-4B98-9050-F8BBDD08A9C3}" dt="2023-11-26T07:32:31.860" v="3172" actId="478"/>
          <ac:picMkLst>
            <pc:docMk/>
            <pc:sldMk cId="2085595206" sldId="279"/>
            <ac:picMk id="5" creationId="{1714A8F4-8139-0917-CE7F-9BBE91F461D6}"/>
          </ac:picMkLst>
        </pc:picChg>
        <pc:picChg chg="del">
          <ac:chgData name="Lee Hong Yi" userId="ccc66450af79773e" providerId="LiveId" clId="{3299C0B2-E5D6-4B98-9050-F8BBDD08A9C3}" dt="2023-11-26T07:32:33.425" v="3175" actId="478"/>
          <ac:picMkLst>
            <pc:docMk/>
            <pc:sldMk cId="2085595206" sldId="279"/>
            <ac:picMk id="10" creationId="{1E403463-8307-148B-628C-3F4F5A2457E7}"/>
          </ac:picMkLst>
        </pc:picChg>
        <pc:picChg chg="mod">
          <ac:chgData name="Lee Hong Yi" userId="ccc66450af79773e" providerId="LiveId" clId="{3299C0B2-E5D6-4B98-9050-F8BBDD08A9C3}" dt="2023-11-26T07:32:42.006" v="3181" actId="1076"/>
          <ac:picMkLst>
            <pc:docMk/>
            <pc:sldMk cId="2085595206" sldId="279"/>
            <ac:picMk id="12" creationId="{926EC406-338C-4424-4E81-487106F2BE1F}"/>
          </ac:picMkLst>
        </pc:picChg>
        <pc:picChg chg="del">
          <ac:chgData name="Lee Hong Yi" userId="ccc66450af79773e" providerId="LiveId" clId="{3299C0B2-E5D6-4B98-9050-F8BBDD08A9C3}" dt="2023-11-26T07:32:34.038" v="3176" actId="478"/>
          <ac:picMkLst>
            <pc:docMk/>
            <pc:sldMk cId="2085595206" sldId="279"/>
            <ac:picMk id="14" creationId="{52A0C1CA-DABE-2CBD-F5C2-177524AB30AB}"/>
          </ac:picMkLst>
        </pc:picChg>
      </pc:sldChg>
      <pc:sldChg chg="addSp delSp modSp add del mod">
        <pc:chgData name="Lee Hong Yi" userId="ccc66450af79773e" providerId="LiveId" clId="{3299C0B2-E5D6-4B98-9050-F8BBDD08A9C3}" dt="2023-11-26T07:35:32.275" v="3710" actId="1076"/>
        <pc:sldMkLst>
          <pc:docMk/>
          <pc:sldMk cId="3501995199" sldId="280"/>
        </pc:sldMkLst>
        <pc:spChg chg="mod">
          <ac:chgData name="Lee Hong Yi" userId="ccc66450af79773e" providerId="LiveId" clId="{3299C0B2-E5D6-4B98-9050-F8BBDD08A9C3}" dt="2023-11-26T07:35:32.275" v="3710" actId="1076"/>
          <ac:spMkLst>
            <pc:docMk/>
            <pc:sldMk cId="3501995199" sldId="280"/>
            <ac:spMk id="15" creationId="{CF8E9B8C-E55D-BEDD-E9C0-06478CEBD4F7}"/>
          </ac:spMkLst>
        </pc:spChg>
        <pc:picChg chg="add mod">
          <ac:chgData name="Lee Hong Yi" userId="ccc66450af79773e" providerId="LiveId" clId="{3299C0B2-E5D6-4B98-9050-F8BBDD08A9C3}" dt="2023-11-26T07:33:51.715" v="3191" actId="1076"/>
          <ac:picMkLst>
            <pc:docMk/>
            <pc:sldMk cId="3501995199" sldId="280"/>
            <ac:picMk id="3" creationId="{DF2D6F60-FD9F-FBA5-27D9-2433111B3241}"/>
          </ac:picMkLst>
        </pc:picChg>
        <pc:picChg chg="del">
          <ac:chgData name="Lee Hong Yi" userId="ccc66450af79773e" providerId="LiveId" clId="{3299C0B2-E5D6-4B98-9050-F8BBDD08A9C3}" dt="2023-11-26T07:33:37.678" v="3188" actId="478"/>
          <ac:picMkLst>
            <pc:docMk/>
            <pc:sldMk cId="3501995199" sldId="280"/>
            <ac:picMk id="12" creationId="{926EC406-338C-4424-4E81-487106F2BE1F}"/>
          </ac:picMkLst>
        </pc:picChg>
      </pc:sldChg>
      <pc:sldChg chg="addSp delSp modSp add del mod">
        <pc:chgData name="Lee Hong Yi" userId="ccc66450af79773e" providerId="LiveId" clId="{3299C0B2-E5D6-4B98-9050-F8BBDD08A9C3}" dt="2023-11-26T07:44:59.686" v="4350" actId="20577"/>
        <pc:sldMkLst>
          <pc:docMk/>
          <pc:sldMk cId="3019443368" sldId="281"/>
        </pc:sldMkLst>
        <pc:spChg chg="del mod">
          <ac:chgData name="Lee Hong Yi" userId="ccc66450af79773e" providerId="LiveId" clId="{3299C0B2-E5D6-4B98-9050-F8BBDD08A9C3}" dt="2023-11-26T07:39:01.664" v="3946" actId="478"/>
          <ac:spMkLst>
            <pc:docMk/>
            <pc:sldMk cId="3019443368" sldId="281"/>
            <ac:spMk id="4" creationId="{B6A84D6A-ECBC-9CEC-6AB4-9D3E7AE5A944}"/>
          </ac:spMkLst>
        </pc:spChg>
        <pc:spChg chg="add mod">
          <ac:chgData name="Lee Hong Yi" userId="ccc66450af79773e" providerId="LiveId" clId="{3299C0B2-E5D6-4B98-9050-F8BBDD08A9C3}" dt="2023-11-26T07:43:56.247" v="4223" actId="2711"/>
          <ac:spMkLst>
            <pc:docMk/>
            <pc:sldMk cId="3019443368" sldId="281"/>
            <ac:spMk id="7" creationId="{6C960086-8757-4E21-6406-1D0D6B1AC744}"/>
          </ac:spMkLst>
        </pc:spChg>
        <pc:spChg chg="add mod">
          <ac:chgData name="Lee Hong Yi" userId="ccc66450af79773e" providerId="LiveId" clId="{3299C0B2-E5D6-4B98-9050-F8BBDD08A9C3}" dt="2023-11-26T07:44:59.686" v="4350" actId="20577"/>
          <ac:spMkLst>
            <pc:docMk/>
            <pc:sldMk cId="3019443368" sldId="281"/>
            <ac:spMk id="10" creationId="{34E1547E-445D-6A1D-48AE-B0CE66D93999}"/>
          </ac:spMkLst>
        </pc:spChg>
        <pc:picChg chg="add mod">
          <ac:chgData name="Lee Hong Yi" userId="ccc66450af79773e" providerId="LiveId" clId="{3299C0B2-E5D6-4B98-9050-F8BBDD08A9C3}" dt="2023-11-26T07:42:28.772" v="3964" actId="1076"/>
          <ac:picMkLst>
            <pc:docMk/>
            <pc:sldMk cId="3019443368" sldId="281"/>
            <ac:picMk id="3" creationId="{365504BA-61F8-BBB0-98BB-26978CA99DC1}"/>
          </ac:picMkLst>
        </pc:picChg>
        <pc:picChg chg="add mod">
          <ac:chgData name="Lee Hong Yi" userId="ccc66450af79773e" providerId="LiveId" clId="{3299C0B2-E5D6-4B98-9050-F8BBDD08A9C3}" dt="2023-11-26T07:42:25.438" v="3963" actId="1076"/>
          <ac:picMkLst>
            <pc:docMk/>
            <pc:sldMk cId="3019443368" sldId="281"/>
            <ac:picMk id="6" creationId="{BF1DD832-543B-DEB3-4CC6-2B17F0D349A7}"/>
          </ac:picMkLst>
        </pc:picChg>
        <pc:picChg chg="del">
          <ac:chgData name="Lee Hong Yi" userId="ccc66450af79773e" providerId="LiveId" clId="{3299C0B2-E5D6-4B98-9050-F8BBDD08A9C3}" dt="2023-11-26T07:39:02.142" v="3947" actId="478"/>
          <ac:picMkLst>
            <pc:docMk/>
            <pc:sldMk cId="3019443368" sldId="281"/>
            <ac:picMk id="8" creationId="{8F7125D9-4530-DFFF-AAF0-892E6EEE4AAD}"/>
          </ac:picMkLst>
        </pc:picChg>
        <pc:picChg chg="del">
          <ac:chgData name="Lee Hong Yi" userId="ccc66450af79773e" providerId="LiveId" clId="{3299C0B2-E5D6-4B98-9050-F8BBDD08A9C3}" dt="2023-11-26T07:39:02.887" v="3950" actId="478"/>
          <ac:picMkLst>
            <pc:docMk/>
            <pc:sldMk cId="3019443368" sldId="281"/>
            <ac:picMk id="16" creationId="{B133F50A-0F99-5DC9-E736-A98A6CC3CCCD}"/>
          </ac:picMkLst>
        </pc:picChg>
        <pc:picChg chg="del mod">
          <ac:chgData name="Lee Hong Yi" userId="ccc66450af79773e" providerId="LiveId" clId="{3299C0B2-E5D6-4B98-9050-F8BBDD08A9C3}" dt="2023-11-26T07:39:02.563" v="3949" actId="478"/>
          <ac:picMkLst>
            <pc:docMk/>
            <pc:sldMk cId="3019443368" sldId="281"/>
            <ac:picMk id="18" creationId="{4A9A7EEB-82AC-5ECA-A65E-074EFE5264C6}"/>
          </ac:picMkLst>
        </pc:picChg>
      </pc:sldChg>
      <pc:sldChg chg="addSp delSp modSp add del mod">
        <pc:chgData name="Lee Hong Yi" userId="ccc66450af79773e" providerId="LiveId" clId="{3299C0B2-E5D6-4B98-9050-F8BBDD08A9C3}" dt="2023-11-26T07:51:53.632" v="5080" actId="14100"/>
        <pc:sldMkLst>
          <pc:docMk/>
          <pc:sldMk cId="1572591191" sldId="282"/>
        </pc:sldMkLst>
        <pc:spChg chg="add mod">
          <ac:chgData name="Lee Hong Yi" userId="ccc66450af79773e" providerId="LiveId" clId="{3299C0B2-E5D6-4B98-9050-F8BBDD08A9C3}" dt="2023-11-26T07:49:20.471" v="4650" actId="2711"/>
          <ac:spMkLst>
            <pc:docMk/>
            <pc:sldMk cId="1572591191" sldId="282"/>
            <ac:spMk id="2" creationId="{86545F74-E53C-A019-2D5C-4C4D2C67211B}"/>
          </ac:spMkLst>
        </pc:spChg>
        <pc:spChg chg="del mod">
          <ac:chgData name="Lee Hong Yi" userId="ccc66450af79773e" providerId="LiveId" clId="{3299C0B2-E5D6-4B98-9050-F8BBDD08A9C3}" dt="2023-11-26T07:46:34.686" v="4378"/>
          <ac:spMkLst>
            <pc:docMk/>
            <pc:sldMk cId="1572591191" sldId="282"/>
            <ac:spMk id="7" creationId="{6C960086-8757-4E21-6406-1D0D6B1AC744}"/>
          </ac:spMkLst>
        </pc:spChg>
        <pc:spChg chg="add mod">
          <ac:chgData name="Lee Hong Yi" userId="ccc66450af79773e" providerId="LiveId" clId="{3299C0B2-E5D6-4B98-9050-F8BBDD08A9C3}" dt="2023-11-26T07:50:52.946" v="4915" actId="1076"/>
          <ac:spMkLst>
            <pc:docMk/>
            <pc:sldMk cId="1572591191" sldId="282"/>
            <ac:spMk id="8" creationId="{838BBD0C-7502-DE11-A0FD-FC0B6B5CC830}"/>
          </ac:spMkLst>
        </pc:spChg>
        <pc:spChg chg="add mod">
          <ac:chgData name="Lee Hong Yi" userId="ccc66450af79773e" providerId="LiveId" clId="{3299C0B2-E5D6-4B98-9050-F8BBDD08A9C3}" dt="2023-11-26T07:51:53.632" v="5080" actId="14100"/>
          <ac:spMkLst>
            <pc:docMk/>
            <pc:sldMk cId="1572591191" sldId="282"/>
            <ac:spMk id="9" creationId="{C11D5603-6340-8298-A242-C003CED6BDA0}"/>
          </ac:spMkLst>
        </pc:spChg>
        <pc:spChg chg="del mod">
          <ac:chgData name="Lee Hong Yi" userId="ccc66450af79773e" providerId="LiveId" clId="{3299C0B2-E5D6-4B98-9050-F8BBDD08A9C3}" dt="2023-11-26T07:45:33.149" v="4373" actId="478"/>
          <ac:spMkLst>
            <pc:docMk/>
            <pc:sldMk cId="1572591191" sldId="282"/>
            <ac:spMk id="10" creationId="{34E1547E-445D-6A1D-48AE-B0CE66D93999}"/>
          </ac:spMkLst>
        </pc:spChg>
        <pc:spChg chg="mod">
          <ac:chgData name="Lee Hong Yi" userId="ccc66450af79773e" providerId="LiveId" clId="{3299C0B2-E5D6-4B98-9050-F8BBDD08A9C3}" dt="2023-11-26T07:45:13.792" v="4369" actId="20577"/>
          <ac:spMkLst>
            <pc:docMk/>
            <pc:sldMk cId="1572591191" sldId="282"/>
            <ac:spMk id="1816" creationId="{00000000-0000-0000-0000-000000000000}"/>
          </ac:spMkLst>
        </pc:spChg>
        <pc:picChg chg="del">
          <ac:chgData name="Lee Hong Yi" userId="ccc66450af79773e" providerId="LiveId" clId="{3299C0B2-E5D6-4B98-9050-F8BBDD08A9C3}" dt="2023-11-26T07:45:31.743" v="4371" actId="478"/>
          <ac:picMkLst>
            <pc:docMk/>
            <pc:sldMk cId="1572591191" sldId="282"/>
            <ac:picMk id="3" creationId="{365504BA-61F8-BBB0-98BB-26978CA99DC1}"/>
          </ac:picMkLst>
        </pc:picChg>
        <pc:picChg chg="add mod">
          <ac:chgData name="Lee Hong Yi" userId="ccc66450af79773e" providerId="LiveId" clId="{3299C0B2-E5D6-4B98-9050-F8BBDD08A9C3}" dt="2023-11-26T07:49:36.314" v="4657" actId="1076"/>
          <ac:picMkLst>
            <pc:docMk/>
            <pc:sldMk cId="1572591191" sldId="282"/>
            <ac:picMk id="5" creationId="{6AA41F40-AF90-312B-ADE9-D316B23C6F42}"/>
          </ac:picMkLst>
        </pc:picChg>
        <pc:picChg chg="del">
          <ac:chgData name="Lee Hong Yi" userId="ccc66450af79773e" providerId="LiveId" clId="{3299C0B2-E5D6-4B98-9050-F8BBDD08A9C3}" dt="2023-11-26T07:45:31.407" v="4370" actId="478"/>
          <ac:picMkLst>
            <pc:docMk/>
            <pc:sldMk cId="1572591191" sldId="282"/>
            <ac:picMk id="6" creationId="{BF1DD832-543B-DEB3-4CC6-2B17F0D349A7}"/>
          </ac:picMkLst>
        </pc:picChg>
        <pc:picChg chg="add mod">
          <ac:chgData name="Lee Hong Yi" userId="ccc66450af79773e" providerId="LiveId" clId="{3299C0B2-E5D6-4B98-9050-F8BBDD08A9C3}" dt="2023-11-26T07:51:49.254" v="5078" actId="1076"/>
          <ac:picMkLst>
            <pc:docMk/>
            <pc:sldMk cId="1572591191" sldId="282"/>
            <ac:picMk id="12" creationId="{0023DC90-65E7-F267-72BB-2CF033710401}"/>
          </ac:picMkLst>
        </pc:picChg>
      </pc:sldChg>
      <pc:sldChg chg="addSp delSp modSp add del mod">
        <pc:chgData name="Lee Hong Yi" userId="ccc66450af79773e" providerId="LiveId" clId="{3299C0B2-E5D6-4B98-9050-F8BBDD08A9C3}" dt="2023-11-26T07:59:04.835" v="5750" actId="1076"/>
        <pc:sldMkLst>
          <pc:docMk/>
          <pc:sldMk cId="4122971527" sldId="283"/>
        </pc:sldMkLst>
        <pc:spChg chg="del mod">
          <ac:chgData name="Lee Hong Yi" userId="ccc66450af79773e" providerId="LiveId" clId="{3299C0B2-E5D6-4B98-9050-F8BBDD08A9C3}" dt="2023-11-26T07:52:04.137" v="5084"/>
          <ac:spMkLst>
            <pc:docMk/>
            <pc:sldMk cId="4122971527" sldId="283"/>
            <ac:spMk id="2" creationId="{86545F74-E53C-A019-2D5C-4C4D2C67211B}"/>
          </ac:spMkLst>
        </pc:spChg>
        <pc:spChg chg="del mod">
          <ac:chgData name="Lee Hong Yi" userId="ccc66450af79773e" providerId="LiveId" clId="{3299C0B2-E5D6-4B98-9050-F8BBDD08A9C3}" dt="2023-11-26T07:52:05.935" v="5087" actId="478"/>
          <ac:spMkLst>
            <pc:docMk/>
            <pc:sldMk cId="4122971527" sldId="283"/>
            <ac:spMk id="8" creationId="{838BBD0C-7502-DE11-A0FD-FC0B6B5CC830}"/>
          </ac:spMkLst>
        </pc:spChg>
        <pc:spChg chg="del mod">
          <ac:chgData name="Lee Hong Yi" userId="ccc66450af79773e" providerId="LiveId" clId="{3299C0B2-E5D6-4B98-9050-F8BBDD08A9C3}" dt="2023-11-26T07:52:07.016" v="5089" actId="478"/>
          <ac:spMkLst>
            <pc:docMk/>
            <pc:sldMk cId="4122971527" sldId="283"/>
            <ac:spMk id="9" creationId="{C11D5603-6340-8298-A242-C003CED6BDA0}"/>
          </ac:spMkLst>
        </pc:spChg>
        <pc:spChg chg="add mod">
          <ac:chgData name="Lee Hong Yi" userId="ccc66450af79773e" providerId="LiveId" clId="{3299C0B2-E5D6-4B98-9050-F8BBDD08A9C3}" dt="2023-11-26T07:58:40.075" v="5743" actId="2711"/>
          <ac:spMkLst>
            <pc:docMk/>
            <pc:sldMk cId="4122971527" sldId="283"/>
            <ac:spMk id="10" creationId="{EA0F7EA7-76FC-E71B-15B7-7A1011ECBFA3}"/>
          </ac:spMkLst>
        </pc:spChg>
        <pc:spChg chg="add mod">
          <ac:chgData name="Lee Hong Yi" userId="ccc66450af79773e" providerId="LiveId" clId="{3299C0B2-E5D6-4B98-9050-F8BBDD08A9C3}" dt="2023-11-26T07:58:43.411" v="5744" actId="2711"/>
          <ac:spMkLst>
            <pc:docMk/>
            <pc:sldMk cId="4122971527" sldId="283"/>
            <ac:spMk id="11" creationId="{5F7B3123-295C-537F-D47D-4BEEB67BF57F}"/>
          </ac:spMkLst>
        </pc:spChg>
        <pc:spChg chg="add mod">
          <ac:chgData name="Lee Hong Yi" userId="ccc66450af79773e" providerId="LiveId" clId="{3299C0B2-E5D6-4B98-9050-F8BBDD08A9C3}" dt="2023-11-26T07:59:04.835" v="5750" actId="1076"/>
          <ac:spMkLst>
            <pc:docMk/>
            <pc:sldMk cId="4122971527" sldId="283"/>
            <ac:spMk id="16" creationId="{BFB1D497-38BC-4637-B819-505A974B6706}"/>
          </ac:spMkLst>
        </pc:spChg>
        <pc:spChg chg="add mod">
          <ac:chgData name="Lee Hong Yi" userId="ccc66450af79773e" providerId="LiveId" clId="{3299C0B2-E5D6-4B98-9050-F8BBDD08A9C3}" dt="2023-11-26T07:58:59.880" v="5749" actId="1076"/>
          <ac:spMkLst>
            <pc:docMk/>
            <pc:sldMk cId="4122971527" sldId="283"/>
            <ac:spMk id="17" creationId="{502BD4C2-0BD6-0A15-5F54-ED0BC30D725E}"/>
          </ac:spMkLst>
        </pc:spChg>
        <pc:picChg chg="add mod">
          <ac:chgData name="Lee Hong Yi" userId="ccc66450af79773e" providerId="LiveId" clId="{3299C0B2-E5D6-4B98-9050-F8BBDD08A9C3}" dt="2023-11-26T07:56:39.699" v="5315" actId="1076"/>
          <ac:picMkLst>
            <pc:docMk/>
            <pc:sldMk cId="4122971527" sldId="283"/>
            <ac:picMk id="4" creationId="{9C1F9862-0F00-966D-CCB3-AEEE92489616}"/>
          </ac:picMkLst>
        </pc:picChg>
        <pc:picChg chg="del">
          <ac:chgData name="Lee Hong Yi" userId="ccc66450af79773e" providerId="LiveId" clId="{3299C0B2-E5D6-4B98-9050-F8BBDD08A9C3}" dt="2023-11-26T07:52:04.813" v="5085" actId="478"/>
          <ac:picMkLst>
            <pc:docMk/>
            <pc:sldMk cId="4122971527" sldId="283"/>
            <ac:picMk id="5" creationId="{6AA41F40-AF90-312B-ADE9-D316B23C6F42}"/>
          </ac:picMkLst>
        </pc:picChg>
        <pc:picChg chg="add mod">
          <ac:chgData name="Lee Hong Yi" userId="ccc66450af79773e" providerId="LiveId" clId="{3299C0B2-E5D6-4B98-9050-F8BBDD08A9C3}" dt="2023-11-26T07:56:43.092" v="5316" actId="1076"/>
          <ac:picMkLst>
            <pc:docMk/>
            <pc:sldMk cId="4122971527" sldId="283"/>
            <ac:picMk id="7" creationId="{B88534BF-744D-A218-3BB0-B2D47F09F4F2}"/>
          </ac:picMkLst>
        </pc:picChg>
        <pc:picChg chg="del">
          <ac:chgData name="Lee Hong Yi" userId="ccc66450af79773e" providerId="LiveId" clId="{3299C0B2-E5D6-4B98-9050-F8BBDD08A9C3}" dt="2023-11-26T07:52:07.459" v="5090" actId="478"/>
          <ac:picMkLst>
            <pc:docMk/>
            <pc:sldMk cId="4122971527" sldId="283"/>
            <ac:picMk id="12" creationId="{0023DC90-65E7-F267-72BB-2CF033710401}"/>
          </ac:picMkLst>
        </pc:picChg>
        <pc:picChg chg="add del">
          <ac:chgData name="Lee Hong Yi" userId="ccc66450af79773e" providerId="LiveId" clId="{3299C0B2-E5D6-4B98-9050-F8BBDD08A9C3}" dt="2023-11-26T07:57:24.187" v="5508" actId="22"/>
          <ac:picMkLst>
            <pc:docMk/>
            <pc:sldMk cId="4122971527" sldId="283"/>
            <ac:picMk id="14" creationId="{38805915-533F-C0BC-3926-19E5C4201E66}"/>
          </ac:picMkLst>
        </pc:picChg>
      </pc:sldChg>
      <pc:sldChg chg="addSp delSp modSp add del mod">
        <pc:chgData name="Lee Hong Yi" userId="ccc66450af79773e" providerId="LiveId" clId="{3299C0B2-E5D6-4B98-9050-F8BBDD08A9C3}" dt="2023-11-26T08:02:27.944" v="6454" actId="2711"/>
        <pc:sldMkLst>
          <pc:docMk/>
          <pc:sldMk cId="3070545874" sldId="284"/>
        </pc:sldMkLst>
        <pc:spChg chg="add mod">
          <ac:chgData name="Lee Hong Yi" userId="ccc66450af79773e" providerId="LiveId" clId="{3299C0B2-E5D6-4B98-9050-F8BBDD08A9C3}" dt="2023-11-26T08:02:27.944" v="6454" actId="2711"/>
          <ac:spMkLst>
            <pc:docMk/>
            <pc:sldMk cId="3070545874" sldId="284"/>
            <ac:spMk id="8" creationId="{4914E5E7-18ED-D37F-62AB-72AFEAED2A26}"/>
          </ac:spMkLst>
        </pc:spChg>
        <pc:spChg chg="mod">
          <ac:chgData name="Lee Hong Yi" userId="ccc66450af79773e" providerId="LiveId" clId="{3299C0B2-E5D6-4B98-9050-F8BBDD08A9C3}" dt="2023-11-26T08:00:06.919" v="6022" actId="20577"/>
          <ac:spMkLst>
            <pc:docMk/>
            <pc:sldMk cId="3070545874" sldId="284"/>
            <ac:spMk id="10" creationId="{EA0F7EA7-76FC-E71B-15B7-7A1011ECBFA3}"/>
          </ac:spMkLst>
        </pc:spChg>
        <pc:spChg chg="del mod">
          <ac:chgData name="Lee Hong Yi" userId="ccc66450af79773e" providerId="LiveId" clId="{3299C0B2-E5D6-4B98-9050-F8BBDD08A9C3}" dt="2023-11-26T08:00:12.770" v="6031" actId="478"/>
          <ac:spMkLst>
            <pc:docMk/>
            <pc:sldMk cId="3070545874" sldId="284"/>
            <ac:spMk id="11" creationId="{5F7B3123-295C-537F-D47D-4BEEB67BF57F}"/>
          </ac:spMkLst>
        </pc:spChg>
        <pc:spChg chg="del mod">
          <ac:chgData name="Lee Hong Yi" userId="ccc66450af79773e" providerId="LiveId" clId="{3299C0B2-E5D6-4B98-9050-F8BBDD08A9C3}" dt="2023-11-26T08:00:11.760" v="6029" actId="478"/>
          <ac:spMkLst>
            <pc:docMk/>
            <pc:sldMk cId="3070545874" sldId="284"/>
            <ac:spMk id="16" creationId="{BFB1D497-38BC-4637-B819-505A974B6706}"/>
          </ac:spMkLst>
        </pc:spChg>
        <pc:spChg chg="del mod">
          <ac:chgData name="Lee Hong Yi" userId="ccc66450af79773e" providerId="LiveId" clId="{3299C0B2-E5D6-4B98-9050-F8BBDD08A9C3}" dt="2023-11-26T08:00:10.541" v="6026" actId="478"/>
          <ac:spMkLst>
            <pc:docMk/>
            <pc:sldMk cId="3070545874" sldId="284"/>
            <ac:spMk id="17" creationId="{502BD4C2-0BD6-0A15-5F54-ED0BC30D725E}"/>
          </ac:spMkLst>
        </pc:spChg>
        <pc:spChg chg="mod">
          <ac:chgData name="Lee Hong Yi" userId="ccc66450af79773e" providerId="LiveId" clId="{3299C0B2-E5D6-4B98-9050-F8BBDD08A9C3}" dt="2023-11-26T08:01:20.040" v="6059" actId="1076"/>
          <ac:spMkLst>
            <pc:docMk/>
            <pc:sldMk cId="3070545874" sldId="284"/>
            <ac:spMk id="1816" creationId="{00000000-0000-0000-0000-000000000000}"/>
          </ac:spMkLst>
        </pc:spChg>
        <pc:picChg chg="add mod">
          <ac:chgData name="Lee Hong Yi" userId="ccc66450af79773e" providerId="LiveId" clId="{3299C0B2-E5D6-4B98-9050-F8BBDD08A9C3}" dt="2023-11-26T08:01:07.788" v="6055" actId="1076"/>
          <ac:picMkLst>
            <pc:docMk/>
            <pc:sldMk cId="3070545874" sldId="284"/>
            <ac:picMk id="3" creationId="{77C33347-62EE-D334-CAEB-5D70314B5CD7}"/>
          </ac:picMkLst>
        </pc:picChg>
        <pc:picChg chg="del">
          <ac:chgData name="Lee Hong Yi" userId="ccc66450af79773e" providerId="LiveId" clId="{3299C0B2-E5D6-4B98-9050-F8BBDD08A9C3}" dt="2023-11-26T08:00:09.258" v="6024" actId="478"/>
          <ac:picMkLst>
            <pc:docMk/>
            <pc:sldMk cId="3070545874" sldId="284"/>
            <ac:picMk id="4" creationId="{9C1F9862-0F00-966D-CCB3-AEEE92489616}"/>
          </ac:picMkLst>
        </pc:picChg>
        <pc:picChg chg="add mod">
          <ac:chgData name="Lee Hong Yi" userId="ccc66450af79773e" providerId="LiveId" clId="{3299C0B2-E5D6-4B98-9050-F8BBDD08A9C3}" dt="2023-11-26T08:01:11.408" v="6057" actId="1076"/>
          <ac:picMkLst>
            <pc:docMk/>
            <pc:sldMk cId="3070545874" sldId="284"/>
            <ac:picMk id="6" creationId="{49618B65-0B11-CB7A-82A5-20EE6629D3E1}"/>
          </ac:picMkLst>
        </pc:picChg>
        <pc:picChg chg="del">
          <ac:chgData name="Lee Hong Yi" userId="ccc66450af79773e" providerId="LiveId" clId="{3299C0B2-E5D6-4B98-9050-F8BBDD08A9C3}" dt="2023-11-26T08:00:08.977" v="6023" actId="478"/>
          <ac:picMkLst>
            <pc:docMk/>
            <pc:sldMk cId="3070545874" sldId="284"/>
            <ac:picMk id="7" creationId="{B88534BF-744D-A218-3BB0-B2D47F09F4F2}"/>
          </ac:picMkLst>
        </pc:picChg>
      </pc:sldChg>
      <pc:sldChg chg="addSp delSp modSp add del mod">
        <pc:chgData name="Lee Hong Yi" userId="ccc66450af79773e" providerId="LiveId" clId="{3299C0B2-E5D6-4B98-9050-F8BBDD08A9C3}" dt="2023-11-26T08:10:05.556" v="6656" actId="20577"/>
        <pc:sldMkLst>
          <pc:docMk/>
          <pc:sldMk cId="4261031171" sldId="285"/>
        </pc:sldMkLst>
        <pc:spChg chg="add mod">
          <ac:chgData name="Lee Hong Yi" userId="ccc66450af79773e" providerId="LiveId" clId="{3299C0B2-E5D6-4B98-9050-F8BBDD08A9C3}" dt="2023-11-26T08:09:08.826" v="6647" actId="1076"/>
          <ac:spMkLst>
            <pc:docMk/>
            <pc:sldMk cId="4261031171" sldId="285"/>
            <ac:spMk id="2" creationId="{CEDF517A-F1DA-EC14-5BC8-1B9C6CCF50E0}"/>
          </ac:spMkLst>
        </pc:spChg>
        <pc:spChg chg="add mod">
          <ac:chgData name="Lee Hong Yi" userId="ccc66450af79773e" providerId="LiveId" clId="{3299C0B2-E5D6-4B98-9050-F8BBDD08A9C3}" dt="2023-11-26T08:09:08.826" v="6647" actId="1076"/>
          <ac:spMkLst>
            <pc:docMk/>
            <pc:sldMk cId="4261031171" sldId="285"/>
            <ac:spMk id="4" creationId="{F3812095-F45B-F96D-E3DC-8F9A005268AD}"/>
          </ac:spMkLst>
        </pc:spChg>
        <pc:spChg chg="add mod">
          <ac:chgData name="Lee Hong Yi" userId="ccc66450af79773e" providerId="LiveId" clId="{3299C0B2-E5D6-4B98-9050-F8BBDD08A9C3}" dt="2023-11-26T08:09:08.826" v="6647" actId="1076"/>
          <ac:spMkLst>
            <pc:docMk/>
            <pc:sldMk cId="4261031171" sldId="285"/>
            <ac:spMk id="5" creationId="{9B9A7EA0-11A7-9E45-6DC4-9695B1732A58}"/>
          </ac:spMkLst>
        </pc:spChg>
        <pc:spChg chg="add del mod">
          <ac:chgData name="Lee Hong Yi" userId="ccc66450af79773e" providerId="LiveId" clId="{3299C0B2-E5D6-4B98-9050-F8BBDD08A9C3}" dt="2023-11-26T08:03:55.261" v="6577"/>
          <ac:spMkLst>
            <pc:docMk/>
            <pc:sldMk cId="4261031171" sldId="285"/>
            <ac:spMk id="7" creationId="{D0A51990-1C1C-8419-5A4D-806BAA7305CB}"/>
          </ac:spMkLst>
        </pc:spChg>
        <pc:spChg chg="del mod">
          <ac:chgData name="Lee Hong Yi" userId="ccc66450af79773e" providerId="LiveId" clId="{3299C0B2-E5D6-4B98-9050-F8BBDD08A9C3}" dt="2023-11-26T08:02:37.595" v="6478" actId="478"/>
          <ac:spMkLst>
            <pc:docMk/>
            <pc:sldMk cId="4261031171" sldId="285"/>
            <ac:spMk id="8" creationId="{4914E5E7-18ED-D37F-62AB-72AFEAED2A26}"/>
          </ac:spMkLst>
        </pc:spChg>
        <pc:spChg chg="add del mod">
          <ac:chgData name="Lee Hong Yi" userId="ccc66450af79773e" providerId="LiveId" clId="{3299C0B2-E5D6-4B98-9050-F8BBDD08A9C3}" dt="2023-11-26T08:03:55.261" v="6577"/>
          <ac:spMkLst>
            <pc:docMk/>
            <pc:sldMk cId="4261031171" sldId="285"/>
            <ac:spMk id="9" creationId="{8B329F22-0FC1-A735-3996-7063E5B5C0C5}"/>
          </ac:spMkLst>
        </pc:spChg>
        <pc:spChg chg="del">
          <ac:chgData name="Lee Hong Yi" userId="ccc66450af79773e" providerId="LiveId" clId="{3299C0B2-E5D6-4B98-9050-F8BBDD08A9C3}" dt="2023-11-26T08:02:35.530" v="6474" actId="478"/>
          <ac:spMkLst>
            <pc:docMk/>
            <pc:sldMk cId="4261031171" sldId="285"/>
            <ac:spMk id="10" creationId="{EA0F7EA7-76FC-E71B-15B7-7A1011ECBFA3}"/>
          </ac:spMkLst>
        </pc:spChg>
        <pc:spChg chg="add del mod">
          <ac:chgData name="Lee Hong Yi" userId="ccc66450af79773e" providerId="LiveId" clId="{3299C0B2-E5D6-4B98-9050-F8BBDD08A9C3}" dt="2023-11-26T08:03:55.261" v="6577"/>
          <ac:spMkLst>
            <pc:docMk/>
            <pc:sldMk cId="4261031171" sldId="285"/>
            <ac:spMk id="11" creationId="{FA8C34A0-FE63-8E80-5DF1-CD7D9DC9739A}"/>
          </ac:spMkLst>
        </pc:spChg>
        <pc:spChg chg="add mod">
          <ac:chgData name="Lee Hong Yi" userId="ccc66450af79773e" providerId="LiveId" clId="{3299C0B2-E5D6-4B98-9050-F8BBDD08A9C3}" dt="2023-11-26T08:09:08.826" v="6647" actId="1076"/>
          <ac:spMkLst>
            <pc:docMk/>
            <pc:sldMk cId="4261031171" sldId="285"/>
            <ac:spMk id="12" creationId="{92ADC9E1-955E-130F-4104-960523E7C3C1}"/>
          </ac:spMkLst>
        </pc:spChg>
        <pc:spChg chg="add mod">
          <ac:chgData name="Lee Hong Yi" userId="ccc66450af79773e" providerId="LiveId" clId="{3299C0B2-E5D6-4B98-9050-F8BBDD08A9C3}" dt="2023-11-26T08:09:08.826" v="6647" actId="1076"/>
          <ac:spMkLst>
            <pc:docMk/>
            <pc:sldMk cId="4261031171" sldId="285"/>
            <ac:spMk id="13" creationId="{2411FB13-0A77-FC6B-3349-D050A8BC285E}"/>
          </ac:spMkLst>
        </pc:spChg>
        <pc:spChg chg="add mod">
          <ac:chgData name="Lee Hong Yi" userId="ccc66450af79773e" providerId="LiveId" clId="{3299C0B2-E5D6-4B98-9050-F8BBDD08A9C3}" dt="2023-11-26T08:09:08.826" v="6647" actId="1076"/>
          <ac:spMkLst>
            <pc:docMk/>
            <pc:sldMk cId="4261031171" sldId="285"/>
            <ac:spMk id="14" creationId="{92BCD995-32E0-4823-B212-572D50C54B68}"/>
          </ac:spMkLst>
        </pc:spChg>
        <pc:spChg chg="add mod">
          <ac:chgData name="Lee Hong Yi" userId="ccc66450af79773e" providerId="LiveId" clId="{3299C0B2-E5D6-4B98-9050-F8BBDD08A9C3}" dt="2023-11-26T08:10:05.556" v="6656" actId="20577"/>
          <ac:spMkLst>
            <pc:docMk/>
            <pc:sldMk cId="4261031171" sldId="285"/>
            <ac:spMk id="15" creationId="{5C0A60C3-6529-00C2-22BC-5600A679E3E4}"/>
          </ac:spMkLst>
        </pc:spChg>
        <pc:spChg chg="mod">
          <ac:chgData name="Lee Hong Yi" userId="ccc66450af79773e" providerId="LiveId" clId="{3299C0B2-E5D6-4B98-9050-F8BBDD08A9C3}" dt="2023-11-26T08:02:33.212" v="6473" actId="20577"/>
          <ac:spMkLst>
            <pc:docMk/>
            <pc:sldMk cId="4261031171" sldId="285"/>
            <ac:spMk id="1816" creationId="{00000000-0000-0000-0000-000000000000}"/>
          </ac:spMkLst>
        </pc:spChg>
        <pc:picChg chg="del">
          <ac:chgData name="Lee Hong Yi" userId="ccc66450af79773e" providerId="LiveId" clId="{3299C0B2-E5D6-4B98-9050-F8BBDD08A9C3}" dt="2023-11-26T08:02:36.034" v="6475" actId="478"/>
          <ac:picMkLst>
            <pc:docMk/>
            <pc:sldMk cId="4261031171" sldId="285"/>
            <ac:picMk id="3" creationId="{77C33347-62EE-D334-CAEB-5D70314B5CD7}"/>
          </ac:picMkLst>
        </pc:picChg>
        <pc:picChg chg="del">
          <ac:chgData name="Lee Hong Yi" userId="ccc66450af79773e" providerId="LiveId" clId="{3299C0B2-E5D6-4B98-9050-F8BBDD08A9C3}" dt="2023-11-26T08:02:36.329" v="6476" actId="478"/>
          <ac:picMkLst>
            <pc:docMk/>
            <pc:sldMk cId="4261031171" sldId="285"/>
            <ac:picMk id="6" creationId="{49618B65-0B11-CB7A-82A5-20EE6629D3E1}"/>
          </ac:picMkLst>
        </pc:picChg>
      </pc:sldChg>
      <pc:sldChg chg="del">
        <pc:chgData name="Lee Hong Yi" userId="ccc66450af79773e" providerId="LiveId" clId="{3299C0B2-E5D6-4B98-9050-F8BBDD08A9C3}" dt="2023-11-26T04:48:16.837" v="265" actId="47"/>
        <pc:sldMkLst>
          <pc:docMk/>
          <pc:sldMk cId="0" sldId="286"/>
        </pc:sldMkLst>
      </pc:sldChg>
      <pc:sldChg chg="del">
        <pc:chgData name="Lee Hong Yi" userId="ccc66450af79773e" providerId="LiveId" clId="{3299C0B2-E5D6-4B98-9050-F8BBDD08A9C3}" dt="2023-11-26T04:48:17.263" v="266" actId="47"/>
        <pc:sldMkLst>
          <pc:docMk/>
          <pc:sldMk cId="0" sldId="287"/>
        </pc:sldMkLst>
      </pc:sldChg>
      <pc:sldChg chg="del">
        <pc:chgData name="Lee Hong Yi" userId="ccc66450af79773e" providerId="LiveId" clId="{3299C0B2-E5D6-4B98-9050-F8BBDD08A9C3}" dt="2023-11-26T04:48:17.622" v="267" actId="47"/>
        <pc:sldMkLst>
          <pc:docMk/>
          <pc:sldMk cId="0" sldId="288"/>
        </pc:sldMkLst>
      </pc:sldChg>
      <pc:sldChg chg="del">
        <pc:chgData name="Lee Hong Yi" userId="ccc66450af79773e" providerId="LiveId" clId="{3299C0B2-E5D6-4B98-9050-F8BBDD08A9C3}" dt="2023-11-26T04:48:17.911" v="268" actId="47"/>
        <pc:sldMkLst>
          <pc:docMk/>
          <pc:sldMk cId="0" sldId="289"/>
        </pc:sldMkLst>
      </pc:sldChg>
      <pc:sldChg chg="del">
        <pc:chgData name="Lee Hong Yi" userId="ccc66450af79773e" providerId="LiveId" clId="{3299C0B2-E5D6-4B98-9050-F8BBDD08A9C3}" dt="2023-11-26T04:48:18.196" v="269" actId="47"/>
        <pc:sldMkLst>
          <pc:docMk/>
          <pc:sldMk cId="0" sldId="290"/>
        </pc:sldMkLst>
      </pc:sldChg>
      <pc:sldChg chg="del">
        <pc:chgData name="Lee Hong Yi" userId="ccc66450af79773e" providerId="LiveId" clId="{3299C0B2-E5D6-4B98-9050-F8BBDD08A9C3}" dt="2023-11-26T04:48:18.399" v="270" actId="47"/>
        <pc:sldMkLst>
          <pc:docMk/>
          <pc:sldMk cId="0" sldId="291"/>
        </pc:sldMkLst>
      </pc:sldChg>
      <pc:sldChg chg="del">
        <pc:chgData name="Lee Hong Yi" userId="ccc66450af79773e" providerId="LiveId" clId="{3299C0B2-E5D6-4B98-9050-F8BBDD08A9C3}" dt="2023-11-26T04:48:18.544" v="271" actId="47"/>
        <pc:sldMkLst>
          <pc:docMk/>
          <pc:sldMk cId="0" sldId="292"/>
        </pc:sldMkLst>
      </pc:sldChg>
      <pc:sldChg chg="del">
        <pc:chgData name="Lee Hong Yi" userId="ccc66450af79773e" providerId="LiveId" clId="{3299C0B2-E5D6-4B98-9050-F8BBDD08A9C3}" dt="2023-11-25T18:15:41.805" v="238" actId="47"/>
        <pc:sldMkLst>
          <pc:docMk/>
          <pc:sldMk cId="0" sldId="293"/>
        </pc:sldMkLst>
      </pc:sldChg>
      <pc:sldChg chg="del">
        <pc:chgData name="Lee Hong Yi" userId="ccc66450af79773e" providerId="LiveId" clId="{3299C0B2-E5D6-4B98-9050-F8BBDD08A9C3}" dt="2023-11-25T18:15:38.481" v="220" actId="47"/>
        <pc:sldMkLst>
          <pc:docMk/>
          <pc:sldMk cId="0" sldId="294"/>
        </pc:sldMkLst>
      </pc:sldChg>
      <pc:sldChg chg="del">
        <pc:chgData name="Lee Hong Yi" userId="ccc66450af79773e" providerId="LiveId" clId="{3299C0B2-E5D6-4B98-9050-F8BBDD08A9C3}" dt="2023-11-25T18:15:38.634" v="221" actId="47"/>
        <pc:sldMkLst>
          <pc:docMk/>
          <pc:sldMk cId="0" sldId="295"/>
        </pc:sldMkLst>
      </pc:sldChg>
      <pc:sldChg chg="del">
        <pc:chgData name="Lee Hong Yi" userId="ccc66450af79773e" providerId="LiveId" clId="{3299C0B2-E5D6-4B98-9050-F8BBDD08A9C3}" dt="2023-11-25T18:15:38.779" v="222" actId="47"/>
        <pc:sldMkLst>
          <pc:docMk/>
          <pc:sldMk cId="0" sldId="296"/>
        </pc:sldMkLst>
      </pc:sldChg>
      <pc:sldChg chg="del">
        <pc:chgData name="Lee Hong Yi" userId="ccc66450af79773e" providerId="LiveId" clId="{3299C0B2-E5D6-4B98-9050-F8BBDD08A9C3}" dt="2023-11-25T18:15:39.036" v="223" actId="47"/>
        <pc:sldMkLst>
          <pc:docMk/>
          <pc:sldMk cId="0" sldId="297"/>
        </pc:sldMkLst>
      </pc:sldChg>
      <pc:sldChg chg="del">
        <pc:chgData name="Lee Hong Yi" userId="ccc66450af79773e" providerId="LiveId" clId="{3299C0B2-E5D6-4B98-9050-F8BBDD08A9C3}" dt="2023-11-25T18:15:39.370" v="224" actId="47"/>
        <pc:sldMkLst>
          <pc:docMk/>
          <pc:sldMk cId="0" sldId="298"/>
        </pc:sldMkLst>
      </pc:sldChg>
      <pc:sldChg chg="del">
        <pc:chgData name="Lee Hong Yi" userId="ccc66450af79773e" providerId="LiveId" clId="{3299C0B2-E5D6-4B98-9050-F8BBDD08A9C3}" dt="2023-11-25T18:15:39.674" v="225" actId="47"/>
        <pc:sldMkLst>
          <pc:docMk/>
          <pc:sldMk cId="0" sldId="299"/>
        </pc:sldMkLst>
      </pc:sldChg>
      <pc:sldChg chg="del">
        <pc:chgData name="Lee Hong Yi" userId="ccc66450af79773e" providerId="LiveId" clId="{3299C0B2-E5D6-4B98-9050-F8BBDD08A9C3}" dt="2023-11-25T18:15:39.738" v="226" actId="47"/>
        <pc:sldMkLst>
          <pc:docMk/>
          <pc:sldMk cId="0" sldId="300"/>
        </pc:sldMkLst>
      </pc:sldChg>
      <pc:sldChg chg="del">
        <pc:chgData name="Lee Hong Yi" userId="ccc66450af79773e" providerId="LiveId" clId="{3299C0B2-E5D6-4B98-9050-F8BBDD08A9C3}" dt="2023-11-25T18:15:39.781" v="227" actId="47"/>
        <pc:sldMkLst>
          <pc:docMk/>
          <pc:sldMk cId="0" sldId="301"/>
        </pc:sldMkLst>
      </pc:sldChg>
      <pc:sldChg chg="del">
        <pc:chgData name="Lee Hong Yi" userId="ccc66450af79773e" providerId="LiveId" clId="{3299C0B2-E5D6-4B98-9050-F8BBDD08A9C3}" dt="2023-11-25T18:15:39.919" v="228" actId="47"/>
        <pc:sldMkLst>
          <pc:docMk/>
          <pc:sldMk cId="0" sldId="302"/>
        </pc:sldMkLst>
      </pc:sldChg>
      <pc:sldChg chg="del">
        <pc:chgData name="Lee Hong Yi" userId="ccc66450af79773e" providerId="LiveId" clId="{3299C0B2-E5D6-4B98-9050-F8BBDD08A9C3}" dt="2023-11-25T18:15:40.111" v="229" actId="47"/>
        <pc:sldMkLst>
          <pc:docMk/>
          <pc:sldMk cId="0" sldId="303"/>
        </pc:sldMkLst>
      </pc:sldChg>
      <pc:sldChg chg="del">
        <pc:chgData name="Lee Hong Yi" userId="ccc66450af79773e" providerId="LiveId" clId="{3299C0B2-E5D6-4B98-9050-F8BBDD08A9C3}" dt="2023-11-25T18:15:40.527" v="230" actId="47"/>
        <pc:sldMkLst>
          <pc:docMk/>
          <pc:sldMk cId="0" sldId="304"/>
        </pc:sldMkLst>
      </pc:sldChg>
      <pc:sldChg chg="del">
        <pc:chgData name="Lee Hong Yi" userId="ccc66450af79773e" providerId="LiveId" clId="{3299C0B2-E5D6-4B98-9050-F8BBDD08A9C3}" dt="2023-11-25T18:15:40.759" v="231" actId="47"/>
        <pc:sldMkLst>
          <pc:docMk/>
          <pc:sldMk cId="0" sldId="305"/>
        </pc:sldMkLst>
      </pc:sldChg>
      <pc:sldChg chg="del">
        <pc:chgData name="Lee Hong Yi" userId="ccc66450af79773e" providerId="LiveId" clId="{3299C0B2-E5D6-4B98-9050-F8BBDD08A9C3}" dt="2023-11-25T18:15:40.984" v="232" actId="47"/>
        <pc:sldMkLst>
          <pc:docMk/>
          <pc:sldMk cId="0" sldId="306"/>
        </pc:sldMkLst>
      </pc:sldChg>
      <pc:sldChg chg="del">
        <pc:chgData name="Lee Hong Yi" userId="ccc66450af79773e" providerId="LiveId" clId="{3299C0B2-E5D6-4B98-9050-F8BBDD08A9C3}" dt="2023-11-25T18:15:41.136" v="233" actId="47"/>
        <pc:sldMkLst>
          <pc:docMk/>
          <pc:sldMk cId="0" sldId="307"/>
        </pc:sldMkLst>
      </pc:sldChg>
      <pc:sldChg chg="del">
        <pc:chgData name="Lee Hong Yi" userId="ccc66450af79773e" providerId="LiveId" clId="{3299C0B2-E5D6-4B98-9050-F8BBDD08A9C3}" dt="2023-11-25T18:15:41.309" v="234" actId="47"/>
        <pc:sldMkLst>
          <pc:docMk/>
          <pc:sldMk cId="0" sldId="308"/>
        </pc:sldMkLst>
      </pc:sldChg>
      <pc:sldChg chg="del">
        <pc:chgData name="Lee Hong Yi" userId="ccc66450af79773e" providerId="LiveId" clId="{3299C0B2-E5D6-4B98-9050-F8BBDD08A9C3}" dt="2023-11-25T18:15:41.410" v="235" actId="47"/>
        <pc:sldMkLst>
          <pc:docMk/>
          <pc:sldMk cId="0" sldId="309"/>
        </pc:sldMkLst>
      </pc:sldChg>
      <pc:sldChg chg="del">
        <pc:chgData name="Lee Hong Yi" userId="ccc66450af79773e" providerId="LiveId" clId="{3299C0B2-E5D6-4B98-9050-F8BBDD08A9C3}" dt="2023-11-25T18:15:41.538" v="236" actId="47"/>
        <pc:sldMkLst>
          <pc:docMk/>
          <pc:sldMk cId="0" sldId="310"/>
        </pc:sldMkLst>
      </pc:sldChg>
      <pc:sldChg chg="del">
        <pc:chgData name="Lee Hong Yi" userId="ccc66450af79773e" providerId="LiveId" clId="{3299C0B2-E5D6-4B98-9050-F8BBDD08A9C3}" dt="2023-11-25T18:15:41.631" v="237" actId="47"/>
        <pc:sldMkLst>
          <pc:docMk/>
          <pc:sldMk cId="0" sldId="311"/>
        </pc:sldMkLst>
      </pc:sldChg>
      <pc:sldMasterChg chg="delSldLayout">
        <pc:chgData name="Lee Hong Yi" userId="ccc66450af79773e" providerId="LiveId" clId="{3299C0B2-E5D6-4B98-9050-F8BBDD08A9C3}" dt="2023-11-26T04:48:18.544" v="271" actId="47"/>
        <pc:sldMasterMkLst>
          <pc:docMk/>
          <pc:sldMasterMk cId="0" sldId="2147483680"/>
        </pc:sldMasterMkLst>
        <pc:sldLayoutChg chg="del">
          <pc:chgData name="Lee Hong Yi" userId="ccc66450af79773e" providerId="LiveId" clId="{3299C0B2-E5D6-4B98-9050-F8BBDD08A9C3}" dt="2023-11-26T04:48:00.536" v="240" actId="47"/>
          <pc:sldLayoutMkLst>
            <pc:docMk/>
            <pc:sldMasterMk cId="0" sldId="2147483680"/>
            <pc:sldLayoutMk cId="0" sldId="2147483649"/>
          </pc:sldLayoutMkLst>
        </pc:sldLayoutChg>
        <pc:sldLayoutChg chg="del">
          <pc:chgData name="Lee Hong Yi" userId="ccc66450af79773e" providerId="LiveId" clId="{3299C0B2-E5D6-4B98-9050-F8BBDD08A9C3}" dt="2023-11-25T18:15:41.805" v="238" actId="47"/>
          <pc:sldLayoutMkLst>
            <pc:docMk/>
            <pc:sldMasterMk cId="0" sldId="2147483680"/>
            <pc:sldLayoutMk cId="0" sldId="2147483650"/>
          </pc:sldLayoutMkLst>
        </pc:sldLayoutChg>
        <pc:sldLayoutChg chg="del">
          <pc:chgData name="Lee Hong Yi" userId="ccc66450af79773e" providerId="LiveId" clId="{3299C0B2-E5D6-4B98-9050-F8BBDD08A9C3}" dt="2023-11-26T04:48:03.534" v="243" actId="47"/>
          <pc:sldLayoutMkLst>
            <pc:docMk/>
            <pc:sldMasterMk cId="0" sldId="2147483680"/>
            <pc:sldLayoutMk cId="0" sldId="2147483651"/>
          </pc:sldLayoutMkLst>
        </pc:sldLayoutChg>
        <pc:sldLayoutChg chg="del">
          <pc:chgData name="Lee Hong Yi" userId="ccc66450af79773e" providerId="LiveId" clId="{3299C0B2-E5D6-4B98-9050-F8BBDD08A9C3}" dt="2023-11-26T04:48:18.544" v="271" actId="47"/>
          <pc:sldLayoutMkLst>
            <pc:docMk/>
            <pc:sldMasterMk cId="0" sldId="2147483680"/>
            <pc:sldLayoutMk cId="0" sldId="2147483652"/>
          </pc:sldLayoutMkLst>
        </pc:sldLayoutChg>
        <pc:sldLayoutChg chg="del">
          <pc:chgData name="Lee Hong Yi" userId="ccc66450af79773e" providerId="LiveId" clId="{3299C0B2-E5D6-4B98-9050-F8BBDD08A9C3}" dt="2023-11-26T04:48:01.840" v="242" actId="47"/>
          <pc:sldLayoutMkLst>
            <pc:docMk/>
            <pc:sldMasterMk cId="0" sldId="2147483680"/>
            <pc:sldLayoutMk cId="0" sldId="2147483653"/>
          </pc:sldLayoutMkLst>
        </pc:sldLayoutChg>
        <pc:sldLayoutChg chg="del">
          <pc:chgData name="Lee Hong Yi" userId="ccc66450af79773e" providerId="LiveId" clId="{3299C0B2-E5D6-4B98-9050-F8BBDD08A9C3}" dt="2023-11-26T04:48:05.864" v="247" actId="47"/>
          <pc:sldLayoutMkLst>
            <pc:docMk/>
            <pc:sldMasterMk cId="0" sldId="2147483680"/>
            <pc:sldLayoutMk cId="0" sldId="2147483654"/>
          </pc:sldLayoutMkLst>
        </pc:sldLayoutChg>
        <pc:sldLayoutChg chg="del">
          <pc:chgData name="Lee Hong Yi" userId="ccc66450af79773e" providerId="LiveId" clId="{3299C0B2-E5D6-4B98-9050-F8BBDD08A9C3}" dt="2023-11-26T04:48:01.071" v="241" actId="47"/>
          <pc:sldLayoutMkLst>
            <pc:docMk/>
            <pc:sldMasterMk cId="0" sldId="2147483680"/>
            <pc:sldLayoutMk cId="0" sldId="2147483655"/>
          </pc:sldLayoutMkLst>
        </pc:sldLayoutChg>
        <pc:sldLayoutChg chg="del">
          <pc:chgData name="Lee Hong Yi" userId="ccc66450af79773e" providerId="LiveId" clId="{3299C0B2-E5D6-4B98-9050-F8BBDD08A9C3}" dt="2023-11-26T04:48:06.840" v="249" actId="47"/>
          <pc:sldLayoutMkLst>
            <pc:docMk/>
            <pc:sldMasterMk cId="0" sldId="2147483680"/>
            <pc:sldLayoutMk cId="0" sldId="2147483656"/>
          </pc:sldLayoutMkLst>
        </pc:sldLayoutChg>
        <pc:sldLayoutChg chg="del">
          <pc:chgData name="Lee Hong Yi" userId="ccc66450af79773e" providerId="LiveId" clId="{3299C0B2-E5D6-4B98-9050-F8BBDD08A9C3}" dt="2023-11-26T04:48:07.955" v="251" actId="47"/>
          <pc:sldLayoutMkLst>
            <pc:docMk/>
            <pc:sldMasterMk cId="0" sldId="2147483680"/>
            <pc:sldLayoutMk cId="0" sldId="2147483657"/>
          </pc:sldLayoutMkLst>
        </pc:sldLayoutChg>
        <pc:sldLayoutChg chg="del">
          <pc:chgData name="Lee Hong Yi" userId="ccc66450af79773e" providerId="LiveId" clId="{3299C0B2-E5D6-4B98-9050-F8BBDD08A9C3}" dt="2023-11-26T04:47:58.827" v="239" actId="47"/>
          <pc:sldLayoutMkLst>
            <pc:docMk/>
            <pc:sldMasterMk cId="0" sldId="2147483680"/>
            <pc:sldLayoutMk cId="0" sldId="2147483659"/>
          </pc:sldLayoutMkLst>
        </pc:sldLayoutChg>
        <pc:sldLayoutChg chg="del">
          <pc:chgData name="Lee Hong Yi" userId="ccc66450af79773e" providerId="LiveId" clId="{3299C0B2-E5D6-4B98-9050-F8BBDD08A9C3}" dt="2023-11-26T04:48:08.561" v="252" actId="47"/>
          <pc:sldLayoutMkLst>
            <pc:docMk/>
            <pc:sldMasterMk cId="0" sldId="2147483680"/>
            <pc:sldLayoutMk cId="0" sldId="2147483660"/>
          </pc:sldLayoutMkLst>
        </pc:sldLayoutChg>
        <pc:sldLayoutChg chg="del">
          <pc:chgData name="Lee Hong Yi" userId="ccc66450af79773e" providerId="LiveId" clId="{3299C0B2-E5D6-4B98-9050-F8BBDD08A9C3}" dt="2023-11-26T04:48:06.388" v="248" actId="47"/>
          <pc:sldLayoutMkLst>
            <pc:docMk/>
            <pc:sldMasterMk cId="0" sldId="2147483680"/>
            <pc:sldLayoutMk cId="0" sldId="2147483661"/>
          </pc:sldLayoutMkLst>
        </pc:sldLayoutChg>
        <pc:sldLayoutChg chg="del">
          <pc:chgData name="Lee Hong Yi" userId="ccc66450af79773e" providerId="LiveId" clId="{3299C0B2-E5D6-4B98-9050-F8BBDD08A9C3}" dt="2023-11-26T04:48:15.082" v="262" actId="47"/>
          <pc:sldLayoutMkLst>
            <pc:docMk/>
            <pc:sldMasterMk cId="0" sldId="2147483680"/>
            <pc:sldLayoutMk cId="0" sldId="2147483662"/>
          </pc:sldLayoutMkLst>
        </pc:sldLayoutChg>
        <pc:sldLayoutChg chg="del">
          <pc:chgData name="Lee Hong Yi" userId="ccc66450af79773e" providerId="LiveId" clId="{3299C0B2-E5D6-4B98-9050-F8BBDD08A9C3}" dt="2023-11-26T04:48:18.399" v="270" actId="47"/>
          <pc:sldLayoutMkLst>
            <pc:docMk/>
            <pc:sldMasterMk cId="0" sldId="2147483680"/>
            <pc:sldLayoutMk cId="0" sldId="2147483663"/>
          </pc:sldLayoutMkLst>
        </pc:sldLayoutChg>
        <pc:sldLayoutChg chg="del">
          <pc:chgData name="Lee Hong Yi" userId="ccc66450af79773e" providerId="LiveId" clId="{3299C0B2-E5D6-4B98-9050-F8BBDD08A9C3}" dt="2023-11-26T04:48:07.445" v="250" actId="47"/>
          <pc:sldLayoutMkLst>
            <pc:docMk/>
            <pc:sldMasterMk cId="0" sldId="2147483680"/>
            <pc:sldLayoutMk cId="0" sldId="2147483664"/>
          </pc:sldLayoutMkLst>
        </pc:sldLayoutChg>
        <pc:sldLayoutChg chg="del">
          <pc:chgData name="Lee Hong Yi" userId="ccc66450af79773e" providerId="LiveId" clId="{3299C0B2-E5D6-4B98-9050-F8BBDD08A9C3}" dt="2023-11-26T04:48:10.740" v="254" actId="47"/>
          <pc:sldLayoutMkLst>
            <pc:docMk/>
            <pc:sldMasterMk cId="0" sldId="2147483680"/>
            <pc:sldLayoutMk cId="0" sldId="2147483666"/>
          </pc:sldLayoutMkLst>
        </pc:sldLayoutChg>
        <pc:sldLayoutChg chg="del">
          <pc:chgData name="Lee Hong Yi" userId="ccc66450af79773e" providerId="LiveId" clId="{3299C0B2-E5D6-4B98-9050-F8BBDD08A9C3}" dt="2023-11-26T04:48:11.321" v="255" actId="47"/>
          <pc:sldLayoutMkLst>
            <pc:docMk/>
            <pc:sldMasterMk cId="0" sldId="2147483680"/>
            <pc:sldLayoutMk cId="0" sldId="2147483667"/>
          </pc:sldLayoutMkLst>
        </pc:sldLayoutChg>
        <pc:sldLayoutChg chg="del">
          <pc:chgData name="Lee Hong Yi" userId="ccc66450af79773e" providerId="LiveId" clId="{3299C0B2-E5D6-4B98-9050-F8BBDD08A9C3}" dt="2023-11-26T04:48:14.563" v="261" actId="47"/>
          <pc:sldLayoutMkLst>
            <pc:docMk/>
            <pc:sldMasterMk cId="0" sldId="2147483680"/>
            <pc:sldLayoutMk cId="0" sldId="2147483669"/>
          </pc:sldLayoutMkLst>
        </pc:sldLayoutChg>
        <pc:sldLayoutChg chg="del">
          <pc:chgData name="Lee Hong Yi" userId="ccc66450af79773e" providerId="LiveId" clId="{3299C0B2-E5D6-4B98-9050-F8BBDD08A9C3}" dt="2023-11-26T04:48:04.149" v="244" actId="47"/>
          <pc:sldLayoutMkLst>
            <pc:docMk/>
            <pc:sldMasterMk cId="0" sldId="2147483680"/>
            <pc:sldLayoutMk cId="0" sldId="2147483670"/>
          </pc:sldLayoutMkLst>
        </pc:sldLayoutChg>
        <pc:sldLayoutChg chg="del">
          <pc:chgData name="Lee Hong Yi" userId="ccc66450af79773e" providerId="LiveId" clId="{3299C0B2-E5D6-4B98-9050-F8BBDD08A9C3}" dt="2023-11-26T04:48:04.734" v="245" actId="47"/>
          <pc:sldLayoutMkLst>
            <pc:docMk/>
            <pc:sldMasterMk cId="0" sldId="2147483680"/>
            <pc:sldLayoutMk cId="0" sldId="2147483671"/>
          </pc:sldLayoutMkLst>
        </pc:sldLayoutChg>
        <pc:sldLayoutChg chg="del">
          <pc:chgData name="Lee Hong Yi" userId="ccc66450af79773e" providerId="LiveId" clId="{3299C0B2-E5D6-4B98-9050-F8BBDD08A9C3}" dt="2023-11-26T04:48:05.305" v="246" actId="47"/>
          <pc:sldLayoutMkLst>
            <pc:docMk/>
            <pc:sldMasterMk cId="0" sldId="2147483680"/>
            <pc:sldLayoutMk cId="0" sldId="2147483672"/>
          </pc:sldLayoutMkLst>
        </pc:sldLayoutChg>
        <pc:sldLayoutChg chg="del">
          <pc:chgData name="Lee Hong Yi" userId="ccc66450af79773e" providerId="LiveId" clId="{3299C0B2-E5D6-4B98-9050-F8BBDD08A9C3}" dt="2023-11-26T04:48:18.196" v="269" actId="47"/>
          <pc:sldLayoutMkLst>
            <pc:docMk/>
            <pc:sldMasterMk cId="0" sldId="2147483680"/>
            <pc:sldLayoutMk cId="0" sldId="2147483673"/>
          </pc:sldLayoutMkLst>
        </pc:sldLayoutChg>
      </pc:sldMasterChg>
      <pc:sldMasterChg chg="del delSldLayout">
        <pc:chgData name="Lee Hong Yi" userId="ccc66450af79773e" providerId="LiveId" clId="{3299C0B2-E5D6-4B98-9050-F8BBDD08A9C3}" dt="2023-11-25T18:15:41.631" v="237" actId="47"/>
        <pc:sldMasterMkLst>
          <pc:docMk/>
          <pc:sldMasterMk cId="0" sldId="2147483681"/>
        </pc:sldMasterMkLst>
        <pc:sldLayoutChg chg="del">
          <pc:chgData name="Lee Hong Yi" userId="ccc66450af79773e" providerId="LiveId" clId="{3299C0B2-E5D6-4B98-9050-F8BBDD08A9C3}" dt="2023-11-25T18:15:41.631" v="237" actId="47"/>
          <pc:sldLayoutMkLst>
            <pc:docMk/>
            <pc:sldMasterMk cId="0" sldId="2147483681"/>
            <pc:sldLayoutMk cId="0" sldId="2147483678"/>
          </pc:sldLayoutMkLst>
        </pc:sldLayoutChg>
        <pc:sldLayoutChg chg="del">
          <pc:chgData name="Lee Hong Yi" userId="ccc66450af79773e" providerId="LiveId" clId="{3299C0B2-E5D6-4B98-9050-F8BBDD08A9C3}" dt="2023-11-25T18:15:41.538" v="236" actId="47"/>
          <pc:sldLayoutMkLst>
            <pc:docMk/>
            <pc:sldMasterMk cId="0" sldId="2147483681"/>
            <pc:sldLayoutMk cId="0"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5f79ba593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5f79ba593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25faebdc582_0_2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25faebdc582_0_2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306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25faebdc582_0_2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25faebdc582_0_2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452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25faebdc582_0_2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25faebdc582_0_2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932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25faebdc582_0_2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25faebdc582_0_2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215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25f53e57de8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25f53e57de8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634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25f53e57de8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25f53e57de8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25f53e57de8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25f53e57de8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7997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25f53e57de8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25f53e57de8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325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25faebdc582_0_2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25faebdc582_0_2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25faebdc582_0_2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25faebdc582_0_2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636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25faebdc582_0_2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25faebdc582_0_2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23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25faebdc582_0_2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25faebdc582_0_2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064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4801" y="1149875"/>
            <a:ext cx="60144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800">
                <a:latin typeface="Luckiest Guy"/>
                <a:ea typeface="Luckiest Guy"/>
                <a:cs typeface="Luckiest Guy"/>
                <a:sym typeface="Luckiest Guy"/>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564799" y="3239425"/>
            <a:ext cx="6014400" cy="754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8804278" y="-266898"/>
            <a:ext cx="297432" cy="811691"/>
            <a:chOff x="-3645173" y="-461578"/>
            <a:chExt cx="354973" cy="968720"/>
          </a:xfrm>
        </p:grpSpPr>
        <p:sp>
          <p:nvSpPr>
            <p:cNvPr id="12" name="Google Shape;12;p2"/>
            <p:cNvSpPr/>
            <p:nvPr/>
          </p:nvSpPr>
          <p:spPr>
            <a:xfrm>
              <a:off x="-3644914" y="-461578"/>
              <a:ext cx="354714" cy="968475"/>
            </a:xfrm>
            <a:custGeom>
              <a:avLst/>
              <a:gdLst/>
              <a:ahLst/>
              <a:cxnLst/>
              <a:rect l="l" t="t" r="r" b="b"/>
              <a:pathLst>
                <a:path w="4301" h="11743" extrusionOk="0">
                  <a:moveTo>
                    <a:pt x="3877" y="0"/>
                  </a:moveTo>
                  <a:lnTo>
                    <a:pt x="3360" y="863"/>
                  </a:lnTo>
                  <a:cubicBezTo>
                    <a:pt x="3360" y="863"/>
                    <a:pt x="2143" y="1950"/>
                    <a:pt x="1634" y="2820"/>
                  </a:cubicBezTo>
                  <a:cubicBezTo>
                    <a:pt x="563" y="4670"/>
                    <a:pt x="1" y="9208"/>
                    <a:pt x="325" y="10487"/>
                  </a:cubicBezTo>
                  <a:cubicBezTo>
                    <a:pt x="637" y="11721"/>
                    <a:pt x="1990" y="11743"/>
                    <a:pt x="2084" y="11743"/>
                  </a:cubicBezTo>
                  <a:cubicBezTo>
                    <a:pt x="2087" y="11743"/>
                    <a:pt x="2089" y="11743"/>
                    <a:pt x="2089" y="11743"/>
                  </a:cubicBezTo>
                  <a:lnTo>
                    <a:pt x="3522" y="3444"/>
                  </a:lnTo>
                  <a:cubicBezTo>
                    <a:pt x="3954" y="1095"/>
                    <a:pt x="4300" y="208"/>
                    <a:pt x="4300" y="208"/>
                  </a:cubicBezTo>
                  <a:lnTo>
                    <a:pt x="3877"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3645173" y="-461333"/>
              <a:ext cx="354714" cy="968475"/>
              <a:chOff x="-3645173" y="-461333"/>
              <a:chExt cx="354714" cy="968475"/>
            </a:xfrm>
          </p:grpSpPr>
          <p:sp>
            <p:nvSpPr>
              <p:cNvPr id="14" name="Google Shape;14;p2"/>
              <p:cNvSpPr/>
              <p:nvPr/>
            </p:nvSpPr>
            <p:spPr>
              <a:xfrm>
                <a:off x="-3645173" y="-461333"/>
                <a:ext cx="354714" cy="968475"/>
              </a:xfrm>
              <a:custGeom>
                <a:avLst/>
                <a:gdLst/>
                <a:ahLst/>
                <a:cxnLst/>
                <a:rect l="l" t="t" r="r" b="b"/>
                <a:pathLst>
                  <a:path w="4301" h="11743" extrusionOk="0">
                    <a:moveTo>
                      <a:pt x="3876" y="1"/>
                    </a:moveTo>
                    <a:lnTo>
                      <a:pt x="3360" y="864"/>
                    </a:lnTo>
                    <a:cubicBezTo>
                      <a:pt x="3360" y="864"/>
                      <a:pt x="2143" y="1950"/>
                      <a:pt x="1634" y="2828"/>
                    </a:cubicBezTo>
                    <a:cubicBezTo>
                      <a:pt x="563" y="4670"/>
                      <a:pt x="1" y="9216"/>
                      <a:pt x="325" y="10487"/>
                    </a:cubicBezTo>
                    <a:cubicBezTo>
                      <a:pt x="637" y="11721"/>
                      <a:pt x="1990" y="11743"/>
                      <a:pt x="2084" y="11743"/>
                    </a:cubicBezTo>
                    <a:cubicBezTo>
                      <a:pt x="2087" y="11743"/>
                      <a:pt x="2089" y="11743"/>
                      <a:pt x="2089" y="11743"/>
                    </a:cubicBezTo>
                    <a:lnTo>
                      <a:pt x="3522" y="3445"/>
                    </a:lnTo>
                    <a:cubicBezTo>
                      <a:pt x="3954" y="1095"/>
                      <a:pt x="4300" y="209"/>
                      <a:pt x="4300" y="209"/>
                    </a:cubicBezTo>
                    <a:lnTo>
                      <a:pt x="3876" y="1"/>
                    </a:lnTo>
                    <a:close/>
                  </a:path>
                </a:pathLst>
              </a:custGeom>
              <a:solidFill>
                <a:srgbClr val="9BB120">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498454" y="-300429"/>
                <a:ext cx="143172" cy="114884"/>
              </a:xfrm>
              <a:custGeom>
                <a:avLst/>
                <a:gdLst/>
                <a:ahLst/>
                <a:cxnLst/>
                <a:rect l="l" t="t" r="r" b="b"/>
                <a:pathLst>
                  <a:path w="1736" h="1393" extrusionOk="0">
                    <a:moveTo>
                      <a:pt x="1286" y="0"/>
                    </a:moveTo>
                    <a:cubicBezTo>
                      <a:pt x="819" y="0"/>
                      <a:pt x="1" y="825"/>
                      <a:pt x="495" y="1178"/>
                    </a:cubicBezTo>
                    <a:cubicBezTo>
                      <a:pt x="568" y="1233"/>
                      <a:pt x="840" y="1393"/>
                      <a:pt x="1091" y="1393"/>
                    </a:cubicBezTo>
                    <a:cubicBezTo>
                      <a:pt x="1260" y="1393"/>
                      <a:pt x="1420" y="1320"/>
                      <a:pt x="1504" y="1093"/>
                    </a:cubicBezTo>
                    <a:cubicBezTo>
                      <a:pt x="1712" y="531"/>
                      <a:pt x="1735" y="161"/>
                      <a:pt x="1404" y="22"/>
                    </a:cubicBezTo>
                    <a:cubicBezTo>
                      <a:pt x="1368" y="7"/>
                      <a:pt x="1329"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576143" y="318445"/>
                <a:ext cx="129317" cy="119503"/>
              </a:xfrm>
              <a:custGeom>
                <a:avLst/>
                <a:gdLst/>
                <a:ahLst/>
                <a:cxnLst/>
                <a:rect l="l" t="t" r="r" b="b"/>
                <a:pathLst>
                  <a:path w="1568" h="1449" extrusionOk="0">
                    <a:moveTo>
                      <a:pt x="705" y="0"/>
                    </a:moveTo>
                    <a:cubicBezTo>
                      <a:pt x="423" y="0"/>
                      <a:pt x="0" y="76"/>
                      <a:pt x="35" y="524"/>
                    </a:cubicBezTo>
                    <a:cubicBezTo>
                      <a:pt x="80" y="1111"/>
                      <a:pt x="206" y="1449"/>
                      <a:pt x="551" y="1449"/>
                    </a:cubicBezTo>
                    <a:cubicBezTo>
                      <a:pt x="558" y="1449"/>
                      <a:pt x="566" y="1448"/>
                      <a:pt x="574" y="1448"/>
                    </a:cubicBezTo>
                    <a:cubicBezTo>
                      <a:pt x="1036" y="1433"/>
                      <a:pt x="1568" y="138"/>
                      <a:pt x="921" y="15"/>
                    </a:cubicBezTo>
                    <a:cubicBezTo>
                      <a:pt x="881" y="9"/>
                      <a:pt x="801" y="0"/>
                      <a:pt x="7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518247" y="-167483"/>
                <a:ext cx="141358" cy="128162"/>
              </a:xfrm>
              <a:custGeom>
                <a:avLst/>
                <a:gdLst/>
                <a:ahLst/>
                <a:cxnLst/>
                <a:rect l="l" t="t" r="r" b="b"/>
                <a:pathLst>
                  <a:path w="1714" h="1554" extrusionOk="0">
                    <a:moveTo>
                      <a:pt x="599" y="1"/>
                    </a:moveTo>
                    <a:cubicBezTo>
                      <a:pt x="230" y="1"/>
                      <a:pt x="34" y="289"/>
                      <a:pt x="18" y="768"/>
                    </a:cubicBezTo>
                    <a:cubicBezTo>
                      <a:pt x="0" y="1310"/>
                      <a:pt x="453" y="1553"/>
                      <a:pt x="784" y="1553"/>
                    </a:cubicBezTo>
                    <a:cubicBezTo>
                      <a:pt x="880" y="1553"/>
                      <a:pt x="967" y="1532"/>
                      <a:pt x="1028" y="1492"/>
                    </a:cubicBezTo>
                    <a:cubicBezTo>
                      <a:pt x="1305" y="1307"/>
                      <a:pt x="1713" y="452"/>
                      <a:pt x="1197" y="182"/>
                    </a:cubicBezTo>
                    <a:cubicBezTo>
                      <a:pt x="964" y="59"/>
                      <a:pt x="764"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585710" y="158118"/>
                <a:ext cx="138884" cy="123296"/>
              </a:xfrm>
              <a:custGeom>
                <a:avLst/>
                <a:gdLst/>
                <a:ahLst/>
                <a:cxnLst/>
                <a:rect l="l" t="t" r="r" b="b"/>
                <a:pathLst>
                  <a:path w="1684" h="1495" extrusionOk="0">
                    <a:moveTo>
                      <a:pt x="811" y="1"/>
                    </a:moveTo>
                    <a:cubicBezTo>
                      <a:pt x="189" y="1"/>
                      <a:pt x="0" y="386"/>
                      <a:pt x="189" y="965"/>
                    </a:cubicBezTo>
                    <a:cubicBezTo>
                      <a:pt x="314" y="1352"/>
                      <a:pt x="625" y="1495"/>
                      <a:pt x="905" y="1495"/>
                    </a:cubicBezTo>
                    <a:cubicBezTo>
                      <a:pt x="1111" y="1495"/>
                      <a:pt x="1299" y="1418"/>
                      <a:pt x="1383" y="1304"/>
                    </a:cubicBezTo>
                    <a:cubicBezTo>
                      <a:pt x="1576" y="1042"/>
                      <a:pt x="1684" y="110"/>
                      <a:pt x="1106" y="25"/>
                    </a:cubicBezTo>
                    <a:cubicBezTo>
                      <a:pt x="999" y="9"/>
                      <a:pt x="900"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562618" y="-14167"/>
                <a:ext cx="145069" cy="146554"/>
              </a:xfrm>
              <a:custGeom>
                <a:avLst/>
                <a:gdLst/>
                <a:ahLst/>
                <a:cxnLst/>
                <a:rect l="l" t="t" r="r" b="b"/>
                <a:pathLst>
                  <a:path w="1759" h="1777" extrusionOk="0">
                    <a:moveTo>
                      <a:pt x="659" y="0"/>
                    </a:moveTo>
                    <a:cubicBezTo>
                      <a:pt x="352" y="0"/>
                      <a:pt x="179" y="113"/>
                      <a:pt x="102" y="627"/>
                    </a:cubicBezTo>
                    <a:cubicBezTo>
                      <a:pt x="1" y="1259"/>
                      <a:pt x="464" y="1777"/>
                      <a:pt x="881" y="1777"/>
                    </a:cubicBezTo>
                    <a:cubicBezTo>
                      <a:pt x="972" y="1777"/>
                      <a:pt x="1062" y="1752"/>
                      <a:pt x="1142" y="1698"/>
                    </a:cubicBezTo>
                    <a:cubicBezTo>
                      <a:pt x="1589" y="1398"/>
                      <a:pt x="1758" y="95"/>
                      <a:pt x="1227" y="49"/>
                    </a:cubicBezTo>
                    <a:cubicBezTo>
                      <a:pt x="1001" y="29"/>
                      <a:pt x="813" y="0"/>
                      <a:pt x="6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Google Shape;20;p2"/>
          <p:cNvGrpSpPr/>
          <p:nvPr/>
        </p:nvGrpSpPr>
        <p:grpSpPr>
          <a:xfrm>
            <a:off x="375470" y="4280729"/>
            <a:ext cx="610211" cy="459844"/>
            <a:chOff x="-6029288" y="-263974"/>
            <a:chExt cx="595793" cy="448979"/>
          </a:xfrm>
        </p:grpSpPr>
        <p:sp>
          <p:nvSpPr>
            <p:cNvPr id="21" name="Google Shape;21;p2"/>
            <p:cNvSpPr/>
            <p:nvPr/>
          </p:nvSpPr>
          <p:spPr>
            <a:xfrm>
              <a:off x="-6002967" y="-263974"/>
              <a:ext cx="569473" cy="448733"/>
            </a:xfrm>
            <a:custGeom>
              <a:avLst/>
              <a:gdLst/>
              <a:ahLst/>
              <a:cxnLst/>
              <a:rect l="l" t="t" r="r" b="b"/>
              <a:pathLst>
                <a:path w="6905" h="5441" extrusionOk="0">
                  <a:moveTo>
                    <a:pt x="4227" y="1"/>
                  </a:moveTo>
                  <a:cubicBezTo>
                    <a:pt x="4202" y="1"/>
                    <a:pt x="4176" y="10"/>
                    <a:pt x="4153" y="31"/>
                  </a:cubicBezTo>
                  <a:lnTo>
                    <a:pt x="4092" y="85"/>
                  </a:lnTo>
                  <a:cubicBezTo>
                    <a:pt x="3984" y="193"/>
                    <a:pt x="3868" y="301"/>
                    <a:pt x="3760" y="409"/>
                  </a:cubicBezTo>
                  <a:cubicBezTo>
                    <a:pt x="3552" y="440"/>
                    <a:pt x="3344" y="478"/>
                    <a:pt x="3144" y="532"/>
                  </a:cubicBezTo>
                  <a:cubicBezTo>
                    <a:pt x="3082" y="548"/>
                    <a:pt x="3028" y="563"/>
                    <a:pt x="2974" y="578"/>
                  </a:cubicBezTo>
                  <a:lnTo>
                    <a:pt x="2936" y="478"/>
                  </a:lnTo>
                  <a:cubicBezTo>
                    <a:pt x="2917" y="424"/>
                    <a:pt x="2874" y="400"/>
                    <a:pt x="2832" y="400"/>
                  </a:cubicBezTo>
                  <a:cubicBezTo>
                    <a:pt x="2772" y="400"/>
                    <a:pt x="2714" y="448"/>
                    <a:pt x="2728" y="525"/>
                  </a:cubicBezTo>
                  <a:lnTo>
                    <a:pt x="2743" y="656"/>
                  </a:lnTo>
                  <a:cubicBezTo>
                    <a:pt x="2412" y="771"/>
                    <a:pt x="2104" y="933"/>
                    <a:pt x="1826" y="1133"/>
                  </a:cubicBezTo>
                  <a:lnTo>
                    <a:pt x="1611" y="1126"/>
                  </a:lnTo>
                  <a:lnTo>
                    <a:pt x="1603" y="1126"/>
                  </a:lnTo>
                  <a:cubicBezTo>
                    <a:pt x="1600" y="1125"/>
                    <a:pt x="1597" y="1125"/>
                    <a:pt x="1595" y="1125"/>
                  </a:cubicBezTo>
                  <a:cubicBezTo>
                    <a:pt x="1478" y="1125"/>
                    <a:pt x="1444" y="1288"/>
                    <a:pt x="1557" y="1334"/>
                  </a:cubicBezTo>
                  <a:lnTo>
                    <a:pt x="1580" y="1334"/>
                  </a:lnTo>
                  <a:cubicBezTo>
                    <a:pt x="0" y="2821"/>
                    <a:pt x="840" y="5440"/>
                    <a:pt x="3074" y="5440"/>
                  </a:cubicBezTo>
                  <a:cubicBezTo>
                    <a:pt x="4176" y="5440"/>
                    <a:pt x="5502" y="5325"/>
                    <a:pt x="6110" y="4254"/>
                  </a:cubicBezTo>
                  <a:cubicBezTo>
                    <a:pt x="6904" y="2834"/>
                    <a:pt x="6609" y="378"/>
                    <a:pt x="4258" y="378"/>
                  </a:cubicBezTo>
                  <a:cubicBezTo>
                    <a:pt x="4236" y="378"/>
                    <a:pt x="4214" y="378"/>
                    <a:pt x="4192" y="378"/>
                  </a:cubicBezTo>
                  <a:lnTo>
                    <a:pt x="4284" y="232"/>
                  </a:lnTo>
                  <a:lnTo>
                    <a:pt x="4315" y="162"/>
                  </a:lnTo>
                  <a:cubicBezTo>
                    <a:pt x="4361" y="82"/>
                    <a:pt x="4299" y="1"/>
                    <a:pt x="422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6029288" y="-262821"/>
              <a:ext cx="595781" cy="447826"/>
              <a:chOff x="-6029288" y="-262821"/>
              <a:chExt cx="595781" cy="447826"/>
            </a:xfrm>
          </p:grpSpPr>
          <p:sp>
            <p:nvSpPr>
              <p:cNvPr id="23" name="Google Shape;23;p2"/>
              <p:cNvSpPr/>
              <p:nvPr/>
            </p:nvSpPr>
            <p:spPr>
              <a:xfrm>
                <a:off x="-6029288" y="-232719"/>
                <a:ext cx="595781" cy="417723"/>
              </a:xfrm>
              <a:custGeom>
                <a:avLst/>
                <a:gdLst/>
                <a:ahLst/>
                <a:cxnLst/>
                <a:rect l="l" t="t" r="r" b="b"/>
                <a:pathLst>
                  <a:path w="7224" h="5065" extrusionOk="0">
                    <a:moveTo>
                      <a:pt x="4577" y="0"/>
                    </a:moveTo>
                    <a:cubicBezTo>
                      <a:pt x="4246" y="0"/>
                      <a:pt x="3875" y="49"/>
                      <a:pt x="3460" y="157"/>
                    </a:cubicBezTo>
                    <a:cubicBezTo>
                      <a:pt x="0" y="1043"/>
                      <a:pt x="624" y="5065"/>
                      <a:pt x="3390" y="5065"/>
                    </a:cubicBezTo>
                    <a:cubicBezTo>
                      <a:pt x="4492" y="5065"/>
                      <a:pt x="5817" y="4949"/>
                      <a:pt x="6426" y="3878"/>
                    </a:cubicBezTo>
                    <a:cubicBezTo>
                      <a:pt x="7223" y="2460"/>
                      <a:pt x="6925" y="0"/>
                      <a:pt x="4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883559" y="-262821"/>
                <a:ext cx="257479" cy="243129"/>
              </a:xfrm>
              <a:custGeom>
                <a:avLst/>
                <a:gdLst/>
                <a:ahLst/>
                <a:cxnLst/>
                <a:rect l="l" t="t" r="r" b="b"/>
                <a:pathLst>
                  <a:path w="3122" h="2948" extrusionOk="0">
                    <a:moveTo>
                      <a:pt x="2769" y="1"/>
                    </a:moveTo>
                    <a:cubicBezTo>
                      <a:pt x="2749" y="1"/>
                      <a:pt x="2729" y="7"/>
                      <a:pt x="2710" y="21"/>
                    </a:cubicBezTo>
                    <a:lnTo>
                      <a:pt x="2648" y="75"/>
                    </a:lnTo>
                    <a:cubicBezTo>
                      <a:pt x="2502" y="213"/>
                      <a:pt x="2363" y="344"/>
                      <a:pt x="2224" y="491"/>
                    </a:cubicBezTo>
                    <a:cubicBezTo>
                      <a:pt x="2093" y="637"/>
                      <a:pt x="1955" y="776"/>
                      <a:pt x="1831" y="930"/>
                    </a:cubicBezTo>
                    <a:cubicBezTo>
                      <a:pt x="1809" y="956"/>
                      <a:pt x="1778" y="968"/>
                      <a:pt x="1748" y="968"/>
                    </a:cubicBezTo>
                    <a:cubicBezTo>
                      <a:pt x="1706" y="968"/>
                      <a:pt x="1665" y="944"/>
                      <a:pt x="1647" y="899"/>
                    </a:cubicBezTo>
                    <a:lnTo>
                      <a:pt x="1485" y="468"/>
                    </a:lnTo>
                    <a:cubicBezTo>
                      <a:pt x="1469" y="416"/>
                      <a:pt x="1427" y="393"/>
                      <a:pt x="1385" y="393"/>
                    </a:cubicBezTo>
                    <a:cubicBezTo>
                      <a:pt x="1327" y="393"/>
                      <a:pt x="1268" y="438"/>
                      <a:pt x="1277" y="514"/>
                    </a:cubicBezTo>
                    <a:lnTo>
                      <a:pt x="1354" y="1107"/>
                    </a:lnTo>
                    <a:cubicBezTo>
                      <a:pt x="1361" y="1179"/>
                      <a:pt x="1307" y="1231"/>
                      <a:pt x="1244" y="1231"/>
                    </a:cubicBezTo>
                    <a:cubicBezTo>
                      <a:pt x="1239" y="1231"/>
                      <a:pt x="1235" y="1231"/>
                      <a:pt x="1231" y="1230"/>
                    </a:cubicBezTo>
                    <a:cubicBezTo>
                      <a:pt x="1046" y="1200"/>
                      <a:pt x="861" y="1177"/>
                      <a:pt x="676" y="1153"/>
                    </a:cubicBezTo>
                    <a:cubicBezTo>
                      <a:pt x="506" y="1138"/>
                      <a:pt x="337" y="1130"/>
                      <a:pt x="167" y="1123"/>
                    </a:cubicBezTo>
                    <a:lnTo>
                      <a:pt x="152" y="1123"/>
                    </a:lnTo>
                    <a:cubicBezTo>
                      <a:pt x="149" y="1122"/>
                      <a:pt x="147" y="1122"/>
                      <a:pt x="144" y="1122"/>
                    </a:cubicBezTo>
                    <a:cubicBezTo>
                      <a:pt x="35" y="1122"/>
                      <a:pt x="0" y="1285"/>
                      <a:pt x="113" y="1323"/>
                    </a:cubicBezTo>
                    <a:lnTo>
                      <a:pt x="121" y="1323"/>
                    </a:lnTo>
                    <a:cubicBezTo>
                      <a:pt x="283" y="1385"/>
                      <a:pt x="445" y="1446"/>
                      <a:pt x="599" y="1492"/>
                    </a:cubicBezTo>
                    <a:cubicBezTo>
                      <a:pt x="761" y="1546"/>
                      <a:pt x="899" y="1585"/>
                      <a:pt x="1046" y="1623"/>
                    </a:cubicBezTo>
                    <a:cubicBezTo>
                      <a:pt x="1123" y="1639"/>
                      <a:pt x="1153" y="1731"/>
                      <a:pt x="1100" y="1793"/>
                    </a:cubicBezTo>
                    <a:cubicBezTo>
                      <a:pt x="976" y="1939"/>
                      <a:pt x="853" y="2093"/>
                      <a:pt x="737" y="2247"/>
                    </a:cubicBezTo>
                    <a:cubicBezTo>
                      <a:pt x="622" y="2409"/>
                      <a:pt x="522" y="2563"/>
                      <a:pt x="414" y="2717"/>
                    </a:cubicBezTo>
                    <a:lnTo>
                      <a:pt x="375" y="2787"/>
                    </a:lnTo>
                    <a:cubicBezTo>
                      <a:pt x="327" y="2865"/>
                      <a:pt x="391" y="2948"/>
                      <a:pt x="466" y="2948"/>
                    </a:cubicBezTo>
                    <a:cubicBezTo>
                      <a:pt x="487" y="2948"/>
                      <a:pt x="509" y="2941"/>
                      <a:pt x="529" y="2926"/>
                    </a:cubicBezTo>
                    <a:lnTo>
                      <a:pt x="591" y="2879"/>
                    </a:lnTo>
                    <a:cubicBezTo>
                      <a:pt x="737" y="2756"/>
                      <a:pt x="884" y="2633"/>
                      <a:pt x="1022" y="2502"/>
                    </a:cubicBezTo>
                    <a:cubicBezTo>
                      <a:pt x="1246" y="2294"/>
                      <a:pt x="1454" y="2070"/>
                      <a:pt x="1654" y="1847"/>
                    </a:cubicBezTo>
                    <a:cubicBezTo>
                      <a:pt x="1677" y="1824"/>
                      <a:pt x="1708" y="1810"/>
                      <a:pt x="1738" y="1810"/>
                    </a:cubicBezTo>
                    <a:cubicBezTo>
                      <a:pt x="1749" y="1810"/>
                      <a:pt x="1760" y="1812"/>
                      <a:pt x="1770" y="1816"/>
                    </a:cubicBezTo>
                    <a:cubicBezTo>
                      <a:pt x="2001" y="1893"/>
                      <a:pt x="2240" y="1970"/>
                      <a:pt x="2486" y="2032"/>
                    </a:cubicBezTo>
                    <a:cubicBezTo>
                      <a:pt x="2640" y="2078"/>
                      <a:pt x="2802" y="2109"/>
                      <a:pt x="2964" y="2140"/>
                    </a:cubicBezTo>
                    <a:cubicBezTo>
                      <a:pt x="2969" y="2140"/>
                      <a:pt x="2975" y="2141"/>
                      <a:pt x="2980" y="2141"/>
                    </a:cubicBezTo>
                    <a:cubicBezTo>
                      <a:pt x="3077" y="2141"/>
                      <a:pt x="3122" y="2006"/>
                      <a:pt x="3041" y="1947"/>
                    </a:cubicBezTo>
                    <a:cubicBezTo>
                      <a:pt x="2895" y="1870"/>
                      <a:pt x="2748" y="1785"/>
                      <a:pt x="2610" y="1716"/>
                    </a:cubicBezTo>
                    <a:cubicBezTo>
                      <a:pt x="2463" y="1639"/>
                      <a:pt x="2294" y="1562"/>
                      <a:pt x="2124" y="1492"/>
                    </a:cubicBezTo>
                    <a:cubicBezTo>
                      <a:pt x="2063" y="1462"/>
                      <a:pt x="2040" y="1385"/>
                      <a:pt x="2086" y="1331"/>
                    </a:cubicBezTo>
                    <a:cubicBezTo>
                      <a:pt x="2232" y="1138"/>
                      <a:pt x="2379" y="938"/>
                      <a:pt x="2517" y="730"/>
                    </a:cubicBezTo>
                    <a:cubicBezTo>
                      <a:pt x="2625" y="560"/>
                      <a:pt x="2725" y="391"/>
                      <a:pt x="2825" y="221"/>
                    </a:cubicBezTo>
                    <a:lnTo>
                      <a:pt x="2864" y="152"/>
                    </a:lnTo>
                    <a:cubicBezTo>
                      <a:pt x="2900" y="74"/>
                      <a:pt x="2838" y="1"/>
                      <a:pt x="2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628966" y="-186782"/>
                <a:ext cx="115049" cy="75050"/>
              </a:xfrm>
              <a:custGeom>
                <a:avLst/>
                <a:gdLst/>
                <a:ahLst/>
                <a:cxnLst/>
                <a:rect l="l" t="t" r="r" b="b"/>
                <a:pathLst>
                  <a:path w="1395" h="910" extrusionOk="0">
                    <a:moveTo>
                      <a:pt x="193" y="77"/>
                    </a:moveTo>
                    <a:lnTo>
                      <a:pt x="193" y="77"/>
                    </a:lnTo>
                    <a:cubicBezTo>
                      <a:pt x="193" y="81"/>
                      <a:pt x="192" y="85"/>
                      <a:pt x="192" y="87"/>
                    </a:cubicBezTo>
                    <a:lnTo>
                      <a:pt x="192" y="87"/>
                    </a:lnTo>
                    <a:cubicBezTo>
                      <a:pt x="193" y="84"/>
                      <a:pt x="193" y="81"/>
                      <a:pt x="193" y="77"/>
                    </a:cubicBezTo>
                    <a:close/>
                    <a:moveTo>
                      <a:pt x="293" y="70"/>
                    </a:moveTo>
                    <a:lnTo>
                      <a:pt x="293" y="70"/>
                    </a:lnTo>
                    <a:cubicBezTo>
                      <a:pt x="291" y="80"/>
                      <a:pt x="289" y="88"/>
                      <a:pt x="287" y="95"/>
                    </a:cubicBezTo>
                    <a:lnTo>
                      <a:pt x="287" y="95"/>
                    </a:lnTo>
                    <a:cubicBezTo>
                      <a:pt x="290" y="90"/>
                      <a:pt x="292" y="82"/>
                      <a:pt x="293" y="70"/>
                    </a:cubicBezTo>
                    <a:close/>
                    <a:moveTo>
                      <a:pt x="779" y="262"/>
                    </a:moveTo>
                    <a:lnTo>
                      <a:pt x="779" y="262"/>
                    </a:lnTo>
                    <a:cubicBezTo>
                      <a:pt x="778" y="264"/>
                      <a:pt x="778" y="265"/>
                      <a:pt x="777" y="266"/>
                    </a:cubicBezTo>
                    <a:lnTo>
                      <a:pt x="777" y="266"/>
                    </a:lnTo>
                    <a:cubicBezTo>
                      <a:pt x="778" y="265"/>
                      <a:pt x="778" y="264"/>
                      <a:pt x="779" y="262"/>
                    </a:cubicBezTo>
                    <a:close/>
                    <a:moveTo>
                      <a:pt x="75" y="413"/>
                    </a:moveTo>
                    <a:cubicBezTo>
                      <a:pt x="74" y="418"/>
                      <a:pt x="72" y="424"/>
                      <a:pt x="70" y="432"/>
                    </a:cubicBezTo>
                    <a:cubicBezTo>
                      <a:pt x="73" y="424"/>
                      <a:pt x="75" y="419"/>
                      <a:pt x="75" y="413"/>
                    </a:cubicBezTo>
                    <a:close/>
                    <a:moveTo>
                      <a:pt x="98" y="433"/>
                    </a:moveTo>
                    <a:cubicBezTo>
                      <a:pt x="95" y="447"/>
                      <a:pt x="93" y="463"/>
                      <a:pt x="93" y="463"/>
                    </a:cubicBezTo>
                    <a:cubicBezTo>
                      <a:pt x="95" y="450"/>
                      <a:pt x="97" y="441"/>
                      <a:pt x="98" y="433"/>
                    </a:cubicBezTo>
                    <a:close/>
                    <a:moveTo>
                      <a:pt x="327" y="490"/>
                    </a:moveTo>
                    <a:cubicBezTo>
                      <a:pt x="323" y="496"/>
                      <a:pt x="316" y="504"/>
                      <a:pt x="316" y="509"/>
                    </a:cubicBezTo>
                    <a:lnTo>
                      <a:pt x="327" y="490"/>
                    </a:lnTo>
                    <a:close/>
                    <a:moveTo>
                      <a:pt x="299" y="510"/>
                    </a:moveTo>
                    <a:cubicBezTo>
                      <a:pt x="297" y="514"/>
                      <a:pt x="295" y="519"/>
                      <a:pt x="293" y="524"/>
                    </a:cubicBezTo>
                    <a:cubicBezTo>
                      <a:pt x="295" y="519"/>
                      <a:pt x="297" y="514"/>
                      <a:pt x="299" y="510"/>
                    </a:cubicBezTo>
                    <a:close/>
                    <a:moveTo>
                      <a:pt x="1169" y="539"/>
                    </a:moveTo>
                    <a:lnTo>
                      <a:pt x="1169" y="539"/>
                    </a:lnTo>
                    <a:cubicBezTo>
                      <a:pt x="1167" y="542"/>
                      <a:pt x="1166" y="544"/>
                      <a:pt x="1164" y="547"/>
                    </a:cubicBezTo>
                    <a:cubicBezTo>
                      <a:pt x="1167" y="544"/>
                      <a:pt x="1169" y="540"/>
                      <a:pt x="1169" y="539"/>
                    </a:cubicBezTo>
                    <a:close/>
                    <a:moveTo>
                      <a:pt x="440" y="478"/>
                    </a:moveTo>
                    <a:lnTo>
                      <a:pt x="440" y="478"/>
                    </a:lnTo>
                    <a:cubicBezTo>
                      <a:pt x="432" y="509"/>
                      <a:pt x="416" y="516"/>
                      <a:pt x="432" y="516"/>
                    </a:cubicBezTo>
                    <a:cubicBezTo>
                      <a:pt x="422" y="532"/>
                      <a:pt x="412" y="554"/>
                      <a:pt x="408" y="554"/>
                    </a:cubicBezTo>
                    <a:cubicBezTo>
                      <a:pt x="406" y="554"/>
                      <a:pt x="406" y="548"/>
                      <a:pt x="409" y="532"/>
                    </a:cubicBezTo>
                    <a:lnTo>
                      <a:pt x="409" y="532"/>
                    </a:lnTo>
                    <a:lnTo>
                      <a:pt x="401" y="555"/>
                    </a:lnTo>
                    <a:lnTo>
                      <a:pt x="401" y="555"/>
                    </a:lnTo>
                    <a:cubicBezTo>
                      <a:pt x="409" y="524"/>
                      <a:pt x="416" y="501"/>
                      <a:pt x="440" y="478"/>
                    </a:cubicBezTo>
                    <a:close/>
                    <a:moveTo>
                      <a:pt x="1022" y="548"/>
                    </a:moveTo>
                    <a:lnTo>
                      <a:pt x="1022" y="548"/>
                    </a:lnTo>
                    <a:cubicBezTo>
                      <a:pt x="1019" y="551"/>
                      <a:pt x="1017" y="553"/>
                      <a:pt x="1015" y="556"/>
                    </a:cubicBezTo>
                    <a:lnTo>
                      <a:pt x="1015" y="556"/>
                    </a:lnTo>
                    <a:cubicBezTo>
                      <a:pt x="1017" y="553"/>
                      <a:pt x="1019" y="549"/>
                      <a:pt x="1022" y="548"/>
                    </a:cubicBezTo>
                    <a:close/>
                    <a:moveTo>
                      <a:pt x="840" y="486"/>
                    </a:moveTo>
                    <a:cubicBezTo>
                      <a:pt x="833" y="499"/>
                      <a:pt x="826" y="519"/>
                      <a:pt x="814" y="529"/>
                    </a:cubicBezTo>
                    <a:lnTo>
                      <a:pt x="814" y="529"/>
                    </a:lnTo>
                    <a:cubicBezTo>
                      <a:pt x="815" y="527"/>
                      <a:pt x="816" y="526"/>
                      <a:pt x="817" y="524"/>
                    </a:cubicBezTo>
                    <a:lnTo>
                      <a:pt x="817" y="524"/>
                    </a:lnTo>
                    <a:lnTo>
                      <a:pt x="809" y="532"/>
                    </a:lnTo>
                    <a:cubicBezTo>
                      <a:pt x="811" y="531"/>
                      <a:pt x="812" y="530"/>
                      <a:pt x="814" y="529"/>
                    </a:cubicBezTo>
                    <a:lnTo>
                      <a:pt x="814" y="529"/>
                    </a:lnTo>
                    <a:cubicBezTo>
                      <a:pt x="800" y="551"/>
                      <a:pt x="785" y="580"/>
                      <a:pt x="771" y="601"/>
                    </a:cubicBezTo>
                    <a:lnTo>
                      <a:pt x="786" y="563"/>
                    </a:lnTo>
                    <a:lnTo>
                      <a:pt x="786" y="563"/>
                    </a:lnTo>
                    <a:cubicBezTo>
                      <a:pt x="789" y="560"/>
                      <a:pt x="791" y="558"/>
                      <a:pt x="794" y="555"/>
                    </a:cubicBezTo>
                    <a:cubicBezTo>
                      <a:pt x="802" y="532"/>
                      <a:pt x="809" y="516"/>
                      <a:pt x="817" y="509"/>
                    </a:cubicBezTo>
                    <a:lnTo>
                      <a:pt x="840" y="486"/>
                    </a:lnTo>
                    <a:close/>
                    <a:moveTo>
                      <a:pt x="518" y="594"/>
                    </a:moveTo>
                    <a:cubicBezTo>
                      <a:pt x="521" y="594"/>
                      <a:pt x="521" y="600"/>
                      <a:pt x="517" y="617"/>
                    </a:cubicBezTo>
                    <a:cubicBezTo>
                      <a:pt x="491" y="642"/>
                      <a:pt x="482" y="644"/>
                      <a:pt x="480" y="645"/>
                    </a:cubicBezTo>
                    <a:lnTo>
                      <a:pt x="480" y="645"/>
                    </a:lnTo>
                    <a:cubicBezTo>
                      <a:pt x="491" y="623"/>
                      <a:pt x="511" y="594"/>
                      <a:pt x="518" y="594"/>
                    </a:cubicBezTo>
                    <a:close/>
                    <a:moveTo>
                      <a:pt x="759" y="625"/>
                    </a:moveTo>
                    <a:lnTo>
                      <a:pt x="759" y="625"/>
                    </a:lnTo>
                    <a:cubicBezTo>
                      <a:pt x="759" y="625"/>
                      <a:pt x="755" y="634"/>
                      <a:pt x="755" y="640"/>
                    </a:cubicBezTo>
                    <a:cubicBezTo>
                      <a:pt x="751" y="645"/>
                      <a:pt x="748" y="646"/>
                      <a:pt x="747" y="646"/>
                    </a:cubicBezTo>
                    <a:cubicBezTo>
                      <a:pt x="745" y="646"/>
                      <a:pt x="750" y="637"/>
                      <a:pt x="755" y="632"/>
                    </a:cubicBezTo>
                    <a:cubicBezTo>
                      <a:pt x="758" y="627"/>
                      <a:pt x="759" y="625"/>
                      <a:pt x="759" y="625"/>
                    </a:cubicBezTo>
                    <a:close/>
                    <a:moveTo>
                      <a:pt x="534" y="633"/>
                    </a:moveTo>
                    <a:lnTo>
                      <a:pt x="524" y="647"/>
                    </a:lnTo>
                    <a:cubicBezTo>
                      <a:pt x="528" y="644"/>
                      <a:pt x="531" y="639"/>
                      <a:pt x="534" y="633"/>
                    </a:cubicBezTo>
                    <a:close/>
                    <a:moveTo>
                      <a:pt x="578" y="643"/>
                    </a:moveTo>
                    <a:cubicBezTo>
                      <a:pt x="579" y="643"/>
                      <a:pt x="575" y="654"/>
                      <a:pt x="571" y="663"/>
                    </a:cubicBezTo>
                    <a:lnTo>
                      <a:pt x="571" y="663"/>
                    </a:lnTo>
                    <a:cubicBezTo>
                      <a:pt x="571" y="661"/>
                      <a:pt x="571" y="658"/>
                      <a:pt x="571" y="656"/>
                    </a:cubicBezTo>
                    <a:lnTo>
                      <a:pt x="571" y="656"/>
                    </a:lnTo>
                    <a:cubicBezTo>
                      <a:pt x="569" y="659"/>
                      <a:pt x="567" y="663"/>
                      <a:pt x="564" y="668"/>
                    </a:cubicBezTo>
                    <a:lnTo>
                      <a:pt x="564" y="668"/>
                    </a:lnTo>
                    <a:cubicBezTo>
                      <a:pt x="566" y="663"/>
                      <a:pt x="568" y="659"/>
                      <a:pt x="571" y="655"/>
                    </a:cubicBezTo>
                    <a:cubicBezTo>
                      <a:pt x="571" y="655"/>
                      <a:pt x="571" y="655"/>
                      <a:pt x="571" y="656"/>
                    </a:cubicBezTo>
                    <a:lnTo>
                      <a:pt x="571" y="656"/>
                    </a:lnTo>
                    <a:cubicBezTo>
                      <a:pt x="575" y="647"/>
                      <a:pt x="577" y="643"/>
                      <a:pt x="578" y="643"/>
                    </a:cubicBezTo>
                    <a:close/>
                    <a:moveTo>
                      <a:pt x="561" y="674"/>
                    </a:moveTo>
                    <a:lnTo>
                      <a:pt x="561" y="674"/>
                    </a:lnTo>
                    <a:cubicBezTo>
                      <a:pt x="560" y="675"/>
                      <a:pt x="560" y="676"/>
                      <a:pt x="559" y="677"/>
                    </a:cubicBezTo>
                    <a:lnTo>
                      <a:pt x="559" y="677"/>
                    </a:lnTo>
                    <a:cubicBezTo>
                      <a:pt x="559" y="676"/>
                      <a:pt x="559" y="676"/>
                      <a:pt x="559" y="676"/>
                    </a:cubicBezTo>
                    <a:lnTo>
                      <a:pt x="559" y="676"/>
                    </a:lnTo>
                    <a:cubicBezTo>
                      <a:pt x="557" y="679"/>
                      <a:pt x="556" y="681"/>
                      <a:pt x="556" y="681"/>
                    </a:cubicBezTo>
                    <a:cubicBezTo>
                      <a:pt x="556" y="681"/>
                      <a:pt x="558" y="679"/>
                      <a:pt x="559" y="677"/>
                    </a:cubicBezTo>
                    <a:lnTo>
                      <a:pt x="559" y="677"/>
                    </a:lnTo>
                    <a:cubicBezTo>
                      <a:pt x="559" y="677"/>
                      <a:pt x="559" y="678"/>
                      <a:pt x="559" y="678"/>
                    </a:cubicBezTo>
                    <a:lnTo>
                      <a:pt x="559" y="678"/>
                    </a:lnTo>
                    <a:cubicBezTo>
                      <a:pt x="560" y="677"/>
                      <a:pt x="560" y="676"/>
                      <a:pt x="561" y="674"/>
                    </a:cubicBezTo>
                    <a:close/>
                    <a:moveTo>
                      <a:pt x="559" y="678"/>
                    </a:moveTo>
                    <a:lnTo>
                      <a:pt x="559" y="678"/>
                    </a:lnTo>
                    <a:cubicBezTo>
                      <a:pt x="556" y="684"/>
                      <a:pt x="553" y="690"/>
                      <a:pt x="550" y="696"/>
                    </a:cubicBezTo>
                    <a:lnTo>
                      <a:pt x="550" y="696"/>
                    </a:lnTo>
                    <a:lnTo>
                      <a:pt x="555" y="694"/>
                    </a:lnTo>
                    <a:cubicBezTo>
                      <a:pt x="557" y="687"/>
                      <a:pt x="558" y="682"/>
                      <a:pt x="559" y="678"/>
                    </a:cubicBezTo>
                    <a:close/>
                    <a:moveTo>
                      <a:pt x="709" y="686"/>
                    </a:moveTo>
                    <a:lnTo>
                      <a:pt x="694" y="709"/>
                    </a:lnTo>
                    <a:lnTo>
                      <a:pt x="708" y="689"/>
                    </a:lnTo>
                    <a:lnTo>
                      <a:pt x="708" y="689"/>
                    </a:lnTo>
                    <a:lnTo>
                      <a:pt x="709" y="686"/>
                    </a:lnTo>
                    <a:close/>
                    <a:moveTo>
                      <a:pt x="1295" y="725"/>
                    </a:moveTo>
                    <a:cubicBezTo>
                      <a:pt x="1294" y="727"/>
                      <a:pt x="1293" y="729"/>
                      <a:pt x="1293" y="729"/>
                    </a:cubicBezTo>
                    <a:cubicBezTo>
                      <a:pt x="1293" y="729"/>
                      <a:pt x="1293" y="728"/>
                      <a:pt x="1295" y="725"/>
                    </a:cubicBezTo>
                    <a:cubicBezTo>
                      <a:pt x="1295" y="725"/>
                      <a:pt x="1295" y="725"/>
                      <a:pt x="1295" y="725"/>
                    </a:cubicBezTo>
                    <a:close/>
                    <a:moveTo>
                      <a:pt x="566" y="735"/>
                    </a:moveTo>
                    <a:lnTo>
                      <a:pt x="566" y="735"/>
                    </a:lnTo>
                    <a:cubicBezTo>
                      <a:pt x="564" y="738"/>
                      <a:pt x="562" y="741"/>
                      <a:pt x="560" y="744"/>
                    </a:cubicBezTo>
                    <a:lnTo>
                      <a:pt x="560" y="744"/>
                    </a:lnTo>
                    <a:cubicBezTo>
                      <a:pt x="562" y="741"/>
                      <a:pt x="564" y="738"/>
                      <a:pt x="566" y="735"/>
                    </a:cubicBezTo>
                    <a:close/>
                    <a:moveTo>
                      <a:pt x="560" y="744"/>
                    </a:moveTo>
                    <a:cubicBezTo>
                      <a:pt x="557" y="750"/>
                      <a:pt x="552" y="756"/>
                      <a:pt x="547" y="763"/>
                    </a:cubicBezTo>
                    <a:cubicBezTo>
                      <a:pt x="547" y="763"/>
                      <a:pt x="548" y="764"/>
                      <a:pt x="548" y="764"/>
                    </a:cubicBezTo>
                    <a:cubicBezTo>
                      <a:pt x="549" y="764"/>
                      <a:pt x="554" y="755"/>
                      <a:pt x="560" y="744"/>
                    </a:cubicBezTo>
                    <a:close/>
                    <a:moveTo>
                      <a:pt x="550" y="696"/>
                    </a:moveTo>
                    <a:lnTo>
                      <a:pt x="540" y="701"/>
                    </a:lnTo>
                    <a:cubicBezTo>
                      <a:pt x="524" y="732"/>
                      <a:pt x="517" y="763"/>
                      <a:pt x="509" y="794"/>
                    </a:cubicBezTo>
                    <a:cubicBezTo>
                      <a:pt x="520" y="761"/>
                      <a:pt x="534" y="729"/>
                      <a:pt x="550" y="696"/>
                    </a:cubicBezTo>
                    <a:close/>
                    <a:moveTo>
                      <a:pt x="1141" y="825"/>
                    </a:moveTo>
                    <a:cubicBezTo>
                      <a:pt x="1135" y="827"/>
                      <a:pt x="1134" y="829"/>
                      <a:pt x="1135" y="830"/>
                    </a:cubicBezTo>
                    <a:lnTo>
                      <a:pt x="1135" y="830"/>
                    </a:lnTo>
                    <a:cubicBezTo>
                      <a:pt x="1136" y="828"/>
                      <a:pt x="1138" y="827"/>
                      <a:pt x="1141" y="825"/>
                    </a:cubicBezTo>
                    <a:close/>
                    <a:moveTo>
                      <a:pt x="976" y="753"/>
                    </a:moveTo>
                    <a:cubicBezTo>
                      <a:pt x="977" y="753"/>
                      <a:pt x="978" y="754"/>
                      <a:pt x="979" y="755"/>
                    </a:cubicBezTo>
                    <a:cubicBezTo>
                      <a:pt x="963" y="772"/>
                      <a:pt x="927" y="807"/>
                      <a:pt x="902" y="832"/>
                    </a:cubicBezTo>
                    <a:lnTo>
                      <a:pt x="902" y="832"/>
                    </a:lnTo>
                    <a:lnTo>
                      <a:pt x="840" y="871"/>
                    </a:lnTo>
                    <a:cubicBezTo>
                      <a:pt x="883" y="828"/>
                      <a:pt x="958" y="753"/>
                      <a:pt x="976" y="753"/>
                    </a:cubicBezTo>
                    <a:close/>
                    <a:moveTo>
                      <a:pt x="895" y="878"/>
                    </a:moveTo>
                    <a:lnTo>
                      <a:pt x="895" y="878"/>
                    </a:lnTo>
                    <a:cubicBezTo>
                      <a:pt x="889" y="884"/>
                      <a:pt x="883" y="889"/>
                      <a:pt x="879" y="894"/>
                    </a:cubicBezTo>
                    <a:cubicBezTo>
                      <a:pt x="874" y="900"/>
                      <a:pt x="873" y="903"/>
                      <a:pt x="873" y="903"/>
                    </a:cubicBezTo>
                    <a:cubicBezTo>
                      <a:pt x="874" y="903"/>
                      <a:pt x="885" y="890"/>
                      <a:pt x="895" y="878"/>
                    </a:cubicBezTo>
                    <a:close/>
                    <a:moveTo>
                      <a:pt x="85" y="0"/>
                    </a:moveTo>
                    <a:cubicBezTo>
                      <a:pt x="85" y="31"/>
                      <a:pt x="77" y="39"/>
                      <a:pt x="77" y="39"/>
                    </a:cubicBezTo>
                    <a:cubicBezTo>
                      <a:pt x="70" y="39"/>
                      <a:pt x="70" y="77"/>
                      <a:pt x="62" y="100"/>
                    </a:cubicBezTo>
                    <a:lnTo>
                      <a:pt x="62" y="39"/>
                    </a:lnTo>
                    <a:cubicBezTo>
                      <a:pt x="55" y="65"/>
                      <a:pt x="52" y="69"/>
                      <a:pt x="48" y="69"/>
                    </a:cubicBezTo>
                    <a:cubicBezTo>
                      <a:pt x="47" y="69"/>
                      <a:pt x="46" y="68"/>
                      <a:pt x="44" y="68"/>
                    </a:cubicBezTo>
                    <a:cubicBezTo>
                      <a:pt x="41" y="68"/>
                      <a:pt x="37" y="72"/>
                      <a:pt x="31" y="93"/>
                    </a:cubicBezTo>
                    <a:lnTo>
                      <a:pt x="39" y="85"/>
                    </a:lnTo>
                    <a:lnTo>
                      <a:pt x="39" y="85"/>
                    </a:lnTo>
                    <a:cubicBezTo>
                      <a:pt x="16" y="154"/>
                      <a:pt x="16" y="247"/>
                      <a:pt x="0" y="332"/>
                    </a:cubicBezTo>
                    <a:cubicBezTo>
                      <a:pt x="4" y="319"/>
                      <a:pt x="7" y="313"/>
                      <a:pt x="8" y="313"/>
                    </a:cubicBezTo>
                    <a:cubicBezTo>
                      <a:pt x="13" y="313"/>
                      <a:pt x="5" y="380"/>
                      <a:pt x="11" y="380"/>
                    </a:cubicBezTo>
                    <a:cubicBezTo>
                      <a:pt x="13" y="380"/>
                      <a:pt x="17" y="371"/>
                      <a:pt x="23" y="347"/>
                    </a:cubicBezTo>
                    <a:lnTo>
                      <a:pt x="23" y="347"/>
                    </a:lnTo>
                    <a:cubicBezTo>
                      <a:pt x="23" y="362"/>
                      <a:pt x="16" y="378"/>
                      <a:pt x="16" y="393"/>
                    </a:cubicBezTo>
                    <a:cubicBezTo>
                      <a:pt x="21" y="369"/>
                      <a:pt x="25" y="357"/>
                      <a:pt x="28" y="357"/>
                    </a:cubicBezTo>
                    <a:cubicBezTo>
                      <a:pt x="30" y="357"/>
                      <a:pt x="31" y="361"/>
                      <a:pt x="31" y="370"/>
                    </a:cubicBezTo>
                    <a:lnTo>
                      <a:pt x="31" y="378"/>
                    </a:lnTo>
                    <a:cubicBezTo>
                      <a:pt x="33" y="377"/>
                      <a:pt x="35" y="377"/>
                      <a:pt x="37" y="377"/>
                    </a:cubicBezTo>
                    <a:cubicBezTo>
                      <a:pt x="53" y="377"/>
                      <a:pt x="48" y="411"/>
                      <a:pt x="62" y="439"/>
                    </a:cubicBezTo>
                    <a:lnTo>
                      <a:pt x="70" y="393"/>
                    </a:lnTo>
                    <a:cubicBezTo>
                      <a:pt x="74" y="401"/>
                      <a:pt x="76" y="407"/>
                      <a:pt x="75" y="413"/>
                    </a:cubicBezTo>
                    <a:lnTo>
                      <a:pt x="75" y="413"/>
                    </a:lnTo>
                    <a:cubicBezTo>
                      <a:pt x="87" y="374"/>
                      <a:pt x="65" y="416"/>
                      <a:pt x="85" y="347"/>
                    </a:cubicBezTo>
                    <a:lnTo>
                      <a:pt x="85" y="347"/>
                    </a:lnTo>
                    <a:cubicBezTo>
                      <a:pt x="71" y="436"/>
                      <a:pt x="106" y="373"/>
                      <a:pt x="98" y="433"/>
                    </a:cubicBezTo>
                    <a:lnTo>
                      <a:pt x="98" y="433"/>
                    </a:lnTo>
                    <a:cubicBezTo>
                      <a:pt x="101" y="420"/>
                      <a:pt x="105" y="409"/>
                      <a:pt x="108" y="409"/>
                    </a:cubicBezTo>
                    <a:lnTo>
                      <a:pt x="101" y="439"/>
                    </a:lnTo>
                    <a:lnTo>
                      <a:pt x="116" y="401"/>
                    </a:lnTo>
                    <a:lnTo>
                      <a:pt x="116" y="401"/>
                    </a:lnTo>
                    <a:cubicBezTo>
                      <a:pt x="116" y="424"/>
                      <a:pt x="108" y="447"/>
                      <a:pt x="101" y="470"/>
                    </a:cubicBezTo>
                    <a:cubicBezTo>
                      <a:pt x="101" y="470"/>
                      <a:pt x="101" y="478"/>
                      <a:pt x="93" y="478"/>
                    </a:cubicBezTo>
                    <a:cubicBezTo>
                      <a:pt x="93" y="487"/>
                      <a:pt x="95" y="490"/>
                      <a:pt x="98" y="490"/>
                    </a:cubicBezTo>
                    <a:cubicBezTo>
                      <a:pt x="104" y="490"/>
                      <a:pt x="113" y="477"/>
                      <a:pt x="115" y="477"/>
                    </a:cubicBezTo>
                    <a:cubicBezTo>
                      <a:pt x="116" y="477"/>
                      <a:pt x="116" y="477"/>
                      <a:pt x="116" y="478"/>
                    </a:cubicBezTo>
                    <a:lnTo>
                      <a:pt x="116" y="463"/>
                    </a:lnTo>
                    <a:cubicBezTo>
                      <a:pt x="122" y="456"/>
                      <a:pt x="128" y="454"/>
                      <a:pt x="133" y="454"/>
                    </a:cubicBezTo>
                    <a:cubicBezTo>
                      <a:pt x="138" y="454"/>
                      <a:pt x="142" y="456"/>
                      <a:pt x="147" y="456"/>
                    </a:cubicBezTo>
                    <a:cubicBezTo>
                      <a:pt x="155" y="456"/>
                      <a:pt x="164" y="452"/>
                      <a:pt x="178" y="432"/>
                    </a:cubicBezTo>
                    <a:lnTo>
                      <a:pt x="178" y="409"/>
                    </a:lnTo>
                    <a:cubicBezTo>
                      <a:pt x="185" y="399"/>
                      <a:pt x="189" y="396"/>
                      <a:pt x="191" y="396"/>
                    </a:cubicBezTo>
                    <a:cubicBezTo>
                      <a:pt x="196" y="396"/>
                      <a:pt x="185" y="425"/>
                      <a:pt x="197" y="425"/>
                    </a:cubicBezTo>
                    <a:cubicBezTo>
                      <a:pt x="198" y="425"/>
                      <a:pt x="199" y="424"/>
                      <a:pt x="201" y="424"/>
                    </a:cubicBezTo>
                    <a:cubicBezTo>
                      <a:pt x="216" y="401"/>
                      <a:pt x="216" y="393"/>
                      <a:pt x="224" y="393"/>
                    </a:cubicBezTo>
                    <a:cubicBezTo>
                      <a:pt x="208" y="416"/>
                      <a:pt x="216" y="447"/>
                      <a:pt x="201" y="470"/>
                    </a:cubicBezTo>
                    <a:cubicBezTo>
                      <a:pt x="224" y="439"/>
                      <a:pt x="239" y="401"/>
                      <a:pt x="255" y="370"/>
                    </a:cubicBezTo>
                    <a:lnTo>
                      <a:pt x="255" y="370"/>
                    </a:lnTo>
                    <a:lnTo>
                      <a:pt x="247" y="401"/>
                    </a:lnTo>
                    <a:cubicBezTo>
                      <a:pt x="255" y="370"/>
                      <a:pt x="262" y="355"/>
                      <a:pt x="270" y="347"/>
                    </a:cubicBezTo>
                    <a:lnTo>
                      <a:pt x="270" y="347"/>
                    </a:lnTo>
                    <a:cubicBezTo>
                      <a:pt x="255" y="378"/>
                      <a:pt x="262" y="401"/>
                      <a:pt x="239" y="439"/>
                    </a:cubicBezTo>
                    <a:cubicBezTo>
                      <a:pt x="237" y="457"/>
                      <a:pt x="239" y="463"/>
                      <a:pt x="242" y="463"/>
                    </a:cubicBezTo>
                    <a:cubicBezTo>
                      <a:pt x="248" y="463"/>
                      <a:pt x="261" y="437"/>
                      <a:pt x="264" y="437"/>
                    </a:cubicBezTo>
                    <a:cubicBezTo>
                      <a:pt x="265" y="437"/>
                      <a:pt x="264" y="446"/>
                      <a:pt x="255" y="478"/>
                    </a:cubicBezTo>
                    <a:cubicBezTo>
                      <a:pt x="293" y="393"/>
                      <a:pt x="255" y="424"/>
                      <a:pt x="270" y="409"/>
                    </a:cubicBezTo>
                    <a:cubicBezTo>
                      <a:pt x="284" y="387"/>
                      <a:pt x="299" y="346"/>
                      <a:pt x="301" y="346"/>
                    </a:cubicBezTo>
                    <a:cubicBezTo>
                      <a:pt x="301" y="346"/>
                      <a:pt x="301" y="346"/>
                      <a:pt x="301" y="347"/>
                    </a:cubicBezTo>
                    <a:cubicBezTo>
                      <a:pt x="309" y="362"/>
                      <a:pt x="270" y="470"/>
                      <a:pt x="285" y="470"/>
                    </a:cubicBezTo>
                    <a:cubicBezTo>
                      <a:pt x="285" y="470"/>
                      <a:pt x="285" y="470"/>
                      <a:pt x="285" y="470"/>
                    </a:cubicBezTo>
                    <a:lnTo>
                      <a:pt x="285" y="470"/>
                    </a:lnTo>
                    <a:cubicBezTo>
                      <a:pt x="289" y="474"/>
                      <a:pt x="289" y="476"/>
                      <a:pt x="288" y="476"/>
                    </a:cubicBezTo>
                    <a:cubicBezTo>
                      <a:pt x="287" y="476"/>
                      <a:pt x="285" y="474"/>
                      <a:pt x="285" y="470"/>
                    </a:cubicBezTo>
                    <a:lnTo>
                      <a:pt x="285" y="470"/>
                    </a:lnTo>
                    <a:cubicBezTo>
                      <a:pt x="285" y="478"/>
                      <a:pt x="286" y="480"/>
                      <a:pt x="288" y="480"/>
                    </a:cubicBezTo>
                    <a:cubicBezTo>
                      <a:pt x="290" y="480"/>
                      <a:pt x="294" y="471"/>
                      <a:pt x="295" y="471"/>
                    </a:cubicBezTo>
                    <a:cubicBezTo>
                      <a:pt x="296" y="471"/>
                      <a:pt x="295" y="475"/>
                      <a:pt x="293" y="486"/>
                    </a:cubicBezTo>
                    <a:cubicBezTo>
                      <a:pt x="316" y="432"/>
                      <a:pt x="301" y="493"/>
                      <a:pt x="324" y="416"/>
                    </a:cubicBezTo>
                    <a:lnTo>
                      <a:pt x="324" y="416"/>
                    </a:lnTo>
                    <a:lnTo>
                      <a:pt x="309" y="432"/>
                    </a:lnTo>
                    <a:cubicBezTo>
                      <a:pt x="321" y="419"/>
                      <a:pt x="348" y="367"/>
                      <a:pt x="355" y="367"/>
                    </a:cubicBezTo>
                    <a:cubicBezTo>
                      <a:pt x="356" y="367"/>
                      <a:pt x="356" y="370"/>
                      <a:pt x="355" y="378"/>
                    </a:cubicBezTo>
                    <a:cubicBezTo>
                      <a:pt x="347" y="393"/>
                      <a:pt x="339" y="409"/>
                      <a:pt x="332" y="424"/>
                    </a:cubicBezTo>
                    <a:cubicBezTo>
                      <a:pt x="332" y="427"/>
                      <a:pt x="332" y="429"/>
                      <a:pt x="333" y="429"/>
                    </a:cubicBezTo>
                    <a:cubicBezTo>
                      <a:pt x="334" y="429"/>
                      <a:pt x="336" y="423"/>
                      <a:pt x="338" y="423"/>
                    </a:cubicBezTo>
                    <a:cubicBezTo>
                      <a:pt x="339" y="423"/>
                      <a:pt x="339" y="425"/>
                      <a:pt x="339" y="432"/>
                    </a:cubicBezTo>
                    <a:cubicBezTo>
                      <a:pt x="324" y="466"/>
                      <a:pt x="318" y="468"/>
                      <a:pt x="313" y="468"/>
                    </a:cubicBezTo>
                    <a:cubicBezTo>
                      <a:pt x="313" y="468"/>
                      <a:pt x="312" y="468"/>
                      <a:pt x="312" y="468"/>
                    </a:cubicBezTo>
                    <a:cubicBezTo>
                      <a:pt x="307" y="468"/>
                      <a:pt x="303" y="470"/>
                      <a:pt x="293" y="493"/>
                    </a:cubicBezTo>
                    <a:cubicBezTo>
                      <a:pt x="292" y="499"/>
                      <a:pt x="292" y="501"/>
                      <a:pt x="293" y="501"/>
                    </a:cubicBezTo>
                    <a:cubicBezTo>
                      <a:pt x="295" y="501"/>
                      <a:pt x="303" y="489"/>
                      <a:pt x="305" y="489"/>
                    </a:cubicBezTo>
                    <a:cubicBezTo>
                      <a:pt x="306" y="489"/>
                      <a:pt x="305" y="494"/>
                      <a:pt x="299" y="510"/>
                    </a:cubicBezTo>
                    <a:lnTo>
                      <a:pt x="299" y="510"/>
                    </a:lnTo>
                    <a:cubicBezTo>
                      <a:pt x="308" y="488"/>
                      <a:pt x="312" y="481"/>
                      <a:pt x="314" y="481"/>
                    </a:cubicBezTo>
                    <a:cubicBezTo>
                      <a:pt x="317" y="481"/>
                      <a:pt x="316" y="494"/>
                      <a:pt x="321" y="494"/>
                    </a:cubicBezTo>
                    <a:cubicBezTo>
                      <a:pt x="323" y="494"/>
                      <a:pt x="326" y="491"/>
                      <a:pt x="331" y="483"/>
                    </a:cubicBezTo>
                    <a:lnTo>
                      <a:pt x="331" y="483"/>
                    </a:lnTo>
                    <a:lnTo>
                      <a:pt x="327" y="490"/>
                    </a:lnTo>
                    <a:lnTo>
                      <a:pt x="327" y="490"/>
                    </a:lnTo>
                    <a:cubicBezTo>
                      <a:pt x="330" y="488"/>
                      <a:pt x="332" y="486"/>
                      <a:pt x="332" y="486"/>
                    </a:cubicBezTo>
                    <a:lnTo>
                      <a:pt x="332" y="486"/>
                    </a:lnTo>
                    <a:lnTo>
                      <a:pt x="309" y="540"/>
                    </a:lnTo>
                    <a:cubicBezTo>
                      <a:pt x="313" y="530"/>
                      <a:pt x="316" y="526"/>
                      <a:pt x="318" y="526"/>
                    </a:cubicBezTo>
                    <a:cubicBezTo>
                      <a:pt x="323" y="526"/>
                      <a:pt x="315" y="566"/>
                      <a:pt x="320" y="566"/>
                    </a:cubicBezTo>
                    <a:cubicBezTo>
                      <a:pt x="321" y="566"/>
                      <a:pt x="322" y="565"/>
                      <a:pt x="324" y="563"/>
                    </a:cubicBezTo>
                    <a:cubicBezTo>
                      <a:pt x="309" y="563"/>
                      <a:pt x="339" y="509"/>
                      <a:pt x="347" y="478"/>
                    </a:cubicBezTo>
                    <a:cubicBezTo>
                      <a:pt x="352" y="470"/>
                      <a:pt x="356" y="467"/>
                      <a:pt x="357" y="467"/>
                    </a:cubicBezTo>
                    <a:cubicBezTo>
                      <a:pt x="365" y="467"/>
                      <a:pt x="320" y="573"/>
                      <a:pt x="328" y="573"/>
                    </a:cubicBezTo>
                    <a:cubicBezTo>
                      <a:pt x="329" y="573"/>
                      <a:pt x="330" y="572"/>
                      <a:pt x="332" y="570"/>
                    </a:cubicBezTo>
                    <a:cubicBezTo>
                      <a:pt x="332" y="571"/>
                      <a:pt x="332" y="572"/>
                      <a:pt x="332" y="572"/>
                    </a:cubicBezTo>
                    <a:cubicBezTo>
                      <a:pt x="332" y="572"/>
                      <a:pt x="333" y="545"/>
                      <a:pt x="347" y="524"/>
                    </a:cubicBezTo>
                    <a:lnTo>
                      <a:pt x="347" y="524"/>
                    </a:lnTo>
                    <a:cubicBezTo>
                      <a:pt x="347" y="547"/>
                      <a:pt x="347" y="563"/>
                      <a:pt x="339" y="578"/>
                    </a:cubicBezTo>
                    <a:cubicBezTo>
                      <a:pt x="355" y="570"/>
                      <a:pt x="355" y="532"/>
                      <a:pt x="370" y="509"/>
                    </a:cubicBezTo>
                    <a:lnTo>
                      <a:pt x="370" y="509"/>
                    </a:lnTo>
                    <a:cubicBezTo>
                      <a:pt x="366" y="523"/>
                      <a:pt x="365" y="529"/>
                      <a:pt x="366" y="529"/>
                    </a:cubicBezTo>
                    <a:cubicBezTo>
                      <a:pt x="370" y="529"/>
                      <a:pt x="388" y="489"/>
                      <a:pt x="393" y="478"/>
                    </a:cubicBezTo>
                    <a:lnTo>
                      <a:pt x="393" y="478"/>
                    </a:lnTo>
                    <a:lnTo>
                      <a:pt x="378" y="516"/>
                    </a:lnTo>
                    <a:cubicBezTo>
                      <a:pt x="378" y="522"/>
                      <a:pt x="379" y="524"/>
                      <a:pt x="380" y="524"/>
                    </a:cubicBezTo>
                    <a:cubicBezTo>
                      <a:pt x="387" y="524"/>
                      <a:pt x="408" y="463"/>
                      <a:pt x="414" y="463"/>
                    </a:cubicBezTo>
                    <a:cubicBezTo>
                      <a:pt x="416" y="463"/>
                      <a:pt x="416" y="465"/>
                      <a:pt x="416" y="470"/>
                    </a:cubicBezTo>
                    <a:lnTo>
                      <a:pt x="386" y="524"/>
                    </a:lnTo>
                    <a:lnTo>
                      <a:pt x="401" y="516"/>
                    </a:lnTo>
                    <a:lnTo>
                      <a:pt x="378" y="563"/>
                    </a:lnTo>
                    <a:cubicBezTo>
                      <a:pt x="389" y="547"/>
                      <a:pt x="393" y="542"/>
                      <a:pt x="395" y="542"/>
                    </a:cubicBezTo>
                    <a:cubicBezTo>
                      <a:pt x="397" y="542"/>
                      <a:pt x="397" y="547"/>
                      <a:pt x="401" y="555"/>
                    </a:cubicBezTo>
                    <a:lnTo>
                      <a:pt x="401" y="555"/>
                    </a:lnTo>
                    <a:lnTo>
                      <a:pt x="393" y="578"/>
                    </a:lnTo>
                    <a:cubicBezTo>
                      <a:pt x="390" y="588"/>
                      <a:pt x="391" y="591"/>
                      <a:pt x="393" y="591"/>
                    </a:cubicBezTo>
                    <a:cubicBezTo>
                      <a:pt x="396" y="591"/>
                      <a:pt x="401" y="586"/>
                      <a:pt x="401" y="586"/>
                    </a:cubicBezTo>
                    <a:cubicBezTo>
                      <a:pt x="409" y="586"/>
                      <a:pt x="401" y="586"/>
                      <a:pt x="401" y="578"/>
                    </a:cubicBezTo>
                    <a:lnTo>
                      <a:pt x="440" y="524"/>
                    </a:lnTo>
                    <a:lnTo>
                      <a:pt x="440" y="524"/>
                    </a:lnTo>
                    <a:cubicBezTo>
                      <a:pt x="440" y="532"/>
                      <a:pt x="432" y="547"/>
                      <a:pt x="424" y="563"/>
                    </a:cubicBezTo>
                    <a:cubicBezTo>
                      <a:pt x="424" y="563"/>
                      <a:pt x="440" y="540"/>
                      <a:pt x="440" y="540"/>
                    </a:cubicBezTo>
                    <a:lnTo>
                      <a:pt x="440" y="540"/>
                    </a:lnTo>
                    <a:cubicBezTo>
                      <a:pt x="432" y="563"/>
                      <a:pt x="416" y="594"/>
                      <a:pt x="401" y="624"/>
                    </a:cubicBezTo>
                    <a:lnTo>
                      <a:pt x="424" y="586"/>
                    </a:lnTo>
                    <a:lnTo>
                      <a:pt x="424" y="586"/>
                    </a:lnTo>
                    <a:cubicBezTo>
                      <a:pt x="416" y="601"/>
                      <a:pt x="409" y="632"/>
                      <a:pt x="409" y="640"/>
                    </a:cubicBezTo>
                    <a:cubicBezTo>
                      <a:pt x="408" y="641"/>
                      <a:pt x="408" y="642"/>
                      <a:pt x="408" y="642"/>
                    </a:cubicBezTo>
                    <a:cubicBezTo>
                      <a:pt x="409" y="642"/>
                      <a:pt x="434" y="602"/>
                      <a:pt x="444" y="602"/>
                    </a:cubicBezTo>
                    <a:cubicBezTo>
                      <a:pt x="446" y="602"/>
                      <a:pt x="447" y="604"/>
                      <a:pt x="447" y="609"/>
                    </a:cubicBezTo>
                    <a:cubicBezTo>
                      <a:pt x="447" y="609"/>
                      <a:pt x="455" y="601"/>
                      <a:pt x="455" y="594"/>
                    </a:cubicBezTo>
                    <a:lnTo>
                      <a:pt x="455" y="594"/>
                    </a:lnTo>
                    <a:cubicBezTo>
                      <a:pt x="455" y="604"/>
                      <a:pt x="451" y="626"/>
                      <a:pt x="459" y="626"/>
                    </a:cubicBezTo>
                    <a:cubicBezTo>
                      <a:pt x="463" y="626"/>
                      <a:pt x="468" y="621"/>
                      <a:pt x="478" y="609"/>
                    </a:cubicBezTo>
                    <a:lnTo>
                      <a:pt x="478" y="609"/>
                    </a:lnTo>
                    <a:lnTo>
                      <a:pt x="455" y="671"/>
                    </a:lnTo>
                    <a:cubicBezTo>
                      <a:pt x="463" y="663"/>
                      <a:pt x="486" y="594"/>
                      <a:pt x="509" y="578"/>
                    </a:cubicBezTo>
                    <a:cubicBezTo>
                      <a:pt x="510" y="577"/>
                      <a:pt x="511" y="576"/>
                      <a:pt x="512" y="576"/>
                    </a:cubicBezTo>
                    <a:cubicBezTo>
                      <a:pt x="517" y="576"/>
                      <a:pt x="489" y="627"/>
                      <a:pt x="480" y="645"/>
                    </a:cubicBezTo>
                    <a:lnTo>
                      <a:pt x="480" y="645"/>
                    </a:lnTo>
                    <a:cubicBezTo>
                      <a:pt x="478" y="645"/>
                      <a:pt x="478" y="645"/>
                      <a:pt x="478" y="647"/>
                    </a:cubicBezTo>
                    <a:cubicBezTo>
                      <a:pt x="478" y="647"/>
                      <a:pt x="479" y="646"/>
                      <a:pt x="479" y="645"/>
                    </a:cubicBezTo>
                    <a:lnTo>
                      <a:pt x="479" y="645"/>
                    </a:lnTo>
                    <a:cubicBezTo>
                      <a:pt x="479" y="646"/>
                      <a:pt x="478" y="647"/>
                      <a:pt x="478" y="647"/>
                    </a:cubicBezTo>
                    <a:lnTo>
                      <a:pt x="463" y="686"/>
                    </a:lnTo>
                    <a:cubicBezTo>
                      <a:pt x="432" y="732"/>
                      <a:pt x="440" y="717"/>
                      <a:pt x="416" y="763"/>
                    </a:cubicBezTo>
                    <a:cubicBezTo>
                      <a:pt x="447" y="705"/>
                      <a:pt x="455" y="705"/>
                      <a:pt x="462" y="705"/>
                    </a:cubicBezTo>
                    <a:cubicBezTo>
                      <a:pt x="468" y="705"/>
                      <a:pt x="474" y="705"/>
                      <a:pt x="501" y="647"/>
                    </a:cubicBezTo>
                    <a:lnTo>
                      <a:pt x="501" y="647"/>
                    </a:lnTo>
                    <a:lnTo>
                      <a:pt x="493" y="671"/>
                    </a:lnTo>
                    <a:cubicBezTo>
                      <a:pt x="489" y="681"/>
                      <a:pt x="488" y="686"/>
                      <a:pt x="489" y="686"/>
                    </a:cubicBezTo>
                    <a:cubicBezTo>
                      <a:pt x="492" y="686"/>
                      <a:pt x="532" y="606"/>
                      <a:pt x="539" y="606"/>
                    </a:cubicBezTo>
                    <a:cubicBezTo>
                      <a:pt x="539" y="606"/>
                      <a:pt x="540" y="607"/>
                      <a:pt x="540" y="609"/>
                    </a:cubicBezTo>
                    <a:cubicBezTo>
                      <a:pt x="540" y="617"/>
                      <a:pt x="537" y="625"/>
                      <a:pt x="534" y="633"/>
                    </a:cubicBezTo>
                    <a:lnTo>
                      <a:pt x="534" y="633"/>
                    </a:lnTo>
                    <a:lnTo>
                      <a:pt x="540" y="624"/>
                    </a:lnTo>
                    <a:lnTo>
                      <a:pt x="540" y="624"/>
                    </a:lnTo>
                    <a:cubicBezTo>
                      <a:pt x="540" y="624"/>
                      <a:pt x="532" y="647"/>
                      <a:pt x="532" y="647"/>
                    </a:cubicBezTo>
                    <a:lnTo>
                      <a:pt x="547" y="647"/>
                    </a:lnTo>
                    <a:cubicBezTo>
                      <a:pt x="555" y="624"/>
                      <a:pt x="578" y="601"/>
                      <a:pt x="586" y="594"/>
                    </a:cubicBezTo>
                    <a:lnTo>
                      <a:pt x="586" y="594"/>
                    </a:lnTo>
                    <a:cubicBezTo>
                      <a:pt x="578" y="609"/>
                      <a:pt x="578" y="601"/>
                      <a:pt x="571" y="617"/>
                    </a:cubicBezTo>
                    <a:lnTo>
                      <a:pt x="594" y="594"/>
                    </a:lnTo>
                    <a:lnTo>
                      <a:pt x="594" y="594"/>
                    </a:lnTo>
                    <a:cubicBezTo>
                      <a:pt x="578" y="624"/>
                      <a:pt x="555" y="647"/>
                      <a:pt x="555" y="647"/>
                    </a:cubicBezTo>
                    <a:cubicBezTo>
                      <a:pt x="538" y="683"/>
                      <a:pt x="534" y="694"/>
                      <a:pt x="536" y="694"/>
                    </a:cubicBezTo>
                    <a:cubicBezTo>
                      <a:pt x="538" y="694"/>
                      <a:pt x="553" y="670"/>
                      <a:pt x="558" y="670"/>
                    </a:cubicBezTo>
                    <a:cubicBezTo>
                      <a:pt x="559" y="670"/>
                      <a:pt x="560" y="672"/>
                      <a:pt x="559" y="676"/>
                    </a:cubicBezTo>
                    <a:lnTo>
                      <a:pt x="559" y="676"/>
                    </a:lnTo>
                    <a:cubicBezTo>
                      <a:pt x="560" y="674"/>
                      <a:pt x="561" y="673"/>
                      <a:pt x="563" y="671"/>
                    </a:cubicBezTo>
                    <a:cubicBezTo>
                      <a:pt x="563" y="670"/>
                      <a:pt x="564" y="669"/>
                      <a:pt x="564" y="668"/>
                    </a:cubicBezTo>
                    <a:lnTo>
                      <a:pt x="564" y="668"/>
                    </a:lnTo>
                    <a:cubicBezTo>
                      <a:pt x="563" y="670"/>
                      <a:pt x="562" y="672"/>
                      <a:pt x="561" y="674"/>
                    </a:cubicBezTo>
                    <a:lnTo>
                      <a:pt x="561" y="674"/>
                    </a:lnTo>
                    <a:cubicBezTo>
                      <a:pt x="564" y="671"/>
                      <a:pt x="568" y="666"/>
                      <a:pt x="571" y="663"/>
                    </a:cubicBezTo>
                    <a:cubicBezTo>
                      <a:pt x="571" y="663"/>
                      <a:pt x="571" y="663"/>
                      <a:pt x="571" y="663"/>
                    </a:cubicBezTo>
                    <a:lnTo>
                      <a:pt x="571" y="663"/>
                    </a:lnTo>
                    <a:cubicBezTo>
                      <a:pt x="571" y="665"/>
                      <a:pt x="571" y="667"/>
                      <a:pt x="572" y="667"/>
                    </a:cubicBezTo>
                    <a:cubicBezTo>
                      <a:pt x="574" y="667"/>
                      <a:pt x="578" y="663"/>
                      <a:pt x="586" y="655"/>
                    </a:cubicBezTo>
                    <a:lnTo>
                      <a:pt x="586" y="655"/>
                    </a:lnTo>
                    <a:cubicBezTo>
                      <a:pt x="569" y="683"/>
                      <a:pt x="569" y="687"/>
                      <a:pt x="572" y="687"/>
                    </a:cubicBezTo>
                    <a:cubicBezTo>
                      <a:pt x="574" y="687"/>
                      <a:pt x="576" y="686"/>
                      <a:pt x="578" y="686"/>
                    </a:cubicBezTo>
                    <a:lnTo>
                      <a:pt x="547" y="740"/>
                    </a:lnTo>
                    <a:cubicBezTo>
                      <a:pt x="563" y="717"/>
                      <a:pt x="578" y="694"/>
                      <a:pt x="594" y="678"/>
                    </a:cubicBezTo>
                    <a:lnTo>
                      <a:pt x="594" y="678"/>
                    </a:lnTo>
                    <a:cubicBezTo>
                      <a:pt x="583" y="699"/>
                      <a:pt x="576" y="716"/>
                      <a:pt x="566" y="735"/>
                    </a:cubicBezTo>
                    <a:lnTo>
                      <a:pt x="566" y="735"/>
                    </a:lnTo>
                    <a:cubicBezTo>
                      <a:pt x="578" y="714"/>
                      <a:pt x="593" y="690"/>
                      <a:pt x="601" y="686"/>
                    </a:cubicBezTo>
                    <a:cubicBezTo>
                      <a:pt x="601" y="693"/>
                      <a:pt x="602" y="696"/>
                      <a:pt x="604" y="696"/>
                    </a:cubicBezTo>
                    <a:cubicBezTo>
                      <a:pt x="608" y="696"/>
                      <a:pt x="618" y="679"/>
                      <a:pt x="640" y="663"/>
                    </a:cubicBezTo>
                    <a:lnTo>
                      <a:pt x="640" y="663"/>
                    </a:lnTo>
                    <a:cubicBezTo>
                      <a:pt x="632" y="686"/>
                      <a:pt x="617" y="694"/>
                      <a:pt x="609" y="709"/>
                    </a:cubicBezTo>
                    <a:lnTo>
                      <a:pt x="640" y="671"/>
                    </a:lnTo>
                    <a:lnTo>
                      <a:pt x="640" y="671"/>
                    </a:lnTo>
                    <a:lnTo>
                      <a:pt x="632" y="694"/>
                    </a:lnTo>
                    <a:cubicBezTo>
                      <a:pt x="640" y="678"/>
                      <a:pt x="663" y="640"/>
                      <a:pt x="678" y="632"/>
                    </a:cubicBezTo>
                    <a:cubicBezTo>
                      <a:pt x="684" y="621"/>
                      <a:pt x="686" y="617"/>
                      <a:pt x="686" y="617"/>
                    </a:cubicBezTo>
                    <a:lnTo>
                      <a:pt x="686" y="617"/>
                    </a:lnTo>
                    <a:cubicBezTo>
                      <a:pt x="686" y="617"/>
                      <a:pt x="657" y="678"/>
                      <a:pt x="664" y="678"/>
                    </a:cubicBezTo>
                    <a:cubicBezTo>
                      <a:pt x="666" y="678"/>
                      <a:pt x="670" y="674"/>
                      <a:pt x="678" y="663"/>
                    </a:cubicBezTo>
                    <a:lnTo>
                      <a:pt x="678" y="663"/>
                    </a:lnTo>
                    <a:cubicBezTo>
                      <a:pt x="671" y="678"/>
                      <a:pt x="663" y="694"/>
                      <a:pt x="648" y="709"/>
                    </a:cubicBezTo>
                    <a:cubicBezTo>
                      <a:pt x="671" y="686"/>
                      <a:pt x="702" y="663"/>
                      <a:pt x="717" y="632"/>
                    </a:cubicBezTo>
                    <a:lnTo>
                      <a:pt x="717" y="632"/>
                    </a:lnTo>
                    <a:lnTo>
                      <a:pt x="702" y="671"/>
                    </a:lnTo>
                    <a:cubicBezTo>
                      <a:pt x="723" y="635"/>
                      <a:pt x="751" y="599"/>
                      <a:pt x="786" y="563"/>
                    </a:cubicBezTo>
                    <a:lnTo>
                      <a:pt x="786" y="563"/>
                    </a:lnTo>
                    <a:cubicBezTo>
                      <a:pt x="763" y="594"/>
                      <a:pt x="740" y="632"/>
                      <a:pt x="717" y="663"/>
                    </a:cubicBezTo>
                    <a:cubicBezTo>
                      <a:pt x="725" y="655"/>
                      <a:pt x="725" y="655"/>
                      <a:pt x="732" y="647"/>
                    </a:cubicBezTo>
                    <a:lnTo>
                      <a:pt x="732" y="647"/>
                    </a:lnTo>
                    <a:lnTo>
                      <a:pt x="717" y="671"/>
                    </a:lnTo>
                    <a:cubicBezTo>
                      <a:pt x="717" y="673"/>
                      <a:pt x="717" y="674"/>
                      <a:pt x="717" y="674"/>
                    </a:cubicBezTo>
                    <a:cubicBezTo>
                      <a:pt x="718" y="674"/>
                      <a:pt x="721" y="666"/>
                      <a:pt x="732" y="655"/>
                    </a:cubicBezTo>
                    <a:lnTo>
                      <a:pt x="732" y="655"/>
                    </a:lnTo>
                    <a:lnTo>
                      <a:pt x="708" y="689"/>
                    </a:lnTo>
                    <a:lnTo>
                      <a:pt x="708" y="689"/>
                    </a:lnTo>
                    <a:lnTo>
                      <a:pt x="694" y="732"/>
                    </a:lnTo>
                    <a:cubicBezTo>
                      <a:pt x="740" y="678"/>
                      <a:pt x="786" y="632"/>
                      <a:pt x="840" y="586"/>
                    </a:cubicBezTo>
                    <a:lnTo>
                      <a:pt x="840" y="586"/>
                    </a:lnTo>
                    <a:cubicBezTo>
                      <a:pt x="802" y="624"/>
                      <a:pt x="786" y="655"/>
                      <a:pt x="755" y="701"/>
                    </a:cubicBezTo>
                    <a:cubicBezTo>
                      <a:pt x="764" y="686"/>
                      <a:pt x="766" y="681"/>
                      <a:pt x="764" y="681"/>
                    </a:cubicBezTo>
                    <a:cubicBezTo>
                      <a:pt x="760" y="681"/>
                      <a:pt x="740" y="704"/>
                      <a:pt x="734" y="704"/>
                    </a:cubicBezTo>
                    <a:cubicBezTo>
                      <a:pt x="733" y="704"/>
                      <a:pt x="732" y="703"/>
                      <a:pt x="732" y="701"/>
                    </a:cubicBezTo>
                    <a:cubicBezTo>
                      <a:pt x="725" y="717"/>
                      <a:pt x="717" y="732"/>
                      <a:pt x="709" y="740"/>
                    </a:cubicBezTo>
                    <a:lnTo>
                      <a:pt x="755" y="701"/>
                    </a:lnTo>
                    <a:lnTo>
                      <a:pt x="755" y="701"/>
                    </a:lnTo>
                    <a:cubicBezTo>
                      <a:pt x="740" y="717"/>
                      <a:pt x="732" y="732"/>
                      <a:pt x="725" y="748"/>
                    </a:cubicBezTo>
                    <a:cubicBezTo>
                      <a:pt x="779" y="671"/>
                      <a:pt x="771" y="701"/>
                      <a:pt x="794" y="686"/>
                    </a:cubicBezTo>
                    <a:lnTo>
                      <a:pt x="794" y="686"/>
                    </a:lnTo>
                    <a:cubicBezTo>
                      <a:pt x="774" y="706"/>
                      <a:pt x="760" y="726"/>
                      <a:pt x="756" y="726"/>
                    </a:cubicBezTo>
                    <a:cubicBezTo>
                      <a:pt x="756" y="726"/>
                      <a:pt x="755" y="726"/>
                      <a:pt x="755" y="725"/>
                    </a:cubicBezTo>
                    <a:cubicBezTo>
                      <a:pt x="749" y="736"/>
                      <a:pt x="746" y="740"/>
                      <a:pt x="747" y="740"/>
                    </a:cubicBezTo>
                    <a:cubicBezTo>
                      <a:pt x="750" y="740"/>
                      <a:pt x="795" y="682"/>
                      <a:pt x="799" y="682"/>
                    </a:cubicBezTo>
                    <a:cubicBezTo>
                      <a:pt x="800" y="682"/>
                      <a:pt x="799" y="685"/>
                      <a:pt x="794" y="694"/>
                    </a:cubicBezTo>
                    <a:lnTo>
                      <a:pt x="786" y="701"/>
                    </a:lnTo>
                    <a:cubicBezTo>
                      <a:pt x="793" y="695"/>
                      <a:pt x="797" y="692"/>
                      <a:pt x="799" y="692"/>
                    </a:cubicBezTo>
                    <a:cubicBezTo>
                      <a:pt x="804" y="692"/>
                      <a:pt x="797" y="708"/>
                      <a:pt x="786" y="725"/>
                    </a:cubicBezTo>
                    <a:cubicBezTo>
                      <a:pt x="786" y="731"/>
                      <a:pt x="790" y="735"/>
                      <a:pt x="797" y="735"/>
                    </a:cubicBezTo>
                    <a:cubicBezTo>
                      <a:pt x="809" y="735"/>
                      <a:pt x="830" y="724"/>
                      <a:pt x="863" y="686"/>
                    </a:cubicBezTo>
                    <a:lnTo>
                      <a:pt x="863" y="686"/>
                    </a:lnTo>
                    <a:lnTo>
                      <a:pt x="794" y="778"/>
                    </a:lnTo>
                    <a:cubicBezTo>
                      <a:pt x="856" y="709"/>
                      <a:pt x="917" y="640"/>
                      <a:pt x="979" y="570"/>
                    </a:cubicBezTo>
                    <a:lnTo>
                      <a:pt x="979" y="570"/>
                    </a:lnTo>
                    <a:cubicBezTo>
                      <a:pt x="933" y="624"/>
                      <a:pt x="832" y="763"/>
                      <a:pt x="802" y="786"/>
                    </a:cubicBezTo>
                    <a:cubicBezTo>
                      <a:pt x="802" y="791"/>
                      <a:pt x="799" y="798"/>
                      <a:pt x="800" y="798"/>
                    </a:cubicBezTo>
                    <a:cubicBezTo>
                      <a:pt x="801" y="798"/>
                      <a:pt x="803" y="795"/>
                      <a:pt x="809" y="786"/>
                    </a:cubicBezTo>
                    <a:cubicBezTo>
                      <a:pt x="832" y="755"/>
                      <a:pt x="856" y="725"/>
                      <a:pt x="879" y="701"/>
                    </a:cubicBezTo>
                    <a:lnTo>
                      <a:pt x="879" y="701"/>
                    </a:lnTo>
                    <a:cubicBezTo>
                      <a:pt x="832" y="763"/>
                      <a:pt x="856" y="740"/>
                      <a:pt x="817" y="794"/>
                    </a:cubicBezTo>
                    <a:cubicBezTo>
                      <a:pt x="836" y="775"/>
                      <a:pt x="852" y="756"/>
                      <a:pt x="868" y="738"/>
                    </a:cubicBezTo>
                    <a:lnTo>
                      <a:pt x="868" y="738"/>
                    </a:lnTo>
                    <a:cubicBezTo>
                      <a:pt x="849" y="762"/>
                      <a:pt x="829" y="789"/>
                      <a:pt x="825" y="794"/>
                    </a:cubicBezTo>
                    <a:lnTo>
                      <a:pt x="902" y="717"/>
                    </a:lnTo>
                    <a:lnTo>
                      <a:pt x="902" y="717"/>
                    </a:lnTo>
                    <a:cubicBezTo>
                      <a:pt x="871" y="748"/>
                      <a:pt x="848" y="778"/>
                      <a:pt x="825" y="817"/>
                    </a:cubicBezTo>
                    <a:cubicBezTo>
                      <a:pt x="829" y="813"/>
                      <a:pt x="831" y="812"/>
                      <a:pt x="833" y="812"/>
                    </a:cubicBezTo>
                    <a:cubicBezTo>
                      <a:pt x="836" y="812"/>
                      <a:pt x="835" y="819"/>
                      <a:pt x="838" y="819"/>
                    </a:cubicBezTo>
                    <a:cubicBezTo>
                      <a:pt x="838" y="819"/>
                      <a:pt x="839" y="818"/>
                      <a:pt x="840" y="817"/>
                    </a:cubicBezTo>
                    <a:lnTo>
                      <a:pt x="848" y="794"/>
                    </a:lnTo>
                    <a:cubicBezTo>
                      <a:pt x="848" y="796"/>
                      <a:pt x="849" y="797"/>
                      <a:pt x="850" y="797"/>
                    </a:cubicBezTo>
                    <a:cubicBezTo>
                      <a:pt x="865" y="797"/>
                      <a:pt x="957" y="693"/>
                      <a:pt x="963" y="693"/>
                    </a:cubicBezTo>
                    <a:cubicBezTo>
                      <a:pt x="963" y="693"/>
                      <a:pt x="963" y="693"/>
                      <a:pt x="963" y="694"/>
                    </a:cubicBezTo>
                    <a:cubicBezTo>
                      <a:pt x="933" y="732"/>
                      <a:pt x="902" y="771"/>
                      <a:pt x="871" y="809"/>
                    </a:cubicBezTo>
                    <a:cubicBezTo>
                      <a:pt x="940" y="740"/>
                      <a:pt x="1017" y="663"/>
                      <a:pt x="1094" y="601"/>
                    </a:cubicBezTo>
                    <a:lnTo>
                      <a:pt x="1094" y="601"/>
                    </a:lnTo>
                    <a:lnTo>
                      <a:pt x="1071" y="624"/>
                    </a:lnTo>
                    <a:lnTo>
                      <a:pt x="1102" y="601"/>
                    </a:lnTo>
                    <a:lnTo>
                      <a:pt x="1102" y="601"/>
                    </a:lnTo>
                    <a:lnTo>
                      <a:pt x="863" y="825"/>
                    </a:lnTo>
                    <a:cubicBezTo>
                      <a:pt x="848" y="848"/>
                      <a:pt x="840" y="856"/>
                      <a:pt x="848" y="856"/>
                    </a:cubicBezTo>
                    <a:cubicBezTo>
                      <a:pt x="840" y="871"/>
                      <a:pt x="825" y="879"/>
                      <a:pt x="809" y="886"/>
                    </a:cubicBezTo>
                    <a:lnTo>
                      <a:pt x="809" y="909"/>
                    </a:lnTo>
                    <a:cubicBezTo>
                      <a:pt x="856" y="863"/>
                      <a:pt x="863" y="871"/>
                      <a:pt x="902" y="832"/>
                    </a:cubicBezTo>
                    <a:lnTo>
                      <a:pt x="902" y="832"/>
                    </a:lnTo>
                    <a:cubicBezTo>
                      <a:pt x="892" y="843"/>
                      <a:pt x="883" y="851"/>
                      <a:pt x="879" y="856"/>
                    </a:cubicBezTo>
                    <a:cubicBezTo>
                      <a:pt x="890" y="844"/>
                      <a:pt x="905" y="837"/>
                      <a:pt x="910" y="837"/>
                    </a:cubicBezTo>
                    <a:cubicBezTo>
                      <a:pt x="911" y="837"/>
                      <a:pt x="912" y="838"/>
                      <a:pt x="910" y="840"/>
                    </a:cubicBezTo>
                    <a:lnTo>
                      <a:pt x="879" y="863"/>
                    </a:lnTo>
                    <a:cubicBezTo>
                      <a:pt x="877" y="866"/>
                      <a:pt x="876" y="868"/>
                      <a:pt x="877" y="868"/>
                    </a:cubicBezTo>
                    <a:cubicBezTo>
                      <a:pt x="882" y="868"/>
                      <a:pt x="914" y="840"/>
                      <a:pt x="919" y="840"/>
                    </a:cubicBezTo>
                    <a:cubicBezTo>
                      <a:pt x="921" y="840"/>
                      <a:pt x="919" y="844"/>
                      <a:pt x="910" y="856"/>
                    </a:cubicBezTo>
                    <a:cubicBezTo>
                      <a:pt x="910" y="858"/>
                      <a:pt x="903" y="868"/>
                      <a:pt x="895" y="878"/>
                    </a:cubicBezTo>
                    <a:lnTo>
                      <a:pt x="895" y="878"/>
                    </a:lnTo>
                    <a:cubicBezTo>
                      <a:pt x="959" y="813"/>
                      <a:pt x="1091" y="675"/>
                      <a:pt x="1133" y="640"/>
                    </a:cubicBezTo>
                    <a:lnTo>
                      <a:pt x="1133" y="640"/>
                    </a:lnTo>
                    <a:cubicBezTo>
                      <a:pt x="1110" y="671"/>
                      <a:pt x="1094" y="701"/>
                      <a:pt x="1071" y="725"/>
                    </a:cubicBezTo>
                    <a:cubicBezTo>
                      <a:pt x="1033" y="771"/>
                      <a:pt x="963" y="825"/>
                      <a:pt x="933" y="856"/>
                    </a:cubicBezTo>
                    <a:cubicBezTo>
                      <a:pt x="948" y="848"/>
                      <a:pt x="963" y="832"/>
                      <a:pt x="971" y="825"/>
                    </a:cubicBezTo>
                    <a:lnTo>
                      <a:pt x="971" y="825"/>
                    </a:lnTo>
                    <a:cubicBezTo>
                      <a:pt x="963" y="840"/>
                      <a:pt x="933" y="863"/>
                      <a:pt x="940" y="863"/>
                    </a:cubicBezTo>
                    <a:cubicBezTo>
                      <a:pt x="955" y="848"/>
                      <a:pt x="961" y="845"/>
                      <a:pt x="962" y="845"/>
                    </a:cubicBezTo>
                    <a:cubicBezTo>
                      <a:pt x="964" y="845"/>
                      <a:pt x="962" y="848"/>
                      <a:pt x="962" y="848"/>
                    </a:cubicBezTo>
                    <a:cubicBezTo>
                      <a:pt x="962" y="848"/>
                      <a:pt x="965" y="844"/>
                      <a:pt x="979" y="825"/>
                    </a:cubicBezTo>
                    <a:cubicBezTo>
                      <a:pt x="982" y="824"/>
                      <a:pt x="985" y="823"/>
                      <a:pt x="986" y="823"/>
                    </a:cubicBezTo>
                    <a:cubicBezTo>
                      <a:pt x="996" y="823"/>
                      <a:pt x="979" y="840"/>
                      <a:pt x="979" y="840"/>
                    </a:cubicBezTo>
                    <a:cubicBezTo>
                      <a:pt x="1017" y="802"/>
                      <a:pt x="1064" y="771"/>
                      <a:pt x="1110" y="740"/>
                    </a:cubicBezTo>
                    <a:lnTo>
                      <a:pt x="1110" y="740"/>
                    </a:lnTo>
                    <a:lnTo>
                      <a:pt x="1071" y="771"/>
                    </a:lnTo>
                    <a:cubicBezTo>
                      <a:pt x="1071" y="786"/>
                      <a:pt x="1056" y="809"/>
                      <a:pt x="1064" y="825"/>
                    </a:cubicBezTo>
                    <a:cubicBezTo>
                      <a:pt x="1056" y="840"/>
                      <a:pt x="1041" y="856"/>
                      <a:pt x="1025" y="871"/>
                    </a:cubicBezTo>
                    <a:cubicBezTo>
                      <a:pt x="1033" y="863"/>
                      <a:pt x="1041" y="856"/>
                      <a:pt x="1056" y="848"/>
                    </a:cubicBezTo>
                    <a:lnTo>
                      <a:pt x="1056" y="848"/>
                    </a:lnTo>
                    <a:cubicBezTo>
                      <a:pt x="1037" y="871"/>
                      <a:pt x="1033" y="871"/>
                      <a:pt x="1028" y="871"/>
                    </a:cubicBezTo>
                    <a:cubicBezTo>
                      <a:pt x="1023" y="871"/>
                      <a:pt x="1017" y="871"/>
                      <a:pt x="994" y="894"/>
                    </a:cubicBezTo>
                    <a:cubicBezTo>
                      <a:pt x="1017" y="879"/>
                      <a:pt x="1041" y="871"/>
                      <a:pt x="1064" y="856"/>
                    </a:cubicBezTo>
                    <a:cubicBezTo>
                      <a:pt x="1079" y="840"/>
                      <a:pt x="1082" y="834"/>
                      <a:pt x="1079" y="834"/>
                    </a:cubicBezTo>
                    <a:cubicBezTo>
                      <a:pt x="1074" y="834"/>
                      <a:pt x="1054" y="846"/>
                      <a:pt x="1041" y="856"/>
                    </a:cubicBezTo>
                    <a:cubicBezTo>
                      <a:pt x="1087" y="809"/>
                      <a:pt x="1148" y="771"/>
                      <a:pt x="1210" y="740"/>
                    </a:cubicBezTo>
                    <a:cubicBezTo>
                      <a:pt x="1230" y="740"/>
                      <a:pt x="1186" y="769"/>
                      <a:pt x="1179" y="772"/>
                    </a:cubicBezTo>
                    <a:lnTo>
                      <a:pt x="1179" y="772"/>
                    </a:lnTo>
                    <a:cubicBezTo>
                      <a:pt x="1179" y="771"/>
                      <a:pt x="1179" y="771"/>
                      <a:pt x="1179" y="771"/>
                    </a:cubicBezTo>
                    <a:cubicBezTo>
                      <a:pt x="1179" y="771"/>
                      <a:pt x="1178" y="772"/>
                      <a:pt x="1179" y="772"/>
                    </a:cubicBezTo>
                    <a:cubicBezTo>
                      <a:pt x="1179" y="772"/>
                      <a:pt x="1179" y="772"/>
                      <a:pt x="1179" y="772"/>
                    </a:cubicBezTo>
                    <a:lnTo>
                      <a:pt x="1179" y="772"/>
                    </a:lnTo>
                    <a:cubicBezTo>
                      <a:pt x="1180" y="773"/>
                      <a:pt x="1181" y="774"/>
                      <a:pt x="1183" y="774"/>
                    </a:cubicBezTo>
                    <a:cubicBezTo>
                      <a:pt x="1199" y="774"/>
                      <a:pt x="1257" y="731"/>
                      <a:pt x="1269" y="731"/>
                    </a:cubicBezTo>
                    <a:cubicBezTo>
                      <a:pt x="1273" y="731"/>
                      <a:pt x="1272" y="736"/>
                      <a:pt x="1264" y="748"/>
                    </a:cubicBezTo>
                    <a:cubicBezTo>
                      <a:pt x="1233" y="778"/>
                      <a:pt x="1195" y="809"/>
                      <a:pt x="1156" y="832"/>
                    </a:cubicBezTo>
                    <a:cubicBezTo>
                      <a:pt x="1155" y="833"/>
                      <a:pt x="1154" y="833"/>
                      <a:pt x="1153" y="833"/>
                    </a:cubicBezTo>
                    <a:cubicBezTo>
                      <a:pt x="1147" y="833"/>
                      <a:pt x="1179" y="802"/>
                      <a:pt x="1172" y="802"/>
                    </a:cubicBezTo>
                    <a:lnTo>
                      <a:pt x="1156" y="825"/>
                    </a:lnTo>
                    <a:cubicBezTo>
                      <a:pt x="1148" y="829"/>
                      <a:pt x="1141" y="830"/>
                      <a:pt x="1137" y="830"/>
                    </a:cubicBezTo>
                    <a:cubicBezTo>
                      <a:pt x="1136" y="830"/>
                      <a:pt x="1135" y="830"/>
                      <a:pt x="1135" y="830"/>
                    </a:cubicBezTo>
                    <a:lnTo>
                      <a:pt x="1135" y="830"/>
                    </a:lnTo>
                    <a:cubicBezTo>
                      <a:pt x="1108" y="855"/>
                      <a:pt x="1147" y="850"/>
                      <a:pt x="1125" y="886"/>
                    </a:cubicBezTo>
                    <a:cubicBezTo>
                      <a:pt x="1141" y="879"/>
                      <a:pt x="1164" y="871"/>
                      <a:pt x="1172" y="856"/>
                    </a:cubicBezTo>
                    <a:lnTo>
                      <a:pt x="1164" y="856"/>
                    </a:lnTo>
                    <a:cubicBezTo>
                      <a:pt x="1195" y="825"/>
                      <a:pt x="1210" y="832"/>
                      <a:pt x="1225" y="809"/>
                    </a:cubicBezTo>
                    <a:cubicBezTo>
                      <a:pt x="1241" y="804"/>
                      <a:pt x="1268" y="792"/>
                      <a:pt x="1278" y="792"/>
                    </a:cubicBezTo>
                    <a:cubicBezTo>
                      <a:pt x="1283" y="792"/>
                      <a:pt x="1284" y="794"/>
                      <a:pt x="1279" y="802"/>
                    </a:cubicBezTo>
                    <a:lnTo>
                      <a:pt x="1242" y="826"/>
                    </a:lnTo>
                    <a:lnTo>
                      <a:pt x="1242" y="826"/>
                    </a:lnTo>
                    <a:cubicBezTo>
                      <a:pt x="1249" y="821"/>
                      <a:pt x="1251" y="815"/>
                      <a:pt x="1247" y="815"/>
                    </a:cubicBezTo>
                    <a:cubicBezTo>
                      <a:pt x="1246" y="815"/>
                      <a:pt x="1244" y="816"/>
                      <a:pt x="1241" y="817"/>
                    </a:cubicBezTo>
                    <a:cubicBezTo>
                      <a:pt x="1242" y="817"/>
                      <a:pt x="1243" y="816"/>
                      <a:pt x="1244" y="816"/>
                    </a:cubicBezTo>
                    <a:cubicBezTo>
                      <a:pt x="1248" y="816"/>
                      <a:pt x="1244" y="822"/>
                      <a:pt x="1239" y="829"/>
                    </a:cubicBezTo>
                    <a:lnTo>
                      <a:pt x="1239" y="829"/>
                    </a:lnTo>
                    <a:lnTo>
                      <a:pt x="1233" y="832"/>
                    </a:lnTo>
                    <a:cubicBezTo>
                      <a:pt x="1235" y="832"/>
                      <a:pt x="1237" y="831"/>
                      <a:pt x="1238" y="829"/>
                    </a:cubicBezTo>
                    <a:lnTo>
                      <a:pt x="1238" y="829"/>
                    </a:lnTo>
                    <a:cubicBezTo>
                      <a:pt x="1231" y="838"/>
                      <a:pt x="1222" y="848"/>
                      <a:pt x="1225" y="848"/>
                    </a:cubicBezTo>
                    <a:cubicBezTo>
                      <a:pt x="1226" y="848"/>
                      <a:pt x="1233" y="844"/>
                      <a:pt x="1249" y="832"/>
                    </a:cubicBezTo>
                    <a:lnTo>
                      <a:pt x="1279" y="809"/>
                    </a:lnTo>
                    <a:cubicBezTo>
                      <a:pt x="1302" y="798"/>
                      <a:pt x="1338" y="778"/>
                      <a:pt x="1348" y="778"/>
                    </a:cubicBezTo>
                    <a:cubicBezTo>
                      <a:pt x="1352" y="778"/>
                      <a:pt x="1353" y="780"/>
                      <a:pt x="1349" y="786"/>
                    </a:cubicBezTo>
                    <a:cubicBezTo>
                      <a:pt x="1395" y="748"/>
                      <a:pt x="1349" y="786"/>
                      <a:pt x="1395" y="740"/>
                    </a:cubicBezTo>
                    <a:lnTo>
                      <a:pt x="1395" y="740"/>
                    </a:lnTo>
                    <a:cubicBezTo>
                      <a:pt x="1377" y="756"/>
                      <a:pt x="1369" y="760"/>
                      <a:pt x="1364" y="760"/>
                    </a:cubicBezTo>
                    <a:cubicBezTo>
                      <a:pt x="1359" y="760"/>
                      <a:pt x="1360" y="753"/>
                      <a:pt x="1355" y="753"/>
                    </a:cubicBezTo>
                    <a:cubicBezTo>
                      <a:pt x="1350" y="753"/>
                      <a:pt x="1342" y="758"/>
                      <a:pt x="1322" y="775"/>
                    </a:cubicBezTo>
                    <a:lnTo>
                      <a:pt x="1322" y="775"/>
                    </a:lnTo>
                    <a:cubicBezTo>
                      <a:pt x="1378" y="726"/>
                      <a:pt x="1342" y="746"/>
                      <a:pt x="1387" y="701"/>
                    </a:cubicBezTo>
                    <a:lnTo>
                      <a:pt x="1387" y="701"/>
                    </a:lnTo>
                    <a:cubicBezTo>
                      <a:pt x="1375" y="708"/>
                      <a:pt x="1367" y="719"/>
                      <a:pt x="1365" y="719"/>
                    </a:cubicBezTo>
                    <a:cubicBezTo>
                      <a:pt x="1364" y="719"/>
                      <a:pt x="1364" y="718"/>
                      <a:pt x="1364" y="717"/>
                    </a:cubicBezTo>
                    <a:lnTo>
                      <a:pt x="1349" y="725"/>
                    </a:lnTo>
                    <a:lnTo>
                      <a:pt x="1326" y="748"/>
                    </a:lnTo>
                    <a:cubicBezTo>
                      <a:pt x="1295" y="771"/>
                      <a:pt x="1287" y="763"/>
                      <a:pt x="1264" y="771"/>
                    </a:cubicBezTo>
                    <a:cubicBezTo>
                      <a:pt x="1264" y="763"/>
                      <a:pt x="1279" y="755"/>
                      <a:pt x="1295" y="748"/>
                    </a:cubicBezTo>
                    <a:lnTo>
                      <a:pt x="1295" y="748"/>
                    </a:lnTo>
                    <a:lnTo>
                      <a:pt x="1264" y="763"/>
                    </a:lnTo>
                    <a:cubicBezTo>
                      <a:pt x="1302" y="732"/>
                      <a:pt x="1318" y="709"/>
                      <a:pt x="1341" y="701"/>
                    </a:cubicBezTo>
                    <a:lnTo>
                      <a:pt x="1341" y="694"/>
                    </a:lnTo>
                    <a:cubicBezTo>
                      <a:pt x="1353" y="676"/>
                      <a:pt x="1355" y="668"/>
                      <a:pt x="1350" y="668"/>
                    </a:cubicBezTo>
                    <a:cubicBezTo>
                      <a:pt x="1348" y="668"/>
                      <a:pt x="1345" y="669"/>
                      <a:pt x="1341" y="671"/>
                    </a:cubicBezTo>
                    <a:cubicBezTo>
                      <a:pt x="1341" y="667"/>
                      <a:pt x="1339" y="666"/>
                      <a:pt x="1336" y="666"/>
                    </a:cubicBezTo>
                    <a:cubicBezTo>
                      <a:pt x="1332" y="666"/>
                      <a:pt x="1326" y="668"/>
                      <a:pt x="1322" y="671"/>
                    </a:cubicBezTo>
                    <a:lnTo>
                      <a:pt x="1295" y="671"/>
                    </a:lnTo>
                    <a:lnTo>
                      <a:pt x="1302" y="663"/>
                    </a:lnTo>
                    <a:cubicBezTo>
                      <a:pt x="1301" y="660"/>
                      <a:pt x="1299" y="659"/>
                      <a:pt x="1295" y="659"/>
                    </a:cubicBezTo>
                    <a:cubicBezTo>
                      <a:pt x="1287" y="659"/>
                      <a:pt x="1276" y="664"/>
                      <a:pt x="1269" y="664"/>
                    </a:cubicBezTo>
                    <a:cubicBezTo>
                      <a:pt x="1260" y="664"/>
                      <a:pt x="1258" y="657"/>
                      <a:pt x="1279" y="624"/>
                    </a:cubicBezTo>
                    <a:cubicBezTo>
                      <a:pt x="1272" y="624"/>
                      <a:pt x="1266" y="626"/>
                      <a:pt x="1262" y="626"/>
                    </a:cubicBezTo>
                    <a:cubicBezTo>
                      <a:pt x="1258" y="626"/>
                      <a:pt x="1256" y="624"/>
                      <a:pt x="1256" y="617"/>
                    </a:cubicBezTo>
                    <a:lnTo>
                      <a:pt x="1279" y="594"/>
                    </a:lnTo>
                    <a:lnTo>
                      <a:pt x="1279" y="594"/>
                    </a:lnTo>
                    <a:cubicBezTo>
                      <a:pt x="1279" y="594"/>
                      <a:pt x="1278" y="594"/>
                      <a:pt x="1278" y="594"/>
                    </a:cubicBezTo>
                    <a:cubicBezTo>
                      <a:pt x="1276" y="594"/>
                      <a:pt x="1286" y="572"/>
                      <a:pt x="1277" y="572"/>
                    </a:cubicBezTo>
                    <a:cubicBezTo>
                      <a:pt x="1274" y="572"/>
                      <a:pt x="1270" y="573"/>
                      <a:pt x="1264" y="578"/>
                    </a:cubicBezTo>
                    <a:cubicBezTo>
                      <a:pt x="1333" y="501"/>
                      <a:pt x="1256" y="540"/>
                      <a:pt x="1264" y="516"/>
                    </a:cubicBezTo>
                    <a:lnTo>
                      <a:pt x="1264" y="516"/>
                    </a:lnTo>
                    <a:lnTo>
                      <a:pt x="1233" y="555"/>
                    </a:lnTo>
                    <a:cubicBezTo>
                      <a:pt x="1233" y="552"/>
                      <a:pt x="1231" y="552"/>
                      <a:pt x="1227" y="552"/>
                    </a:cubicBezTo>
                    <a:cubicBezTo>
                      <a:pt x="1219" y="552"/>
                      <a:pt x="1205" y="555"/>
                      <a:pt x="1195" y="555"/>
                    </a:cubicBezTo>
                    <a:lnTo>
                      <a:pt x="1164" y="586"/>
                    </a:lnTo>
                    <a:cubicBezTo>
                      <a:pt x="1159" y="589"/>
                      <a:pt x="1156" y="591"/>
                      <a:pt x="1154" y="591"/>
                    </a:cubicBezTo>
                    <a:cubicBezTo>
                      <a:pt x="1144" y="591"/>
                      <a:pt x="1169" y="547"/>
                      <a:pt x="1156" y="547"/>
                    </a:cubicBezTo>
                    <a:cubicBezTo>
                      <a:pt x="1163" y="541"/>
                      <a:pt x="1166" y="538"/>
                      <a:pt x="1168" y="538"/>
                    </a:cubicBezTo>
                    <a:cubicBezTo>
                      <a:pt x="1168" y="538"/>
                      <a:pt x="1169" y="539"/>
                      <a:pt x="1169" y="539"/>
                    </a:cubicBezTo>
                    <a:lnTo>
                      <a:pt x="1169" y="539"/>
                    </a:lnTo>
                    <a:cubicBezTo>
                      <a:pt x="1180" y="519"/>
                      <a:pt x="1179" y="513"/>
                      <a:pt x="1173" y="513"/>
                    </a:cubicBezTo>
                    <a:cubicBezTo>
                      <a:pt x="1163" y="513"/>
                      <a:pt x="1138" y="529"/>
                      <a:pt x="1129" y="529"/>
                    </a:cubicBezTo>
                    <a:cubicBezTo>
                      <a:pt x="1124" y="529"/>
                      <a:pt x="1123" y="524"/>
                      <a:pt x="1133" y="509"/>
                    </a:cubicBezTo>
                    <a:lnTo>
                      <a:pt x="1133" y="509"/>
                    </a:lnTo>
                    <a:cubicBezTo>
                      <a:pt x="1128" y="514"/>
                      <a:pt x="1124" y="516"/>
                      <a:pt x="1122" y="516"/>
                    </a:cubicBezTo>
                    <a:cubicBezTo>
                      <a:pt x="1118" y="516"/>
                      <a:pt x="1120" y="509"/>
                      <a:pt x="1125" y="509"/>
                    </a:cubicBezTo>
                    <a:lnTo>
                      <a:pt x="1102" y="509"/>
                    </a:lnTo>
                    <a:lnTo>
                      <a:pt x="1133" y="478"/>
                    </a:lnTo>
                    <a:cubicBezTo>
                      <a:pt x="1134" y="475"/>
                      <a:pt x="1135" y="474"/>
                      <a:pt x="1134" y="474"/>
                    </a:cubicBezTo>
                    <a:cubicBezTo>
                      <a:pt x="1132" y="474"/>
                      <a:pt x="1113" y="498"/>
                      <a:pt x="1094" y="516"/>
                    </a:cubicBezTo>
                    <a:cubicBezTo>
                      <a:pt x="1087" y="524"/>
                      <a:pt x="1079" y="532"/>
                      <a:pt x="1071" y="540"/>
                    </a:cubicBezTo>
                    <a:cubicBezTo>
                      <a:pt x="1089" y="516"/>
                      <a:pt x="1090" y="512"/>
                      <a:pt x="1087" y="512"/>
                    </a:cubicBezTo>
                    <a:cubicBezTo>
                      <a:pt x="1085" y="512"/>
                      <a:pt x="1081" y="514"/>
                      <a:pt x="1079" y="514"/>
                    </a:cubicBezTo>
                    <a:cubicBezTo>
                      <a:pt x="1076" y="514"/>
                      <a:pt x="1077" y="509"/>
                      <a:pt x="1094" y="486"/>
                    </a:cubicBezTo>
                    <a:lnTo>
                      <a:pt x="1094" y="486"/>
                    </a:lnTo>
                    <a:cubicBezTo>
                      <a:pt x="1074" y="513"/>
                      <a:pt x="1065" y="498"/>
                      <a:pt x="1025" y="544"/>
                    </a:cubicBezTo>
                    <a:lnTo>
                      <a:pt x="1025" y="544"/>
                    </a:lnTo>
                    <a:cubicBezTo>
                      <a:pt x="1025" y="541"/>
                      <a:pt x="1023" y="537"/>
                      <a:pt x="1021" y="537"/>
                    </a:cubicBezTo>
                    <a:cubicBezTo>
                      <a:pt x="1020" y="537"/>
                      <a:pt x="1018" y="538"/>
                      <a:pt x="1017" y="539"/>
                    </a:cubicBezTo>
                    <a:lnTo>
                      <a:pt x="1017" y="539"/>
                    </a:lnTo>
                    <a:lnTo>
                      <a:pt x="1048" y="501"/>
                    </a:lnTo>
                    <a:lnTo>
                      <a:pt x="1048" y="501"/>
                    </a:lnTo>
                    <a:lnTo>
                      <a:pt x="987" y="555"/>
                    </a:lnTo>
                    <a:lnTo>
                      <a:pt x="987" y="555"/>
                    </a:lnTo>
                    <a:cubicBezTo>
                      <a:pt x="1002" y="524"/>
                      <a:pt x="1025" y="501"/>
                      <a:pt x="1048" y="478"/>
                    </a:cubicBezTo>
                    <a:lnTo>
                      <a:pt x="1048" y="478"/>
                    </a:lnTo>
                    <a:cubicBezTo>
                      <a:pt x="1025" y="493"/>
                      <a:pt x="1002" y="516"/>
                      <a:pt x="971" y="540"/>
                    </a:cubicBezTo>
                    <a:lnTo>
                      <a:pt x="994" y="509"/>
                    </a:lnTo>
                    <a:lnTo>
                      <a:pt x="994" y="509"/>
                    </a:lnTo>
                    <a:cubicBezTo>
                      <a:pt x="994" y="509"/>
                      <a:pt x="974" y="525"/>
                      <a:pt x="969" y="525"/>
                    </a:cubicBezTo>
                    <a:cubicBezTo>
                      <a:pt x="967" y="525"/>
                      <a:pt x="967" y="523"/>
                      <a:pt x="971" y="516"/>
                    </a:cubicBezTo>
                    <a:cubicBezTo>
                      <a:pt x="1010" y="455"/>
                      <a:pt x="948" y="478"/>
                      <a:pt x="963" y="409"/>
                    </a:cubicBezTo>
                    <a:lnTo>
                      <a:pt x="963" y="409"/>
                    </a:lnTo>
                    <a:cubicBezTo>
                      <a:pt x="947" y="436"/>
                      <a:pt x="941" y="445"/>
                      <a:pt x="940" y="445"/>
                    </a:cubicBezTo>
                    <a:cubicBezTo>
                      <a:pt x="939" y="445"/>
                      <a:pt x="954" y="416"/>
                      <a:pt x="951" y="416"/>
                    </a:cubicBezTo>
                    <a:cubicBezTo>
                      <a:pt x="950" y="416"/>
                      <a:pt x="945" y="422"/>
                      <a:pt x="933" y="439"/>
                    </a:cubicBezTo>
                    <a:cubicBezTo>
                      <a:pt x="948" y="416"/>
                      <a:pt x="956" y="401"/>
                      <a:pt x="971" y="386"/>
                    </a:cubicBezTo>
                    <a:lnTo>
                      <a:pt x="971" y="386"/>
                    </a:lnTo>
                    <a:cubicBezTo>
                      <a:pt x="968" y="387"/>
                      <a:pt x="967" y="388"/>
                      <a:pt x="965" y="388"/>
                    </a:cubicBezTo>
                    <a:cubicBezTo>
                      <a:pt x="958" y="388"/>
                      <a:pt x="964" y="371"/>
                      <a:pt x="958" y="371"/>
                    </a:cubicBezTo>
                    <a:cubicBezTo>
                      <a:pt x="954" y="371"/>
                      <a:pt x="947" y="376"/>
                      <a:pt x="933" y="393"/>
                    </a:cubicBezTo>
                    <a:cubicBezTo>
                      <a:pt x="948" y="370"/>
                      <a:pt x="956" y="362"/>
                      <a:pt x="963" y="347"/>
                    </a:cubicBezTo>
                    <a:lnTo>
                      <a:pt x="963" y="347"/>
                    </a:lnTo>
                    <a:cubicBezTo>
                      <a:pt x="963" y="347"/>
                      <a:pt x="957" y="354"/>
                      <a:pt x="954" y="354"/>
                    </a:cubicBezTo>
                    <a:cubicBezTo>
                      <a:pt x="953" y="354"/>
                      <a:pt x="953" y="352"/>
                      <a:pt x="956" y="347"/>
                    </a:cubicBezTo>
                    <a:cubicBezTo>
                      <a:pt x="963" y="339"/>
                      <a:pt x="971" y="332"/>
                      <a:pt x="979" y="324"/>
                    </a:cubicBezTo>
                    <a:cubicBezTo>
                      <a:pt x="963" y="324"/>
                      <a:pt x="917" y="386"/>
                      <a:pt x="871" y="447"/>
                    </a:cubicBezTo>
                    <a:cubicBezTo>
                      <a:pt x="878" y="433"/>
                      <a:pt x="882" y="425"/>
                      <a:pt x="881" y="425"/>
                    </a:cubicBezTo>
                    <a:cubicBezTo>
                      <a:pt x="880" y="425"/>
                      <a:pt x="872" y="435"/>
                      <a:pt x="856" y="455"/>
                    </a:cubicBezTo>
                    <a:cubicBezTo>
                      <a:pt x="863" y="439"/>
                      <a:pt x="879" y="409"/>
                      <a:pt x="886" y="409"/>
                    </a:cubicBezTo>
                    <a:cubicBezTo>
                      <a:pt x="896" y="409"/>
                      <a:pt x="894" y="390"/>
                      <a:pt x="883" y="390"/>
                    </a:cubicBezTo>
                    <a:cubicBezTo>
                      <a:pt x="876" y="390"/>
                      <a:pt x="867" y="396"/>
                      <a:pt x="856" y="416"/>
                    </a:cubicBezTo>
                    <a:cubicBezTo>
                      <a:pt x="859" y="410"/>
                      <a:pt x="859" y="407"/>
                      <a:pt x="858" y="407"/>
                    </a:cubicBezTo>
                    <a:cubicBezTo>
                      <a:pt x="857" y="407"/>
                      <a:pt x="852" y="412"/>
                      <a:pt x="848" y="416"/>
                    </a:cubicBezTo>
                    <a:cubicBezTo>
                      <a:pt x="847" y="417"/>
                      <a:pt x="846" y="418"/>
                      <a:pt x="845" y="418"/>
                    </a:cubicBezTo>
                    <a:cubicBezTo>
                      <a:pt x="842" y="418"/>
                      <a:pt x="846" y="401"/>
                      <a:pt x="832" y="401"/>
                    </a:cubicBezTo>
                    <a:lnTo>
                      <a:pt x="832" y="409"/>
                    </a:lnTo>
                    <a:cubicBezTo>
                      <a:pt x="817" y="433"/>
                      <a:pt x="812" y="441"/>
                      <a:pt x="810" y="441"/>
                    </a:cubicBezTo>
                    <a:cubicBezTo>
                      <a:pt x="808" y="441"/>
                      <a:pt x="814" y="424"/>
                      <a:pt x="809" y="424"/>
                    </a:cubicBezTo>
                    <a:lnTo>
                      <a:pt x="809" y="416"/>
                    </a:lnTo>
                    <a:cubicBezTo>
                      <a:pt x="812" y="400"/>
                      <a:pt x="811" y="396"/>
                      <a:pt x="808" y="396"/>
                    </a:cubicBezTo>
                    <a:cubicBezTo>
                      <a:pt x="806" y="396"/>
                      <a:pt x="802" y="403"/>
                      <a:pt x="801" y="403"/>
                    </a:cubicBezTo>
                    <a:cubicBezTo>
                      <a:pt x="800" y="403"/>
                      <a:pt x="802" y="398"/>
                      <a:pt x="809" y="378"/>
                    </a:cubicBezTo>
                    <a:lnTo>
                      <a:pt x="809" y="378"/>
                    </a:lnTo>
                    <a:lnTo>
                      <a:pt x="786" y="416"/>
                    </a:lnTo>
                    <a:cubicBezTo>
                      <a:pt x="773" y="437"/>
                      <a:pt x="768" y="444"/>
                      <a:pt x="766" y="444"/>
                    </a:cubicBezTo>
                    <a:cubicBezTo>
                      <a:pt x="760" y="444"/>
                      <a:pt x="788" y="383"/>
                      <a:pt x="776" y="383"/>
                    </a:cubicBezTo>
                    <a:cubicBezTo>
                      <a:pt x="775" y="383"/>
                      <a:pt x="773" y="384"/>
                      <a:pt x="771" y="386"/>
                    </a:cubicBezTo>
                    <a:lnTo>
                      <a:pt x="763" y="416"/>
                    </a:lnTo>
                    <a:cubicBezTo>
                      <a:pt x="762" y="418"/>
                      <a:pt x="760" y="419"/>
                      <a:pt x="760" y="419"/>
                    </a:cubicBezTo>
                    <a:cubicBezTo>
                      <a:pt x="750" y="419"/>
                      <a:pt x="817" y="285"/>
                      <a:pt x="817" y="278"/>
                    </a:cubicBezTo>
                    <a:cubicBezTo>
                      <a:pt x="825" y="262"/>
                      <a:pt x="825" y="262"/>
                      <a:pt x="832" y="262"/>
                    </a:cubicBezTo>
                    <a:cubicBezTo>
                      <a:pt x="836" y="249"/>
                      <a:pt x="836" y="243"/>
                      <a:pt x="835" y="243"/>
                    </a:cubicBezTo>
                    <a:cubicBezTo>
                      <a:pt x="829" y="243"/>
                      <a:pt x="798" y="310"/>
                      <a:pt x="786" y="316"/>
                    </a:cubicBezTo>
                    <a:cubicBezTo>
                      <a:pt x="802" y="285"/>
                      <a:pt x="825" y="247"/>
                      <a:pt x="825" y="239"/>
                    </a:cubicBezTo>
                    <a:cubicBezTo>
                      <a:pt x="826" y="237"/>
                      <a:pt x="825" y="236"/>
                      <a:pt x="825" y="236"/>
                    </a:cubicBezTo>
                    <a:cubicBezTo>
                      <a:pt x="820" y="236"/>
                      <a:pt x="785" y="282"/>
                      <a:pt x="776" y="282"/>
                    </a:cubicBezTo>
                    <a:cubicBezTo>
                      <a:pt x="774" y="282"/>
                      <a:pt x="773" y="277"/>
                      <a:pt x="777" y="266"/>
                    </a:cubicBezTo>
                    <a:lnTo>
                      <a:pt x="777" y="266"/>
                    </a:lnTo>
                    <a:cubicBezTo>
                      <a:pt x="769" y="287"/>
                      <a:pt x="755" y="302"/>
                      <a:pt x="740" y="324"/>
                    </a:cubicBezTo>
                    <a:cubicBezTo>
                      <a:pt x="734" y="324"/>
                      <a:pt x="754" y="269"/>
                      <a:pt x="746" y="269"/>
                    </a:cubicBezTo>
                    <a:cubicBezTo>
                      <a:pt x="743" y="269"/>
                      <a:pt x="739" y="272"/>
                      <a:pt x="732" y="282"/>
                    </a:cubicBezTo>
                    <a:lnTo>
                      <a:pt x="732" y="282"/>
                    </a:lnTo>
                    <a:cubicBezTo>
                      <a:pt x="732" y="281"/>
                      <a:pt x="732" y="280"/>
                      <a:pt x="732" y="278"/>
                    </a:cubicBezTo>
                    <a:lnTo>
                      <a:pt x="732" y="278"/>
                    </a:lnTo>
                    <a:cubicBezTo>
                      <a:pt x="717" y="293"/>
                      <a:pt x="694" y="316"/>
                      <a:pt x="678" y="332"/>
                    </a:cubicBezTo>
                    <a:cubicBezTo>
                      <a:pt x="699" y="291"/>
                      <a:pt x="702" y="279"/>
                      <a:pt x="698" y="279"/>
                    </a:cubicBezTo>
                    <a:cubicBezTo>
                      <a:pt x="691" y="279"/>
                      <a:pt x="670" y="303"/>
                      <a:pt x="663" y="303"/>
                    </a:cubicBezTo>
                    <a:cubicBezTo>
                      <a:pt x="659" y="303"/>
                      <a:pt x="661" y="292"/>
                      <a:pt x="678" y="255"/>
                    </a:cubicBezTo>
                    <a:lnTo>
                      <a:pt x="663" y="255"/>
                    </a:lnTo>
                    <a:lnTo>
                      <a:pt x="671" y="247"/>
                    </a:lnTo>
                    <a:cubicBezTo>
                      <a:pt x="669" y="244"/>
                      <a:pt x="667" y="243"/>
                      <a:pt x="665" y="243"/>
                    </a:cubicBezTo>
                    <a:cubicBezTo>
                      <a:pt x="655" y="243"/>
                      <a:pt x="637" y="268"/>
                      <a:pt x="624" y="293"/>
                    </a:cubicBezTo>
                    <a:cubicBezTo>
                      <a:pt x="624" y="278"/>
                      <a:pt x="632" y="270"/>
                      <a:pt x="640" y="262"/>
                    </a:cubicBezTo>
                    <a:cubicBezTo>
                      <a:pt x="640" y="247"/>
                      <a:pt x="639" y="239"/>
                      <a:pt x="634" y="239"/>
                    </a:cubicBezTo>
                    <a:cubicBezTo>
                      <a:pt x="627" y="239"/>
                      <a:pt x="614" y="256"/>
                      <a:pt x="586" y="293"/>
                    </a:cubicBezTo>
                    <a:lnTo>
                      <a:pt x="609" y="247"/>
                    </a:lnTo>
                    <a:lnTo>
                      <a:pt x="609" y="247"/>
                    </a:lnTo>
                    <a:cubicBezTo>
                      <a:pt x="607" y="249"/>
                      <a:pt x="606" y="250"/>
                      <a:pt x="605" y="250"/>
                    </a:cubicBezTo>
                    <a:cubicBezTo>
                      <a:pt x="599" y="250"/>
                      <a:pt x="607" y="204"/>
                      <a:pt x="594" y="204"/>
                    </a:cubicBezTo>
                    <a:cubicBezTo>
                      <a:pt x="591" y="204"/>
                      <a:pt x="586" y="207"/>
                      <a:pt x="578" y="216"/>
                    </a:cubicBezTo>
                    <a:lnTo>
                      <a:pt x="586" y="201"/>
                    </a:lnTo>
                    <a:lnTo>
                      <a:pt x="586" y="201"/>
                    </a:lnTo>
                    <a:cubicBezTo>
                      <a:pt x="582" y="204"/>
                      <a:pt x="579" y="206"/>
                      <a:pt x="577" y="206"/>
                    </a:cubicBezTo>
                    <a:cubicBezTo>
                      <a:pt x="564" y="206"/>
                      <a:pt x="575" y="148"/>
                      <a:pt x="565" y="148"/>
                    </a:cubicBezTo>
                    <a:cubicBezTo>
                      <a:pt x="560" y="148"/>
                      <a:pt x="549" y="165"/>
                      <a:pt x="524" y="216"/>
                    </a:cubicBezTo>
                    <a:lnTo>
                      <a:pt x="501" y="247"/>
                    </a:lnTo>
                    <a:cubicBezTo>
                      <a:pt x="509" y="270"/>
                      <a:pt x="470" y="316"/>
                      <a:pt x="463" y="347"/>
                    </a:cubicBezTo>
                    <a:cubicBezTo>
                      <a:pt x="462" y="347"/>
                      <a:pt x="462" y="348"/>
                      <a:pt x="462" y="348"/>
                    </a:cubicBezTo>
                    <a:cubicBezTo>
                      <a:pt x="457" y="348"/>
                      <a:pt x="471" y="293"/>
                      <a:pt x="478" y="285"/>
                    </a:cubicBezTo>
                    <a:lnTo>
                      <a:pt x="478" y="293"/>
                    </a:lnTo>
                    <a:cubicBezTo>
                      <a:pt x="517" y="216"/>
                      <a:pt x="478" y="255"/>
                      <a:pt x="501" y="201"/>
                    </a:cubicBezTo>
                    <a:cubicBezTo>
                      <a:pt x="470" y="193"/>
                      <a:pt x="463" y="139"/>
                      <a:pt x="432" y="124"/>
                    </a:cubicBezTo>
                    <a:lnTo>
                      <a:pt x="416" y="193"/>
                    </a:lnTo>
                    <a:lnTo>
                      <a:pt x="409" y="185"/>
                    </a:lnTo>
                    <a:cubicBezTo>
                      <a:pt x="409" y="162"/>
                      <a:pt x="424" y="131"/>
                      <a:pt x="424" y="131"/>
                    </a:cubicBezTo>
                    <a:cubicBezTo>
                      <a:pt x="427" y="123"/>
                      <a:pt x="429" y="120"/>
                      <a:pt x="428" y="120"/>
                    </a:cubicBezTo>
                    <a:cubicBezTo>
                      <a:pt x="427" y="120"/>
                      <a:pt x="407" y="165"/>
                      <a:pt x="401" y="177"/>
                    </a:cubicBezTo>
                    <a:cubicBezTo>
                      <a:pt x="401" y="147"/>
                      <a:pt x="432" y="100"/>
                      <a:pt x="432" y="100"/>
                    </a:cubicBezTo>
                    <a:lnTo>
                      <a:pt x="424" y="100"/>
                    </a:lnTo>
                    <a:lnTo>
                      <a:pt x="424" y="108"/>
                    </a:lnTo>
                    <a:cubicBezTo>
                      <a:pt x="410" y="129"/>
                      <a:pt x="403" y="156"/>
                      <a:pt x="396" y="156"/>
                    </a:cubicBezTo>
                    <a:cubicBezTo>
                      <a:pt x="395" y="156"/>
                      <a:pt x="394" y="155"/>
                      <a:pt x="393" y="154"/>
                    </a:cubicBezTo>
                    <a:cubicBezTo>
                      <a:pt x="393" y="139"/>
                      <a:pt x="401" y="124"/>
                      <a:pt x="401" y="108"/>
                    </a:cubicBezTo>
                    <a:lnTo>
                      <a:pt x="393" y="100"/>
                    </a:lnTo>
                    <a:lnTo>
                      <a:pt x="378" y="154"/>
                    </a:lnTo>
                    <a:lnTo>
                      <a:pt x="378" y="139"/>
                    </a:lnTo>
                    <a:cubicBezTo>
                      <a:pt x="373" y="154"/>
                      <a:pt x="371" y="159"/>
                      <a:pt x="373" y="159"/>
                    </a:cubicBezTo>
                    <a:cubicBezTo>
                      <a:pt x="373" y="159"/>
                      <a:pt x="375" y="157"/>
                      <a:pt x="378" y="154"/>
                    </a:cubicBezTo>
                    <a:lnTo>
                      <a:pt x="378" y="154"/>
                    </a:lnTo>
                    <a:cubicBezTo>
                      <a:pt x="363" y="177"/>
                      <a:pt x="370" y="147"/>
                      <a:pt x="355" y="208"/>
                    </a:cubicBezTo>
                    <a:cubicBezTo>
                      <a:pt x="378" y="108"/>
                      <a:pt x="324" y="162"/>
                      <a:pt x="324" y="131"/>
                    </a:cubicBezTo>
                    <a:cubicBezTo>
                      <a:pt x="315" y="154"/>
                      <a:pt x="308" y="161"/>
                      <a:pt x="303" y="161"/>
                    </a:cubicBezTo>
                    <a:cubicBezTo>
                      <a:pt x="299" y="161"/>
                      <a:pt x="296" y="158"/>
                      <a:pt x="293" y="154"/>
                    </a:cubicBezTo>
                    <a:cubicBezTo>
                      <a:pt x="293" y="168"/>
                      <a:pt x="281" y="218"/>
                      <a:pt x="273" y="218"/>
                    </a:cubicBezTo>
                    <a:cubicBezTo>
                      <a:pt x="272" y="218"/>
                      <a:pt x="271" y="218"/>
                      <a:pt x="270" y="216"/>
                    </a:cubicBezTo>
                    <a:cubicBezTo>
                      <a:pt x="304" y="107"/>
                      <a:pt x="278" y="149"/>
                      <a:pt x="287" y="95"/>
                    </a:cubicBezTo>
                    <a:lnTo>
                      <a:pt x="287" y="95"/>
                    </a:lnTo>
                    <a:cubicBezTo>
                      <a:pt x="279" y="115"/>
                      <a:pt x="267" y="96"/>
                      <a:pt x="255" y="170"/>
                    </a:cubicBezTo>
                    <a:cubicBezTo>
                      <a:pt x="255" y="154"/>
                      <a:pt x="262" y="124"/>
                      <a:pt x="270" y="93"/>
                    </a:cubicBezTo>
                    <a:lnTo>
                      <a:pt x="270" y="93"/>
                    </a:lnTo>
                    <a:cubicBezTo>
                      <a:pt x="264" y="100"/>
                      <a:pt x="260" y="103"/>
                      <a:pt x="256" y="103"/>
                    </a:cubicBezTo>
                    <a:cubicBezTo>
                      <a:pt x="242" y="103"/>
                      <a:pt x="241" y="60"/>
                      <a:pt x="223" y="60"/>
                    </a:cubicBezTo>
                    <a:cubicBezTo>
                      <a:pt x="221" y="60"/>
                      <a:pt x="219" y="61"/>
                      <a:pt x="216" y="62"/>
                    </a:cubicBezTo>
                    <a:cubicBezTo>
                      <a:pt x="216" y="85"/>
                      <a:pt x="208" y="100"/>
                      <a:pt x="201" y="124"/>
                    </a:cubicBezTo>
                    <a:lnTo>
                      <a:pt x="216" y="39"/>
                    </a:lnTo>
                    <a:lnTo>
                      <a:pt x="216" y="39"/>
                    </a:lnTo>
                    <a:cubicBezTo>
                      <a:pt x="210" y="45"/>
                      <a:pt x="196" y="98"/>
                      <a:pt x="192" y="98"/>
                    </a:cubicBezTo>
                    <a:cubicBezTo>
                      <a:pt x="191" y="98"/>
                      <a:pt x="191" y="95"/>
                      <a:pt x="192" y="87"/>
                    </a:cubicBezTo>
                    <a:lnTo>
                      <a:pt x="192" y="87"/>
                    </a:lnTo>
                    <a:cubicBezTo>
                      <a:pt x="190" y="97"/>
                      <a:pt x="185" y="104"/>
                      <a:pt x="185" y="116"/>
                    </a:cubicBezTo>
                    <a:cubicBezTo>
                      <a:pt x="178" y="87"/>
                      <a:pt x="166" y="81"/>
                      <a:pt x="153" y="81"/>
                    </a:cubicBezTo>
                    <a:cubicBezTo>
                      <a:pt x="143" y="81"/>
                      <a:pt x="132" y="85"/>
                      <a:pt x="122" y="85"/>
                    </a:cubicBezTo>
                    <a:cubicBezTo>
                      <a:pt x="104" y="85"/>
                      <a:pt x="89" y="72"/>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 name="Google Shape;26;p2"/>
          <p:cNvGrpSpPr/>
          <p:nvPr/>
        </p:nvGrpSpPr>
        <p:grpSpPr>
          <a:xfrm>
            <a:off x="7799755" y="3993614"/>
            <a:ext cx="1463376" cy="894974"/>
            <a:chOff x="7799755" y="3993614"/>
            <a:chExt cx="1463376" cy="894974"/>
          </a:xfrm>
        </p:grpSpPr>
        <p:grpSp>
          <p:nvGrpSpPr>
            <p:cNvPr id="27" name="Google Shape;27;p2"/>
            <p:cNvGrpSpPr/>
            <p:nvPr/>
          </p:nvGrpSpPr>
          <p:grpSpPr>
            <a:xfrm rot="-4325727">
              <a:off x="8533824" y="3959629"/>
              <a:ext cx="522101" cy="815496"/>
              <a:chOff x="2819732" y="-1249761"/>
              <a:chExt cx="685358" cy="1070495"/>
            </a:xfrm>
          </p:grpSpPr>
          <p:sp>
            <p:nvSpPr>
              <p:cNvPr id="28" name="Google Shape;28;p2"/>
              <p:cNvSpPr/>
              <p:nvPr/>
            </p:nvSpPr>
            <p:spPr>
              <a:xfrm>
                <a:off x="2820651" y="-1249429"/>
                <a:ext cx="684439" cy="1070163"/>
              </a:xfrm>
              <a:custGeom>
                <a:avLst/>
                <a:gdLst/>
                <a:ahLst/>
                <a:cxnLst/>
                <a:rect l="l" t="t" r="r" b="b"/>
                <a:pathLst>
                  <a:path w="8299" h="12976" extrusionOk="0">
                    <a:moveTo>
                      <a:pt x="4261" y="1"/>
                    </a:moveTo>
                    <a:lnTo>
                      <a:pt x="4261" y="1"/>
                    </a:lnTo>
                    <a:cubicBezTo>
                      <a:pt x="4500" y="1072"/>
                      <a:pt x="4670" y="2158"/>
                      <a:pt x="4762" y="3252"/>
                    </a:cubicBezTo>
                    <a:cubicBezTo>
                      <a:pt x="4762" y="3337"/>
                      <a:pt x="4770" y="3414"/>
                      <a:pt x="4778" y="3499"/>
                    </a:cubicBezTo>
                    <a:cubicBezTo>
                      <a:pt x="4677" y="3383"/>
                      <a:pt x="4585" y="3267"/>
                      <a:pt x="4485" y="3160"/>
                    </a:cubicBezTo>
                    <a:cubicBezTo>
                      <a:pt x="4392" y="3044"/>
                      <a:pt x="4292" y="2905"/>
                      <a:pt x="4207" y="2782"/>
                    </a:cubicBezTo>
                    <a:cubicBezTo>
                      <a:pt x="4115" y="2659"/>
                      <a:pt x="4030" y="2520"/>
                      <a:pt x="3953" y="2389"/>
                    </a:cubicBezTo>
                    <a:cubicBezTo>
                      <a:pt x="3876" y="2250"/>
                      <a:pt x="3815" y="2112"/>
                      <a:pt x="3737" y="1965"/>
                    </a:cubicBezTo>
                    <a:lnTo>
                      <a:pt x="3737" y="1965"/>
                    </a:lnTo>
                    <a:cubicBezTo>
                      <a:pt x="3737" y="2127"/>
                      <a:pt x="3768" y="2289"/>
                      <a:pt x="3830" y="2443"/>
                    </a:cubicBezTo>
                    <a:cubicBezTo>
                      <a:pt x="3884" y="2605"/>
                      <a:pt x="3961" y="2751"/>
                      <a:pt x="4053" y="2882"/>
                    </a:cubicBezTo>
                    <a:cubicBezTo>
                      <a:pt x="4154" y="3021"/>
                      <a:pt x="4261" y="3144"/>
                      <a:pt x="4385" y="3252"/>
                    </a:cubicBezTo>
                    <a:cubicBezTo>
                      <a:pt x="4500" y="3360"/>
                      <a:pt x="4631" y="3445"/>
                      <a:pt x="4770" y="3506"/>
                    </a:cubicBezTo>
                    <a:cubicBezTo>
                      <a:pt x="4847" y="4516"/>
                      <a:pt x="4816" y="5525"/>
                      <a:pt x="4677" y="6527"/>
                    </a:cubicBezTo>
                    <a:cubicBezTo>
                      <a:pt x="4631" y="6789"/>
                      <a:pt x="4570" y="7058"/>
                      <a:pt x="4500" y="7320"/>
                    </a:cubicBezTo>
                    <a:cubicBezTo>
                      <a:pt x="4431" y="7582"/>
                      <a:pt x="4338" y="7844"/>
                      <a:pt x="4261" y="8106"/>
                    </a:cubicBezTo>
                    <a:cubicBezTo>
                      <a:pt x="4107" y="8576"/>
                      <a:pt x="3984" y="9061"/>
                      <a:pt x="3892" y="9547"/>
                    </a:cubicBezTo>
                    <a:cubicBezTo>
                      <a:pt x="3815" y="9470"/>
                      <a:pt x="3737" y="9393"/>
                      <a:pt x="3653" y="9308"/>
                    </a:cubicBezTo>
                    <a:lnTo>
                      <a:pt x="3514" y="9154"/>
                    </a:lnTo>
                    <a:cubicBezTo>
                      <a:pt x="3468" y="9100"/>
                      <a:pt x="3422" y="9046"/>
                      <a:pt x="3368" y="8992"/>
                    </a:cubicBezTo>
                    <a:lnTo>
                      <a:pt x="3090" y="8684"/>
                    </a:lnTo>
                    <a:cubicBezTo>
                      <a:pt x="3144" y="8607"/>
                      <a:pt x="3183" y="8514"/>
                      <a:pt x="3206" y="8422"/>
                    </a:cubicBezTo>
                    <a:cubicBezTo>
                      <a:pt x="3237" y="8299"/>
                      <a:pt x="3252" y="8168"/>
                      <a:pt x="3260" y="8037"/>
                    </a:cubicBezTo>
                    <a:cubicBezTo>
                      <a:pt x="3275" y="7782"/>
                      <a:pt x="3267" y="7521"/>
                      <a:pt x="3244" y="7266"/>
                    </a:cubicBezTo>
                    <a:cubicBezTo>
                      <a:pt x="3214" y="7012"/>
                      <a:pt x="3175" y="6758"/>
                      <a:pt x="3121" y="6511"/>
                    </a:cubicBezTo>
                    <a:cubicBezTo>
                      <a:pt x="3067" y="6257"/>
                      <a:pt x="2998" y="6010"/>
                      <a:pt x="2913" y="5772"/>
                    </a:cubicBezTo>
                    <a:lnTo>
                      <a:pt x="2913" y="5772"/>
                    </a:lnTo>
                    <a:cubicBezTo>
                      <a:pt x="2928" y="6026"/>
                      <a:pt x="2959" y="6280"/>
                      <a:pt x="2982" y="6534"/>
                    </a:cubicBezTo>
                    <a:cubicBezTo>
                      <a:pt x="3013" y="6781"/>
                      <a:pt x="3036" y="7035"/>
                      <a:pt x="3059" y="7282"/>
                    </a:cubicBezTo>
                    <a:lnTo>
                      <a:pt x="3059" y="7312"/>
                    </a:lnTo>
                    <a:lnTo>
                      <a:pt x="2759" y="6812"/>
                    </a:lnTo>
                    <a:lnTo>
                      <a:pt x="2582" y="6511"/>
                    </a:lnTo>
                    <a:cubicBezTo>
                      <a:pt x="2520" y="6403"/>
                      <a:pt x="2451" y="6303"/>
                      <a:pt x="2381" y="6203"/>
                    </a:cubicBezTo>
                    <a:lnTo>
                      <a:pt x="2381" y="6203"/>
                    </a:lnTo>
                    <a:cubicBezTo>
                      <a:pt x="2389" y="6326"/>
                      <a:pt x="2412" y="6450"/>
                      <a:pt x="2451" y="6565"/>
                    </a:cubicBezTo>
                    <a:cubicBezTo>
                      <a:pt x="2489" y="6688"/>
                      <a:pt x="2543" y="6796"/>
                      <a:pt x="2605" y="6904"/>
                    </a:cubicBezTo>
                    <a:cubicBezTo>
                      <a:pt x="2674" y="7012"/>
                      <a:pt x="2744" y="7104"/>
                      <a:pt x="2836" y="7197"/>
                    </a:cubicBezTo>
                    <a:cubicBezTo>
                      <a:pt x="2905" y="7274"/>
                      <a:pt x="2982" y="7336"/>
                      <a:pt x="3067" y="7390"/>
                    </a:cubicBezTo>
                    <a:cubicBezTo>
                      <a:pt x="3090" y="7605"/>
                      <a:pt x="3113" y="7821"/>
                      <a:pt x="3121" y="8037"/>
                    </a:cubicBezTo>
                    <a:cubicBezTo>
                      <a:pt x="3129" y="8160"/>
                      <a:pt x="3129" y="8283"/>
                      <a:pt x="3121" y="8407"/>
                    </a:cubicBezTo>
                    <a:cubicBezTo>
                      <a:pt x="3113" y="8491"/>
                      <a:pt x="3098" y="8576"/>
                      <a:pt x="3075" y="8661"/>
                    </a:cubicBezTo>
                    <a:lnTo>
                      <a:pt x="2813" y="8345"/>
                    </a:lnTo>
                    <a:cubicBezTo>
                      <a:pt x="2451" y="7898"/>
                      <a:pt x="2127" y="7428"/>
                      <a:pt x="1842" y="6935"/>
                    </a:cubicBezTo>
                    <a:cubicBezTo>
                      <a:pt x="1649" y="6611"/>
                      <a:pt x="1472" y="6280"/>
                      <a:pt x="1310" y="5949"/>
                    </a:cubicBezTo>
                    <a:cubicBezTo>
                      <a:pt x="1341" y="5910"/>
                      <a:pt x="1364" y="5872"/>
                      <a:pt x="1387" y="5833"/>
                    </a:cubicBezTo>
                    <a:cubicBezTo>
                      <a:pt x="1434" y="5748"/>
                      <a:pt x="1465" y="5656"/>
                      <a:pt x="1488" y="5563"/>
                    </a:cubicBezTo>
                    <a:cubicBezTo>
                      <a:pt x="1526" y="5386"/>
                      <a:pt x="1534" y="5194"/>
                      <a:pt x="1518" y="5009"/>
                    </a:cubicBezTo>
                    <a:cubicBezTo>
                      <a:pt x="1503" y="4824"/>
                      <a:pt x="1472" y="4647"/>
                      <a:pt x="1426" y="4469"/>
                    </a:cubicBezTo>
                    <a:cubicBezTo>
                      <a:pt x="1380" y="4284"/>
                      <a:pt x="1318" y="4115"/>
                      <a:pt x="1233" y="3953"/>
                    </a:cubicBezTo>
                    <a:lnTo>
                      <a:pt x="1233" y="3953"/>
                    </a:lnTo>
                    <a:cubicBezTo>
                      <a:pt x="1264" y="4315"/>
                      <a:pt x="1318" y="4670"/>
                      <a:pt x="1341" y="5024"/>
                    </a:cubicBezTo>
                    <a:cubicBezTo>
                      <a:pt x="1357" y="5194"/>
                      <a:pt x="1357" y="5371"/>
                      <a:pt x="1349" y="5548"/>
                    </a:cubicBezTo>
                    <a:cubicBezTo>
                      <a:pt x="1341" y="5664"/>
                      <a:pt x="1318" y="5779"/>
                      <a:pt x="1280" y="5887"/>
                    </a:cubicBezTo>
                    <a:cubicBezTo>
                      <a:pt x="1203" y="5725"/>
                      <a:pt x="1126" y="5571"/>
                      <a:pt x="1056" y="5409"/>
                    </a:cubicBezTo>
                    <a:cubicBezTo>
                      <a:pt x="948" y="5147"/>
                      <a:pt x="833" y="4878"/>
                      <a:pt x="733" y="4608"/>
                    </a:cubicBezTo>
                    <a:cubicBezTo>
                      <a:pt x="686" y="4477"/>
                      <a:pt x="640" y="4346"/>
                      <a:pt x="586" y="4207"/>
                    </a:cubicBezTo>
                    <a:cubicBezTo>
                      <a:pt x="532" y="4069"/>
                      <a:pt x="494" y="3930"/>
                      <a:pt x="432" y="3799"/>
                    </a:cubicBezTo>
                    <a:lnTo>
                      <a:pt x="432" y="3799"/>
                    </a:lnTo>
                    <a:cubicBezTo>
                      <a:pt x="509" y="4076"/>
                      <a:pt x="571" y="4362"/>
                      <a:pt x="656" y="4639"/>
                    </a:cubicBezTo>
                    <a:cubicBezTo>
                      <a:pt x="709" y="4824"/>
                      <a:pt x="771" y="5009"/>
                      <a:pt x="833" y="5194"/>
                    </a:cubicBezTo>
                    <a:cubicBezTo>
                      <a:pt x="702" y="5140"/>
                      <a:pt x="586" y="5086"/>
                      <a:pt x="471" y="5024"/>
                    </a:cubicBezTo>
                    <a:cubicBezTo>
                      <a:pt x="394" y="4986"/>
                      <a:pt x="317" y="4947"/>
                      <a:pt x="239" y="4893"/>
                    </a:cubicBezTo>
                    <a:cubicBezTo>
                      <a:pt x="162" y="4847"/>
                      <a:pt x="85" y="4793"/>
                      <a:pt x="1" y="4739"/>
                    </a:cubicBezTo>
                    <a:lnTo>
                      <a:pt x="1" y="4739"/>
                    </a:lnTo>
                    <a:cubicBezTo>
                      <a:pt x="62" y="4939"/>
                      <a:pt x="201" y="5101"/>
                      <a:pt x="386" y="5186"/>
                    </a:cubicBezTo>
                    <a:cubicBezTo>
                      <a:pt x="471" y="5240"/>
                      <a:pt x="571" y="5271"/>
                      <a:pt x="671" y="5286"/>
                    </a:cubicBezTo>
                    <a:cubicBezTo>
                      <a:pt x="702" y="5290"/>
                      <a:pt x="734" y="5292"/>
                      <a:pt x="767" y="5292"/>
                    </a:cubicBezTo>
                    <a:cubicBezTo>
                      <a:pt x="800" y="5292"/>
                      <a:pt x="833" y="5290"/>
                      <a:pt x="864" y="5286"/>
                    </a:cubicBezTo>
                    <a:cubicBezTo>
                      <a:pt x="887" y="5348"/>
                      <a:pt x="910" y="5409"/>
                      <a:pt x="933" y="5463"/>
                    </a:cubicBezTo>
                    <a:cubicBezTo>
                      <a:pt x="1141" y="6010"/>
                      <a:pt x="1387" y="6534"/>
                      <a:pt x="1688" y="7027"/>
                    </a:cubicBezTo>
                    <a:cubicBezTo>
                      <a:pt x="1765" y="7151"/>
                      <a:pt x="1834" y="7282"/>
                      <a:pt x="1919" y="7397"/>
                    </a:cubicBezTo>
                    <a:lnTo>
                      <a:pt x="2158" y="7759"/>
                    </a:lnTo>
                    <a:lnTo>
                      <a:pt x="2212" y="7821"/>
                    </a:lnTo>
                    <a:cubicBezTo>
                      <a:pt x="2151" y="7830"/>
                      <a:pt x="2090" y="7834"/>
                      <a:pt x="2030" y="7834"/>
                    </a:cubicBezTo>
                    <a:cubicBezTo>
                      <a:pt x="1937" y="7834"/>
                      <a:pt x="1846" y="7824"/>
                      <a:pt x="1757" y="7806"/>
                    </a:cubicBezTo>
                    <a:cubicBezTo>
                      <a:pt x="1603" y="7775"/>
                      <a:pt x="1465" y="7713"/>
                      <a:pt x="1326" y="7636"/>
                    </a:cubicBezTo>
                    <a:lnTo>
                      <a:pt x="1233" y="7582"/>
                    </a:lnTo>
                    <a:lnTo>
                      <a:pt x="1133" y="7513"/>
                    </a:lnTo>
                    <a:cubicBezTo>
                      <a:pt x="1072" y="7467"/>
                      <a:pt x="1018" y="7413"/>
                      <a:pt x="948" y="7366"/>
                    </a:cubicBezTo>
                    <a:cubicBezTo>
                      <a:pt x="887" y="7312"/>
                      <a:pt x="833" y="7251"/>
                      <a:pt x="771" y="7197"/>
                    </a:cubicBezTo>
                    <a:cubicBezTo>
                      <a:pt x="709" y="7143"/>
                      <a:pt x="656" y="7081"/>
                      <a:pt x="594" y="7027"/>
                    </a:cubicBezTo>
                    <a:lnTo>
                      <a:pt x="594" y="7027"/>
                    </a:lnTo>
                    <a:cubicBezTo>
                      <a:pt x="625" y="7104"/>
                      <a:pt x="663" y="7174"/>
                      <a:pt x="702" y="7251"/>
                    </a:cubicBezTo>
                    <a:cubicBezTo>
                      <a:pt x="740" y="7328"/>
                      <a:pt x="794" y="7397"/>
                      <a:pt x="848" y="7459"/>
                    </a:cubicBezTo>
                    <a:cubicBezTo>
                      <a:pt x="879" y="7490"/>
                      <a:pt x="902" y="7528"/>
                      <a:pt x="933" y="7559"/>
                    </a:cubicBezTo>
                    <a:cubicBezTo>
                      <a:pt x="964" y="7590"/>
                      <a:pt x="995" y="7621"/>
                      <a:pt x="1033" y="7644"/>
                    </a:cubicBezTo>
                    <a:lnTo>
                      <a:pt x="1133" y="7729"/>
                    </a:lnTo>
                    <a:lnTo>
                      <a:pt x="1249" y="7798"/>
                    </a:lnTo>
                    <a:cubicBezTo>
                      <a:pt x="1395" y="7883"/>
                      <a:pt x="1572" y="7937"/>
                      <a:pt x="1750" y="7944"/>
                    </a:cubicBezTo>
                    <a:cubicBezTo>
                      <a:pt x="1770" y="7946"/>
                      <a:pt x="1791" y="7947"/>
                      <a:pt x="1812" y="7947"/>
                    </a:cubicBezTo>
                    <a:cubicBezTo>
                      <a:pt x="1954" y="7947"/>
                      <a:pt x="2099" y="7903"/>
                      <a:pt x="2220" y="7829"/>
                    </a:cubicBezTo>
                    <a:cubicBezTo>
                      <a:pt x="2289" y="7929"/>
                      <a:pt x="2366" y="8014"/>
                      <a:pt x="2435" y="8106"/>
                    </a:cubicBezTo>
                    <a:lnTo>
                      <a:pt x="2566" y="8276"/>
                    </a:lnTo>
                    <a:lnTo>
                      <a:pt x="2713" y="8437"/>
                    </a:lnTo>
                    <a:cubicBezTo>
                      <a:pt x="3075" y="8853"/>
                      <a:pt x="3475" y="9231"/>
                      <a:pt x="3907" y="9562"/>
                    </a:cubicBezTo>
                    <a:cubicBezTo>
                      <a:pt x="3899" y="9616"/>
                      <a:pt x="3892" y="9662"/>
                      <a:pt x="3876" y="9716"/>
                    </a:cubicBezTo>
                    <a:cubicBezTo>
                      <a:pt x="3861" y="9855"/>
                      <a:pt x="3830" y="9986"/>
                      <a:pt x="3822" y="10125"/>
                    </a:cubicBezTo>
                    <a:lnTo>
                      <a:pt x="3799" y="10333"/>
                    </a:lnTo>
                    <a:cubicBezTo>
                      <a:pt x="3791" y="10402"/>
                      <a:pt x="3784" y="10471"/>
                      <a:pt x="3784" y="10541"/>
                    </a:cubicBezTo>
                    <a:cubicBezTo>
                      <a:pt x="3761" y="10818"/>
                      <a:pt x="3768" y="11096"/>
                      <a:pt x="3799" y="11373"/>
                    </a:cubicBezTo>
                    <a:cubicBezTo>
                      <a:pt x="3830" y="11650"/>
                      <a:pt x="3884" y="11920"/>
                      <a:pt x="3969" y="12190"/>
                    </a:cubicBezTo>
                    <a:cubicBezTo>
                      <a:pt x="4046" y="12452"/>
                      <a:pt x="4130" y="12714"/>
                      <a:pt x="4231" y="12976"/>
                    </a:cubicBezTo>
                    <a:cubicBezTo>
                      <a:pt x="4084" y="12444"/>
                      <a:pt x="3930" y="11912"/>
                      <a:pt x="3899" y="11365"/>
                    </a:cubicBezTo>
                    <a:cubicBezTo>
                      <a:pt x="3892" y="11165"/>
                      <a:pt x="3892" y="10965"/>
                      <a:pt x="3899" y="10757"/>
                    </a:cubicBezTo>
                    <a:cubicBezTo>
                      <a:pt x="4408" y="10610"/>
                      <a:pt x="4878" y="10371"/>
                      <a:pt x="5309" y="10071"/>
                    </a:cubicBezTo>
                    <a:cubicBezTo>
                      <a:pt x="5564" y="9894"/>
                      <a:pt x="5795" y="9693"/>
                      <a:pt x="6010" y="9478"/>
                    </a:cubicBezTo>
                    <a:cubicBezTo>
                      <a:pt x="6087" y="9508"/>
                      <a:pt x="6157" y="9539"/>
                      <a:pt x="6234" y="9555"/>
                    </a:cubicBezTo>
                    <a:cubicBezTo>
                      <a:pt x="6293" y="9564"/>
                      <a:pt x="6351" y="9567"/>
                      <a:pt x="6410" y="9567"/>
                    </a:cubicBezTo>
                    <a:cubicBezTo>
                      <a:pt x="6451" y="9567"/>
                      <a:pt x="6493" y="9565"/>
                      <a:pt x="6534" y="9562"/>
                    </a:cubicBezTo>
                    <a:cubicBezTo>
                      <a:pt x="6735" y="9539"/>
                      <a:pt x="6927" y="9478"/>
                      <a:pt x="7097" y="9377"/>
                    </a:cubicBezTo>
                    <a:cubicBezTo>
                      <a:pt x="7266" y="9285"/>
                      <a:pt x="7420" y="9162"/>
                      <a:pt x="7559" y="9023"/>
                    </a:cubicBezTo>
                    <a:cubicBezTo>
                      <a:pt x="7698" y="8884"/>
                      <a:pt x="7813" y="8730"/>
                      <a:pt x="7906" y="8561"/>
                    </a:cubicBezTo>
                    <a:lnTo>
                      <a:pt x="7906" y="8561"/>
                    </a:lnTo>
                    <a:cubicBezTo>
                      <a:pt x="7759" y="8684"/>
                      <a:pt x="7613" y="8800"/>
                      <a:pt x="7467" y="8915"/>
                    </a:cubicBezTo>
                    <a:cubicBezTo>
                      <a:pt x="7320" y="9031"/>
                      <a:pt x="7166" y="9131"/>
                      <a:pt x="7012" y="9223"/>
                    </a:cubicBezTo>
                    <a:cubicBezTo>
                      <a:pt x="6850" y="9316"/>
                      <a:pt x="6688" y="9377"/>
                      <a:pt x="6511" y="9424"/>
                    </a:cubicBezTo>
                    <a:cubicBezTo>
                      <a:pt x="6426" y="9447"/>
                      <a:pt x="6334" y="9462"/>
                      <a:pt x="6242" y="9462"/>
                    </a:cubicBezTo>
                    <a:cubicBezTo>
                      <a:pt x="6221" y="9464"/>
                      <a:pt x="6201" y="9465"/>
                      <a:pt x="6181" y="9465"/>
                    </a:cubicBezTo>
                    <a:cubicBezTo>
                      <a:pt x="6132" y="9465"/>
                      <a:pt x="6083" y="9460"/>
                      <a:pt x="6034" y="9454"/>
                    </a:cubicBezTo>
                    <a:cubicBezTo>
                      <a:pt x="6211" y="9277"/>
                      <a:pt x="6380" y="9092"/>
                      <a:pt x="6534" y="8892"/>
                    </a:cubicBezTo>
                    <a:cubicBezTo>
                      <a:pt x="6881" y="8437"/>
                      <a:pt x="7166" y="7952"/>
                      <a:pt x="7397" y="7428"/>
                    </a:cubicBezTo>
                    <a:cubicBezTo>
                      <a:pt x="7505" y="7182"/>
                      <a:pt x="7605" y="6920"/>
                      <a:pt x="7690" y="6658"/>
                    </a:cubicBezTo>
                    <a:lnTo>
                      <a:pt x="7759" y="6658"/>
                    </a:lnTo>
                    <a:cubicBezTo>
                      <a:pt x="7798" y="6658"/>
                      <a:pt x="7836" y="6658"/>
                      <a:pt x="7875" y="6650"/>
                    </a:cubicBezTo>
                    <a:cubicBezTo>
                      <a:pt x="7952" y="6627"/>
                      <a:pt x="8029" y="6596"/>
                      <a:pt x="8098" y="6550"/>
                    </a:cubicBezTo>
                    <a:cubicBezTo>
                      <a:pt x="8168" y="6503"/>
                      <a:pt x="8222" y="6434"/>
                      <a:pt x="8260" y="6357"/>
                    </a:cubicBezTo>
                    <a:cubicBezTo>
                      <a:pt x="8299" y="6280"/>
                      <a:pt x="8299" y="6195"/>
                      <a:pt x="8260" y="6118"/>
                    </a:cubicBezTo>
                    <a:cubicBezTo>
                      <a:pt x="8229" y="6180"/>
                      <a:pt x="8183" y="6234"/>
                      <a:pt x="8129" y="6280"/>
                    </a:cubicBezTo>
                    <a:cubicBezTo>
                      <a:pt x="8083" y="6326"/>
                      <a:pt x="8037" y="6365"/>
                      <a:pt x="7983" y="6403"/>
                    </a:cubicBezTo>
                    <a:cubicBezTo>
                      <a:pt x="7929" y="6442"/>
                      <a:pt x="7867" y="6473"/>
                      <a:pt x="7813" y="6511"/>
                    </a:cubicBezTo>
                    <a:cubicBezTo>
                      <a:pt x="7783" y="6534"/>
                      <a:pt x="7752" y="6557"/>
                      <a:pt x="7721" y="6573"/>
                    </a:cubicBezTo>
                    <a:lnTo>
                      <a:pt x="7698" y="6588"/>
                    </a:lnTo>
                    <a:cubicBezTo>
                      <a:pt x="7775" y="6334"/>
                      <a:pt x="7836" y="6072"/>
                      <a:pt x="7883" y="5810"/>
                    </a:cubicBezTo>
                    <a:lnTo>
                      <a:pt x="7883" y="5810"/>
                    </a:lnTo>
                    <a:cubicBezTo>
                      <a:pt x="7798" y="6080"/>
                      <a:pt x="7705" y="6342"/>
                      <a:pt x="7598" y="6604"/>
                    </a:cubicBezTo>
                    <a:cubicBezTo>
                      <a:pt x="7497" y="6858"/>
                      <a:pt x="7382" y="7112"/>
                      <a:pt x="7259" y="7359"/>
                    </a:cubicBezTo>
                    <a:cubicBezTo>
                      <a:pt x="7166" y="7536"/>
                      <a:pt x="7074" y="7713"/>
                      <a:pt x="6974" y="7883"/>
                    </a:cubicBezTo>
                    <a:cubicBezTo>
                      <a:pt x="6966" y="7682"/>
                      <a:pt x="6943" y="7482"/>
                      <a:pt x="6904" y="7282"/>
                    </a:cubicBezTo>
                    <a:cubicBezTo>
                      <a:pt x="6889" y="7182"/>
                      <a:pt x="6866" y="7089"/>
                      <a:pt x="6843" y="6981"/>
                    </a:cubicBezTo>
                    <a:cubicBezTo>
                      <a:pt x="6819" y="6881"/>
                      <a:pt x="6781" y="6781"/>
                      <a:pt x="6742" y="6688"/>
                    </a:cubicBezTo>
                    <a:cubicBezTo>
                      <a:pt x="6712" y="6789"/>
                      <a:pt x="6704" y="6896"/>
                      <a:pt x="6704" y="7004"/>
                    </a:cubicBezTo>
                    <a:cubicBezTo>
                      <a:pt x="6704" y="7104"/>
                      <a:pt x="6712" y="7212"/>
                      <a:pt x="6727" y="7312"/>
                    </a:cubicBezTo>
                    <a:cubicBezTo>
                      <a:pt x="6750" y="7420"/>
                      <a:pt x="6773" y="7521"/>
                      <a:pt x="6812" y="7613"/>
                    </a:cubicBezTo>
                    <a:cubicBezTo>
                      <a:pt x="6850" y="7713"/>
                      <a:pt x="6904" y="7806"/>
                      <a:pt x="6974" y="7890"/>
                    </a:cubicBezTo>
                    <a:cubicBezTo>
                      <a:pt x="6935" y="7952"/>
                      <a:pt x="6889" y="8021"/>
                      <a:pt x="6850" y="8091"/>
                    </a:cubicBezTo>
                    <a:cubicBezTo>
                      <a:pt x="6704" y="8322"/>
                      <a:pt x="6542" y="8553"/>
                      <a:pt x="6373" y="8769"/>
                    </a:cubicBezTo>
                    <a:cubicBezTo>
                      <a:pt x="6203" y="8992"/>
                      <a:pt x="6026" y="9200"/>
                      <a:pt x="5833" y="9393"/>
                    </a:cubicBezTo>
                    <a:cubicBezTo>
                      <a:pt x="5633" y="9593"/>
                      <a:pt x="5425" y="9778"/>
                      <a:pt x="5209" y="9948"/>
                    </a:cubicBezTo>
                    <a:lnTo>
                      <a:pt x="5194" y="9963"/>
                    </a:lnTo>
                    <a:cubicBezTo>
                      <a:pt x="5132" y="9824"/>
                      <a:pt x="5109" y="9678"/>
                      <a:pt x="5109" y="9531"/>
                    </a:cubicBezTo>
                    <a:cubicBezTo>
                      <a:pt x="5109" y="9354"/>
                      <a:pt x="5132" y="9185"/>
                      <a:pt x="5163" y="9008"/>
                    </a:cubicBezTo>
                    <a:lnTo>
                      <a:pt x="5163" y="8992"/>
                    </a:lnTo>
                    <a:cubicBezTo>
                      <a:pt x="5209" y="8992"/>
                      <a:pt x="5263" y="8984"/>
                      <a:pt x="5302" y="8969"/>
                    </a:cubicBezTo>
                    <a:cubicBezTo>
                      <a:pt x="5394" y="8938"/>
                      <a:pt x="5471" y="8884"/>
                      <a:pt x="5525" y="8807"/>
                    </a:cubicBezTo>
                    <a:cubicBezTo>
                      <a:pt x="5579" y="8738"/>
                      <a:pt x="5617" y="8653"/>
                      <a:pt x="5641" y="8568"/>
                    </a:cubicBezTo>
                    <a:cubicBezTo>
                      <a:pt x="5656" y="8484"/>
                      <a:pt x="5656" y="8391"/>
                      <a:pt x="5641" y="8306"/>
                    </a:cubicBezTo>
                    <a:cubicBezTo>
                      <a:pt x="5540" y="8453"/>
                      <a:pt x="5471" y="8584"/>
                      <a:pt x="5386" y="8692"/>
                    </a:cubicBezTo>
                    <a:cubicBezTo>
                      <a:pt x="5340" y="8746"/>
                      <a:pt x="5294" y="8800"/>
                      <a:pt x="5240" y="8846"/>
                    </a:cubicBezTo>
                    <a:cubicBezTo>
                      <a:pt x="5225" y="8853"/>
                      <a:pt x="5209" y="8869"/>
                      <a:pt x="5194" y="8877"/>
                    </a:cubicBezTo>
                    <a:cubicBezTo>
                      <a:pt x="5255" y="8568"/>
                      <a:pt x="5348" y="8268"/>
                      <a:pt x="5433" y="7944"/>
                    </a:cubicBezTo>
                    <a:lnTo>
                      <a:pt x="5433" y="7944"/>
                    </a:lnTo>
                    <a:cubicBezTo>
                      <a:pt x="5317" y="8098"/>
                      <a:pt x="5225" y="8260"/>
                      <a:pt x="5155" y="8437"/>
                    </a:cubicBezTo>
                    <a:cubicBezTo>
                      <a:pt x="5078" y="8607"/>
                      <a:pt x="5024" y="8784"/>
                      <a:pt x="4986" y="8969"/>
                    </a:cubicBezTo>
                    <a:cubicBezTo>
                      <a:pt x="4947" y="9162"/>
                      <a:pt x="4939" y="9354"/>
                      <a:pt x="4963" y="9547"/>
                    </a:cubicBezTo>
                    <a:cubicBezTo>
                      <a:pt x="4986" y="9709"/>
                      <a:pt x="5055" y="9855"/>
                      <a:pt x="5163" y="9978"/>
                    </a:cubicBezTo>
                    <a:cubicBezTo>
                      <a:pt x="5070" y="10055"/>
                      <a:pt x="4970" y="10117"/>
                      <a:pt x="4878" y="10194"/>
                    </a:cubicBezTo>
                    <a:cubicBezTo>
                      <a:pt x="4755" y="10263"/>
                      <a:pt x="4647" y="10348"/>
                      <a:pt x="4523" y="10410"/>
                    </a:cubicBezTo>
                    <a:cubicBezTo>
                      <a:pt x="4315" y="10533"/>
                      <a:pt x="4107" y="10641"/>
                      <a:pt x="3892" y="10733"/>
                    </a:cubicBezTo>
                    <a:cubicBezTo>
                      <a:pt x="3907" y="10394"/>
                      <a:pt x="3953" y="10063"/>
                      <a:pt x="4023" y="9732"/>
                    </a:cubicBezTo>
                    <a:cubicBezTo>
                      <a:pt x="4130" y="9200"/>
                      <a:pt x="4269" y="8669"/>
                      <a:pt x="4439" y="8145"/>
                    </a:cubicBezTo>
                    <a:cubicBezTo>
                      <a:pt x="4523" y="7890"/>
                      <a:pt x="4608" y="7628"/>
                      <a:pt x="4685" y="7359"/>
                    </a:cubicBezTo>
                    <a:cubicBezTo>
                      <a:pt x="4755" y="7089"/>
                      <a:pt x="4816" y="6819"/>
                      <a:pt x="4855" y="6542"/>
                    </a:cubicBezTo>
                    <a:cubicBezTo>
                      <a:pt x="5024" y="5440"/>
                      <a:pt x="5001" y="4331"/>
                      <a:pt x="4885" y="3237"/>
                    </a:cubicBezTo>
                    <a:cubicBezTo>
                      <a:pt x="4847" y="2874"/>
                      <a:pt x="4801" y="2528"/>
                      <a:pt x="4739" y="2173"/>
                    </a:cubicBezTo>
                    <a:cubicBezTo>
                      <a:pt x="4909" y="2135"/>
                      <a:pt x="5063" y="2042"/>
                      <a:pt x="5186" y="1911"/>
                    </a:cubicBezTo>
                    <a:cubicBezTo>
                      <a:pt x="5248" y="1834"/>
                      <a:pt x="5309" y="1757"/>
                      <a:pt x="5355" y="1665"/>
                    </a:cubicBezTo>
                    <a:cubicBezTo>
                      <a:pt x="5402" y="1580"/>
                      <a:pt x="5440" y="1488"/>
                      <a:pt x="5471" y="1387"/>
                    </a:cubicBezTo>
                    <a:cubicBezTo>
                      <a:pt x="5525" y="1203"/>
                      <a:pt x="5556" y="1010"/>
                      <a:pt x="5556" y="810"/>
                    </a:cubicBezTo>
                    <a:cubicBezTo>
                      <a:pt x="5556" y="717"/>
                      <a:pt x="5548" y="617"/>
                      <a:pt x="5540" y="525"/>
                    </a:cubicBezTo>
                    <a:cubicBezTo>
                      <a:pt x="5525" y="424"/>
                      <a:pt x="5502" y="332"/>
                      <a:pt x="5471" y="239"/>
                    </a:cubicBezTo>
                    <a:cubicBezTo>
                      <a:pt x="5463" y="424"/>
                      <a:pt x="5448" y="617"/>
                      <a:pt x="5417" y="802"/>
                    </a:cubicBezTo>
                    <a:cubicBezTo>
                      <a:pt x="5386" y="987"/>
                      <a:pt x="5348" y="1164"/>
                      <a:pt x="5294" y="1341"/>
                    </a:cubicBezTo>
                    <a:cubicBezTo>
                      <a:pt x="5248" y="1518"/>
                      <a:pt x="5171" y="1680"/>
                      <a:pt x="5070" y="1827"/>
                    </a:cubicBezTo>
                    <a:cubicBezTo>
                      <a:pt x="4986" y="1958"/>
                      <a:pt x="4870" y="2065"/>
                      <a:pt x="4739" y="2150"/>
                    </a:cubicBezTo>
                    <a:cubicBezTo>
                      <a:pt x="4624" y="1426"/>
                      <a:pt x="4462" y="709"/>
                      <a:pt x="4261"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2"/>
              <p:cNvGrpSpPr/>
              <p:nvPr/>
            </p:nvGrpSpPr>
            <p:grpSpPr>
              <a:xfrm>
                <a:off x="2819732" y="-1249761"/>
                <a:ext cx="684439" cy="1070163"/>
                <a:chOff x="3657932" y="-1097361"/>
                <a:chExt cx="684439" cy="1070163"/>
              </a:xfrm>
            </p:grpSpPr>
            <p:sp>
              <p:nvSpPr>
                <p:cNvPr id="30" name="Google Shape;30;p2"/>
                <p:cNvSpPr/>
                <p:nvPr/>
              </p:nvSpPr>
              <p:spPr>
                <a:xfrm>
                  <a:off x="3968029" y="-1097361"/>
                  <a:ext cx="104987" cy="1070163"/>
                </a:xfrm>
                <a:custGeom>
                  <a:avLst/>
                  <a:gdLst/>
                  <a:ahLst/>
                  <a:cxnLst/>
                  <a:rect l="l" t="t" r="r" b="b"/>
                  <a:pathLst>
                    <a:path w="1273" h="12976" extrusionOk="0">
                      <a:moveTo>
                        <a:pt x="509" y="0"/>
                      </a:moveTo>
                      <a:cubicBezTo>
                        <a:pt x="748" y="1071"/>
                        <a:pt x="918" y="2158"/>
                        <a:pt x="1010" y="3252"/>
                      </a:cubicBezTo>
                      <a:cubicBezTo>
                        <a:pt x="1095" y="4346"/>
                        <a:pt x="1103" y="5448"/>
                        <a:pt x="933" y="6526"/>
                      </a:cubicBezTo>
                      <a:cubicBezTo>
                        <a:pt x="887" y="6796"/>
                        <a:pt x="825" y="7058"/>
                        <a:pt x="756" y="7328"/>
                      </a:cubicBezTo>
                      <a:cubicBezTo>
                        <a:pt x="687" y="7582"/>
                        <a:pt x="594" y="7844"/>
                        <a:pt x="517" y="8106"/>
                      </a:cubicBezTo>
                      <a:cubicBezTo>
                        <a:pt x="348" y="8637"/>
                        <a:pt x="217" y="9177"/>
                        <a:pt x="116" y="9716"/>
                      </a:cubicBezTo>
                      <a:cubicBezTo>
                        <a:pt x="93" y="9855"/>
                        <a:pt x="70" y="9993"/>
                        <a:pt x="55" y="10132"/>
                      </a:cubicBezTo>
                      <a:lnTo>
                        <a:pt x="32" y="10340"/>
                      </a:lnTo>
                      <a:cubicBezTo>
                        <a:pt x="24" y="10402"/>
                        <a:pt x="24" y="10479"/>
                        <a:pt x="16" y="10548"/>
                      </a:cubicBezTo>
                      <a:cubicBezTo>
                        <a:pt x="1" y="10826"/>
                        <a:pt x="9" y="11103"/>
                        <a:pt x="39" y="11380"/>
                      </a:cubicBezTo>
                      <a:cubicBezTo>
                        <a:pt x="70" y="11650"/>
                        <a:pt x="124" y="11927"/>
                        <a:pt x="201" y="12189"/>
                      </a:cubicBezTo>
                      <a:cubicBezTo>
                        <a:pt x="278" y="12459"/>
                        <a:pt x="371" y="12713"/>
                        <a:pt x="463" y="12975"/>
                      </a:cubicBezTo>
                      <a:cubicBezTo>
                        <a:pt x="324" y="12444"/>
                        <a:pt x="163" y="11912"/>
                        <a:pt x="140" y="11365"/>
                      </a:cubicBezTo>
                      <a:cubicBezTo>
                        <a:pt x="109" y="10826"/>
                        <a:pt x="155" y="10278"/>
                        <a:pt x="270" y="9747"/>
                      </a:cubicBezTo>
                      <a:cubicBezTo>
                        <a:pt x="378" y="9208"/>
                        <a:pt x="517" y="8684"/>
                        <a:pt x="687" y="8160"/>
                      </a:cubicBezTo>
                      <a:cubicBezTo>
                        <a:pt x="764" y="7905"/>
                        <a:pt x="856" y="7643"/>
                        <a:pt x="933" y="7374"/>
                      </a:cubicBezTo>
                      <a:cubicBezTo>
                        <a:pt x="1002" y="7104"/>
                        <a:pt x="1056" y="6827"/>
                        <a:pt x="1103" y="6557"/>
                      </a:cubicBezTo>
                      <a:cubicBezTo>
                        <a:pt x="1272" y="5455"/>
                        <a:pt x="1249" y="4338"/>
                        <a:pt x="1133" y="3244"/>
                      </a:cubicBezTo>
                      <a:cubicBezTo>
                        <a:pt x="1018" y="2150"/>
                        <a:pt x="810" y="1064"/>
                        <a:pt x="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042996" y="-1077650"/>
                  <a:ext cx="73813" cy="160821"/>
                </a:xfrm>
                <a:custGeom>
                  <a:avLst/>
                  <a:gdLst/>
                  <a:ahLst/>
                  <a:cxnLst/>
                  <a:rect l="l" t="t" r="r" b="b"/>
                  <a:pathLst>
                    <a:path w="895" h="1950" extrusionOk="0">
                      <a:moveTo>
                        <a:pt x="810" y="0"/>
                      </a:moveTo>
                      <a:cubicBezTo>
                        <a:pt x="802" y="185"/>
                        <a:pt x="779" y="370"/>
                        <a:pt x="748" y="563"/>
                      </a:cubicBezTo>
                      <a:cubicBezTo>
                        <a:pt x="725" y="740"/>
                        <a:pt x="687" y="925"/>
                        <a:pt x="633" y="1102"/>
                      </a:cubicBezTo>
                      <a:cubicBezTo>
                        <a:pt x="587" y="1271"/>
                        <a:pt x="510" y="1433"/>
                        <a:pt x="409" y="1587"/>
                      </a:cubicBezTo>
                      <a:cubicBezTo>
                        <a:pt x="301" y="1741"/>
                        <a:pt x="163" y="1865"/>
                        <a:pt x="1" y="1949"/>
                      </a:cubicBezTo>
                      <a:cubicBezTo>
                        <a:pt x="201" y="1926"/>
                        <a:pt x="386" y="1826"/>
                        <a:pt x="517" y="1680"/>
                      </a:cubicBezTo>
                      <a:cubicBezTo>
                        <a:pt x="587" y="1603"/>
                        <a:pt x="648" y="1518"/>
                        <a:pt x="694" y="1433"/>
                      </a:cubicBezTo>
                      <a:cubicBezTo>
                        <a:pt x="741" y="1341"/>
                        <a:pt x="779" y="1248"/>
                        <a:pt x="810" y="1156"/>
                      </a:cubicBezTo>
                      <a:cubicBezTo>
                        <a:pt x="864" y="963"/>
                        <a:pt x="887" y="771"/>
                        <a:pt x="895" y="578"/>
                      </a:cubicBezTo>
                      <a:cubicBezTo>
                        <a:pt x="895" y="478"/>
                        <a:pt x="887" y="378"/>
                        <a:pt x="872" y="285"/>
                      </a:cubicBezTo>
                      <a:cubicBezTo>
                        <a:pt x="864" y="185"/>
                        <a:pt x="841" y="93"/>
                        <a:pt x="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67452" y="-935962"/>
                  <a:ext cx="87091" cy="129069"/>
                </a:xfrm>
                <a:custGeom>
                  <a:avLst/>
                  <a:gdLst/>
                  <a:ahLst/>
                  <a:cxnLst/>
                  <a:rect l="l" t="t" r="r" b="b"/>
                  <a:pathLst>
                    <a:path w="1056" h="1565" extrusionOk="0">
                      <a:moveTo>
                        <a:pt x="0" y="0"/>
                      </a:moveTo>
                      <a:cubicBezTo>
                        <a:pt x="0" y="170"/>
                        <a:pt x="23" y="332"/>
                        <a:pt x="85" y="486"/>
                      </a:cubicBezTo>
                      <a:cubicBezTo>
                        <a:pt x="139" y="640"/>
                        <a:pt x="216" y="786"/>
                        <a:pt x="316" y="925"/>
                      </a:cubicBezTo>
                      <a:cubicBezTo>
                        <a:pt x="408" y="1056"/>
                        <a:pt x="516" y="1179"/>
                        <a:pt x="640" y="1295"/>
                      </a:cubicBezTo>
                      <a:cubicBezTo>
                        <a:pt x="763" y="1403"/>
                        <a:pt x="902" y="1495"/>
                        <a:pt x="1056" y="1564"/>
                      </a:cubicBezTo>
                      <a:cubicBezTo>
                        <a:pt x="948" y="1441"/>
                        <a:pt x="840" y="1318"/>
                        <a:pt x="740" y="1195"/>
                      </a:cubicBezTo>
                      <a:cubicBezTo>
                        <a:pt x="647" y="1071"/>
                        <a:pt x="547" y="948"/>
                        <a:pt x="462" y="825"/>
                      </a:cubicBezTo>
                      <a:cubicBezTo>
                        <a:pt x="370" y="694"/>
                        <a:pt x="285" y="563"/>
                        <a:pt x="216" y="432"/>
                      </a:cubicBezTo>
                      <a:cubicBezTo>
                        <a:pt x="131" y="293"/>
                        <a:pt x="69" y="14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4220" y="-783470"/>
                  <a:ext cx="291705" cy="479165"/>
                </a:xfrm>
                <a:custGeom>
                  <a:avLst/>
                  <a:gdLst/>
                  <a:ahLst/>
                  <a:cxnLst/>
                  <a:rect l="l" t="t" r="r" b="b"/>
                  <a:pathLst>
                    <a:path w="3537" h="5810" extrusionOk="0">
                      <a:moveTo>
                        <a:pt x="0" y="0"/>
                      </a:moveTo>
                      <a:lnTo>
                        <a:pt x="0" y="0"/>
                      </a:lnTo>
                      <a:cubicBezTo>
                        <a:pt x="69" y="278"/>
                        <a:pt x="139" y="555"/>
                        <a:pt x="216" y="833"/>
                      </a:cubicBezTo>
                      <a:cubicBezTo>
                        <a:pt x="293" y="1110"/>
                        <a:pt x="393" y="1387"/>
                        <a:pt x="493" y="1657"/>
                      </a:cubicBezTo>
                      <a:cubicBezTo>
                        <a:pt x="701" y="2196"/>
                        <a:pt x="955" y="2720"/>
                        <a:pt x="1248" y="3221"/>
                      </a:cubicBezTo>
                      <a:cubicBezTo>
                        <a:pt x="1325" y="3344"/>
                        <a:pt x="1395" y="3475"/>
                        <a:pt x="1479" y="3591"/>
                      </a:cubicBezTo>
                      <a:lnTo>
                        <a:pt x="1726" y="3953"/>
                      </a:lnTo>
                      <a:cubicBezTo>
                        <a:pt x="1803" y="4069"/>
                        <a:pt x="1903" y="4184"/>
                        <a:pt x="1988" y="4292"/>
                      </a:cubicBezTo>
                      <a:lnTo>
                        <a:pt x="2119" y="4469"/>
                      </a:lnTo>
                      <a:lnTo>
                        <a:pt x="2265" y="4631"/>
                      </a:lnTo>
                      <a:cubicBezTo>
                        <a:pt x="2650" y="5063"/>
                        <a:pt x="3074" y="5463"/>
                        <a:pt x="3537" y="5810"/>
                      </a:cubicBezTo>
                      <a:cubicBezTo>
                        <a:pt x="3436" y="5702"/>
                        <a:pt x="3336" y="5602"/>
                        <a:pt x="3228" y="5502"/>
                      </a:cubicBezTo>
                      <a:lnTo>
                        <a:pt x="3082" y="5348"/>
                      </a:lnTo>
                      <a:cubicBezTo>
                        <a:pt x="3028" y="5301"/>
                        <a:pt x="2982" y="5247"/>
                        <a:pt x="2936" y="5186"/>
                      </a:cubicBezTo>
                      <a:lnTo>
                        <a:pt x="2643" y="4870"/>
                      </a:lnTo>
                      <a:lnTo>
                        <a:pt x="2373" y="4539"/>
                      </a:lnTo>
                      <a:cubicBezTo>
                        <a:pt x="2019" y="4092"/>
                        <a:pt x="1695" y="3622"/>
                        <a:pt x="1402" y="3129"/>
                      </a:cubicBezTo>
                      <a:cubicBezTo>
                        <a:pt x="1110" y="2635"/>
                        <a:pt x="848" y="2127"/>
                        <a:pt x="624" y="1603"/>
                      </a:cubicBezTo>
                      <a:cubicBezTo>
                        <a:pt x="509" y="1341"/>
                        <a:pt x="401" y="1079"/>
                        <a:pt x="301" y="809"/>
                      </a:cubicBezTo>
                      <a:cubicBezTo>
                        <a:pt x="247" y="671"/>
                        <a:pt x="200" y="540"/>
                        <a:pt x="154" y="401"/>
                      </a:cubicBezTo>
                      <a:cubicBezTo>
                        <a:pt x="100" y="270"/>
                        <a:pt x="62" y="13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898752" y="-620834"/>
                  <a:ext cx="30020" cy="246675"/>
                </a:xfrm>
                <a:custGeom>
                  <a:avLst/>
                  <a:gdLst/>
                  <a:ahLst/>
                  <a:cxnLst/>
                  <a:rect l="l" t="t" r="r" b="b"/>
                  <a:pathLst>
                    <a:path w="364" h="2991" extrusionOk="0">
                      <a:moveTo>
                        <a:pt x="1" y="1"/>
                      </a:moveTo>
                      <a:lnTo>
                        <a:pt x="1" y="1"/>
                      </a:lnTo>
                      <a:cubicBezTo>
                        <a:pt x="16" y="255"/>
                        <a:pt x="40" y="509"/>
                        <a:pt x="70" y="756"/>
                      </a:cubicBezTo>
                      <a:cubicBezTo>
                        <a:pt x="93" y="1010"/>
                        <a:pt x="124" y="1257"/>
                        <a:pt x="147" y="1511"/>
                      </a:cubicBezTo>
                      <a:cubicBezTo>
                        <a:pt x="170" y="1765"/>
                        <a:pt x="194" y="2012"/>
                        <a:pt x="201" y="2258"/>
                      </a:cubicBezTo>
                      <a:cubicBezTo>
                        <a:pt x="209" y="2382"/>
                        <a:pt x="209" y="2513"/>
                        <a:pt x="201" y="2636"/>
                      </a:cubicBezTo>
                      <a:cubicBezTo>
                        <a:pt x="201" y="2759"/>
                        <a:pt x="170" y="2882"/>
                        <a:pt x="109" y="2990"/>
                      </a:cubicBezTo>
                      <a:cubicBezTo>
                        <a:pt x="201" y="2898"/>
                        <a:pt x="271" y="2775"/>
                        <a:pt x="294" y="2651"/>
                      </a:cubicBezTo>
                      <a:cubicBezTo>
                        <a:pt x="325" y="2520"/>
                        <a:pt x="340" y="2389"/>
                        <a:pt x="348" y="2266"/>
                      </a:cubicBezTo>
                      <a:cubicBezTo>
                        <a:pt x="363" y="2004"/>
                        <a:pt x="355" y="1750"/>
                        <a:pt x="332" y="1496"/>
                      </a:cubicBezTo>
                      <a:cubicBezTo>
                        <a:pt x="301" y="1241"/>
                        <a:pt x="263" y="987"/>
                        <a:pt x="209" y="733"/>
                      </a:cubicBezTo>
                      <a:cubicBezTo>
                        <a:pt x="155" y="486"/>
                        <a:pt x="86" y="24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706921" y="-518486"/>
                  <a:ext cx="135420" cy="76370"/>
                </a:xfrm>
                <a:custGeom>
                  <a:avLst/>
                  <a:gdLst/>
                  <a:ahLst/>
                  <a:cxnLst/>
                  <a:rect l="l" t="t" r="r" b="b"/>
                  <a:pathLst>
                    <a:path w="1642" h="926" extrusionOk="0">
                      <a:moveTo>
                        <a:pt x="0" y="0"/>
                      </a:moveTo>
                      <a:lnTo>
                        <a:pt x="0" y="0"/>
                      </a:lnTo>
                      <a:cubicBezTo>
                        <a:pt x="31" y="77"/>
                        <a:pt x="69" y="154"/>
                        <a:pt x="116" y="231"/>
                      </a:cubicBezTo>
                      <a:cubicBezTo>
                        <a:pt x="154" y="309"/>
                        <a:pt x="208" y="370"/>
                        <a:pt x="262" y="440"/>
                      </a:cubicBezTo>
                      <a:cubicBezTo>
                        <a:pt x="285" y="470"/>
                        <a:pt x="316" y="501"/>
                        <a:pt x="347" y="532"/>
                      </a:cubicBezTo>
                      <a:cubicBezTo>
                        <a:pt x="378" y="571"/>
                        <a:pt x="408" y="594"/>
                        <a:pt x="447" y="624"/>
                      </a:cubicBezTo>
                      <a:lnTo>
                        <a:pt x="539" y="709"/>
                      </a:lnTo>
                      <a:lnTo>
                        <a:pt x="655" y="779"/>
                      </a:lnTo>
                      <a:cubicBezTo>
                        <a:pt x="801" y="863"/>
                        <a:pt x="979" y="917"/>
                        <a:pt x="1156" y="925"/>
                      </a:cubicBezTo>
                      <a:cubicBezTo>
                        <a:pt x="1170" y="926"/>
                        <a:pt x="1184" y="926"/>
                        <a:pt x="1198" y="926"/>
                      </a:cubicBezTo>
                      <a:cubicBezTo>
                        <a:pt x="1353" y="926"/>
                        <a:pt x="1507" y="886"/>
                        <a:pt x="1641" y="802"/>
                      </a:cubicBezTo>
                      <a:lnTo>
                        <a:pt x="1641" y="802"/>
                      </a:lnTo>
                      <a:cubicBezTo>
                        <a:pt x="1580" y="811"/>
                        <a:pt x="1517" y="815"/>
                        <a:pt x="1454" y="815"/>
                      </a:cubicBezTo>
                      <a:cubicBezTo>
                        <a:pt x="1356" y="815"/>
                        <a:pt x="1257" y="805"/>
                        <a:pt x="1164" y="786"/>
                      </a:cubicBezTo>
                      <a:cubicBezTo>
                        <a:pt x="1017" y="748"/>
                        <a:pt x="871" y="694"/>
                        <a:pt x="740" y="617"/>
                      </a:cubicBezTo>
                      <a:lnTo>
                        <a:pt x="647" y="555"/>
                      </a:lnTo>
                      <a:lnTo>
                        <a:pt x="547" y="486"/>
                      </a:lnTo>
                      <a:cubicBezTo>
                        <a:pt x="478" y="447"/>
                        <a:pt x="424" y="393"/>
                        <a:pt x="362" y="339"/>
                      </a:cubicBezTo>
                      <a:cubicBezTo>
                        <a:pt x="293" y="293"/>
                        <a:pt x="239" y="231"/>
                        <a:pt x="185" y="178"/>
                      </a:cubicBezTo>
                      <a:cubicBezTo>
                        <a:pt x="123" y="124"/>
                        <a:pt x="69" y="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756487" y="-771429"/>
                  <a:ext cx="28618" cy="172285"/>
                </a:xfrm>
                <a:custGeom>
                  <a:avLst/>
                  <a:gdLst/>
                  <a:ahLst/>
                  <a:cxnLst/>
                  <a:rect l="l" t="t" r="r" b="b"/>
                  <a:pathLst>
                    <a:path w="347" h="2089" extrusionOk="0">
                      <a:moveTo>
                        <a:pt x="46" y="1"/>
                      </a:moveTo>
                      <a:cubicBezTo>
                        <a:pt x="69" y="371"/>
                        <a:pt x="123" y="717"/>
                        <a:pt x="146" y="1072"/>
                      </a:cubicBezTo>
                      <a:cubicBezTo>
                        <a:pt x="162" y="1249"/>
                        <a:pt x="162" y="1419"/>
                        <a:pt x="154" y="1596"/>
                      </a:cubicBezTo>
                      <a:cubicBezTo>
                        <a:pt x="146" y="1773"/>
                        <a:pt x="100" y="1942"/>
                        <a:pt x="0" y="2089"/>
                      </a:cubicBezTo>
                      <a:cubicBezTo>
                        <a:pt x="85" y="2043"/>
                        <a:pt x="154" y="1966"/>
                        <a:pt x="193" y="1881"/>
                      </a:cubicBezTo>
                      <a:cubicBezTo>
                        <a:pt x="239" y="1796"/>
                        <a:pt x="270" y="1711"/>
                        <a:pt x="293" y="1619"/>
                      </a:cubicBezTo>
                      <a:cubicBezTo>
                        <a:pt x="331" y="1434"/>
                        <a:pt x="347" y="1249"/>
                        <a:pt x="324" y="1056"/>
                      </a:cubicBezTo>
                      <a:cubicBezTo>
                        <a:pt x="308" y="879"/>
                        <a:pt x="277" y="694"/>
                        <a:pt x="231" y="517"/>
                      </a:cubicBezTo>
                      <a:cubicBezTo>
                        <a:pt x="185" y="340"/>
                        <a:pt x="123" y="163"/>
                        <a:pt x="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657932" y="-705946"/>
                  <a:ext cx="80823" cy="44783"/>
                </a:xfrm>
                <a:custGeom>
                  <a:avLst/>
                  <a:gdLst/>
                  <a:ahLst/>
                  <a:cxnLst/>
                  <a:rect l="l" t="t" r="r" b="b"/>
                  <a:pathLst>
                    <a:path w="980" h="543" extrusionOk="0">
                      <a:moveTo>
                        <a:pt x="1" y="0"/>
                      </a:moveTo>
                      <a:lnTo>
                        <a:pt x="1" y="0"/>
                      </a:lnTo>
                      <a:cubicBezTo>
                        <a:pt x="62" y="193"/>
                        <a:pt x="201" y="355"/>
                        <a:pt x="386" y="447"/>
                      </a:cubicBezTo>
                      <a:cubicBezTo>
                        <a:pt x="479" y="494"/>
                        <a:pt x="571" y="524"/>
                        <a:pt x="671" y="540"/>
                      </a:cubicBezTo>
                      <a:cubicBezTo>
                        <a:pt x="697" y="542"/>
                        <a:pt x="722" y="543"/>
                        <a:pt x="746" y="543"/>
                      </a:cubicBezTo>
                      <a:cubicBezTo>
                        <a:pt x="826" y="543"/>
                        <a:pt x="903" y="532"/>
                        <a:pt x="979" y="509"/>
                      </a:cubicBezTo>
                      <a:cubicBezTo>
                        <a:pt x="794" y="432"/>
                        <a:pt x="633" y="370"/>
                        <a:pt x="471" y="285"/>
                      </a:cubicBezTo>
                      <a:cubicBezTo>
                        <a:pt x="394" y="247"/>
                        <a:pt x="317" y="201"/>
                        <a:pt x="240" y="155"/>
                      </a:cubicBezTo>
                      <a:cubicBezTo>
                        <a:pt x="163" y="108"/>
                        <a:pt x="93" y="5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854299" y="-585206"/>
                  <a:ext cx="62349" cy="100452"/>
                </a:xfrm>
                <a:custGeom>
                  <a:avLst/>
                  <a:gdLst/>
                  <a:ahLst/>
                  <a:cxnLst/>
                  <a:rect l="l" t="t" r="r" b="b"/>
                  <a:pathLst>
                    <a:path w="756" h="1218" extrusionOk="0">
                      <a:moveTo>
                        <a:pt x="1" y="0"/>
                      </a:moveTo>
                      <a:lnTo>
                        <a:pt x="1" y="0"/>
                      </a:lnTo>
                      <a:cubicBezTo>
                        <a:pt x="8" y="124"/>
                        <a:pt x="31" y="247"/>
                        <a:pt x="78" y="362"/>
                      </a:cubicBezTo>
                      <a:cubicBezTo>
                        <a:pt x="155" y="601"/>
                        <a:pt x="286" y="809"/>
                        <a:pt x="455" y="994"/>
                      </a:cubicBezTo>
                      <a:cubicBezTo>
                        <a:pt x="540" y="1087"/>
                        <a:pt x="640" y="1156"/>
                        <a:pt x="756" y="1218"/>
                      </a:cubicBezTo>
                      <a:lnTo>
                        <a:pt x="386" y="601"/>
                      </a:lnTo>
                      <a:lnTo>
                        <a:pt x="201" y="301"/>
                      </a:lnTo>
                      <a:cubicBezTo>
                        <a:pt x="139" y="201"/>
                        <a:pt x="78" y="10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969348" y="-617618"/>
                  <a:ext cx="339374" cy="410548"/>
                </a:xfrm>
                <a:custGeom>
                  <a:avLst/>
                  <a:gdLst/>
                  <a:ahLst/>
                  <a:cxnLst/>
                  <a:rect l="l" t="t" r="r" b="b"/>
                  <a:pathLst>
                    <a:path w="4115" h="4978" extrusionOk="0">
                      <a:moveTo>
                        <a:pt x="4115" y="0"/>
                      </a:moveTo>
                      <a:lnTo>
                        <a:pt x="4115" y="0"/>
                      </a:lnTo>
                      <a:cubicBezTo>
                        <a:pt x="4030" y="262"/>
                        <a:pt x="3937" y="532"/>
                        <a:pt x="3830" y="786"/>
                      </a:cubicBezTo>
                      <a:cubicBezTo>
                        <a:pt x="3729" y="1048"/>
                        <a:pt x="3614" y="1303"/>
                        <a:pt x="3491" y="1549"/>
                      </a:cubicBezTo>
                      <a:cubicBezTo>
                        <a:pt x="3360" y="1796"/>
                        <a:pt x="3229" y="2042"/>
                        <a:pt x="3082" y="2281"/>
                      </a:cubicBezTo>
                      <a:cubicBezTo>
                        <a:pt x="2936" y="2512"/>
                        <a:pt x="2774" y="2743"/>
                        <a:pt x="2604" y="2959"/>
                      </a:cubicBezTo>
                      <a:cubicBezTo>
                        <a:pt x="2435" y="3182"/>
                        <a:pt x="2258" y="3391"/>
                        <a:pt x="2057" y="3583"/>
                      </a:cubicBezTo>
                      <a:cubicBezTo>
                        <a:pt x="1865" y="3783"/>
                        <a:pt x="1657" y="3968"/>
                        <a:pt x="1441" y="4138"/>
                      </a:cubicBezTo>
                      <a:cubicBezTo>
                        <a:pt x="1333" y="4223"/>
                        <a:pt x="1218" y="4300"/>
                        <a:pt x="1102" y="4384"/>
                      </a:cubicBezTo>
                      <a:cubicBezTo>
                        <a:pt x="994" y="4461"/>
                        <a:pt x="871" y="4539"/>
                        <a:pt x="748" y="4600"/>
                      </a:cubicBezTo>
                      <a:cubicBezTo>
                        <a:pt x="509" y="4739"/>
                        <a:pt x="262" y="4870"/>
                        <a:pt x="0" y="4978"/>
                      </a:cubicBezTo>
                      <a:lnTo>
                        <a:pt x="0" y="4978"/>
                      </a:lnTo>
                      <a:cubicBezTo>
                        <a:pt x="547" y="4824"/>
                        <a:pt x="1064" y="4577"/>
                        <a:pt x="1526" y="4253"/>
                      </a:cubicBezTo>
                      <a:cubicBezTo>
                        <a:pt x="1988" y="3922"/>
                        <a:pt x="2404" y="3521"/>
                        <a:pt x="2751" y="3067"/>
                      </a:cubicBezTo>
                      <a:cubicBezTo>
                        <a:pt x="3098" y="2620"/>
                        <a:pt x="3383" y="2127"/>
                        <a:pt x="3614" y="1611"/>
                      </a:cubicBezTo>
                      <a:cubicBezTo>
                        <a:pt x="3845" y="1094"/>
                        <a:pt x="4014" y="555"/>
                        <a:pt x="4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065924" y="-441622"/>
                  <a:ext cx="40741" cy="173605"/>
                </a:xfrm>
                <a:custGeom>
                  <a:avLst/>
                  <a:gdLst/>
                  <a:ahLst/>
                  <a:cxnLst/>
                  <a:rect l="l" t="t" r="r" b="b"/>
                  <a:pathLst>
                    <a:path w="494" h="2105" extrusionOk="0">
                      <a:moveTo>
                        <a:pt x="493" y="1"/>
                      </a:moveTo>
                      <a:lnTo>
                        <a:pt x="493" y="1"/>
                      </a:lnTo>
                      <a:cubicBezTo>
                        <a:pt x="386" y="155"/>
                        <a:pt x="285" y="317"/>
                        <a:pt x="216" y="494"/>
                      </a:cubicBezTo>
                      <a:cubicBezTo>
                        <a:pt x="139" y="663"/>
                        <a:pt x="85" y="848"/>
                        <a:pt x="47" y="1033"/>
                      </a:cubicBezTo>
                      <a:cubicBezTo>
                        <a:pt x="8" y="1218"/>
                        <a:pt x="0" y="1418"/>
                        <a:pt x="23" y="1603"/>
                      </a:cubicBezTo>
                      <a:cubicBezTo>
                        <a:pt x="47" y="1804"/>
                        <a:pt x="147" y="1981"/>
                        <a:pt x="293" y="2104"/>
                      </a:cubicBezTo>
                      <a:cubicBezTo>
                        <a:pt x="208" y="1950"/>
                        <a:pt x="162" y="1773"/>
                        <a:pt x="170" y="1596"/>
                      </a:cubicBezTo>
                      <a:cubicBezTo>
                        <a:pt x="170" y="1418"/>
                        <a:pt x="185" y="1241"/>
                        <a:pt x="224" y="1072"/>
                      </a:cubicBezTo>
                      <a:cubicBezTo>
                        <a:pt x="293" y="709"/>
                        <a:pt x="401" y="363"/>
                        <a:pt x="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149138" y="-392056"/>
                  <a:ext cx="160244" cy="83132"/>
                </a:xfrm>
                <a:custGeom>
                  <a:avLst/>
                  <a:gdLst/>
                  <a:ahLst/>
                  <a:cxnLst/>
                  <a:rect l="l" t="t" r="r" b="b"/>
                  <a:pathLst>
                    <a:path w="1943" h="1008" extrusionOk="0">
                      <a:moveTo>
                        <a:pt x="1942" y="1"/>
                      </a:moveTo>
                      <a:lnTo>
                        <a:pt x="1942" y="1"/>
                      </a:lnTo>
                      <a:cubicBezTo>
                        <a:pt x="1796" y="124"/>
                        <a:pt x="1650" y="247"/>
                        <a:pt x="1503" y="363"/>
                      </a:cubicBezTo>
                      <a:cubicBezTo>
                        <a:pt x="1357" y="471"/>
                        <a:pt x="1210" y="578"/>
                        <a:pt x="1049" y="663"/>
                      </a:cubicBezTo>
                      <a:cubicBezTo>
                        <a:pt x="894" y="756"/>
                        <a:pt x="725" y="825"/>
                        <a:pt x="548" y="871"/>
                      </a:cubicBezTo>
                      <a:cubicBezTo>
                        <a:pt x="463" y="894"/>
                        <a:pt x="371" y="902"/>
                        <a:pt x="278" y="910"/>
                      </a:cubicBezTo>
                      <a:cubicBezTo>
                        <a:pt x="186" y="910"/>
                        <a:pt x="93" y="910"/>
                        <a:pt x="1" y="894"/>
                      </a:cubicBezTo>
                      <a:lnTo>
                        <a:pt x="1" y="894"/>
                      </a:lnTo>
                      <a:cubicBezTo>
                        <a:pt x="85" y="941"/>
                        <a:pt x="178" y="971"/>
                        <a:pt x="270" y="995"/>
                      </a:cubicBezTo>
                      <a:cubicBezTo>
                        <a:pt x="329" y="1004"/>
                        <a:pt x="388" y="1007"/>
                        <a:pt x="446" y="1007"/>
                      </a:cubicBezTo>
                      <a:cubicBezTo>
                        <a:pt x="488" y="1007"/>
                        <a:pt x="529" y="1005"/>
                        <a:pt x="571" y="1002"/>
                      </a:cubicBezTo>
                      <a:cubicBezTo>
                        <a:pt x="771" y="979"/>
                        <a:pt x="964" y="917"/>
                        <a:pt x="1133" y="817"/>
                      </a:cubicBezTo>
                      <a:cubicBezTo>
                        <a:pt x="1303" y="725"/>
                        <a:pt x="1465" y="602"/>
                        <a:pt x="1596" y="463"/>
                      </a:cubicBezTo>
                      <a:cubicBezTo>
                        <a:pt x="1734" y="324"/>
                        <a:pt x="1850" y="170"/>
                        <a:pt x="1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211405" y="-545207"/>
                  <a:ext cx="22350" cy="99214"/>
                </a:xfrm>
                <a:custGeom>
                  <a:avLst/>
                  <a:gdLst/>
                  <a:ahLst/>
                  <a:cxnLst/>
                  <a:rect l="l" t="t" r="r" b="b"/>
                  <a:pathLst>
                    <a:path w="271" h="1203" extrusionOk="0">
                      <a:moveTo>
                        <a:pt x="39" y="1"/>
                      </a:moveTo>
                      <a:cubicBezTo>
                        <a:pt x="8" y="101"/>
                        <a:pt x="1" y="209"/>
                        <a:pt x="1" y="317"/>
                      </a:cubicBezTo>
                      <a:cubicBezTo>
                        <a:pt x="1" y="417"/>
                        <a:pt x="8" y="517"/>
                        <a:pt x="24" y="625"/>
                      </a:cubicBezTo>
                      <a:cubicBezTo>
                        <a:pt x="47" y="725"/>
                        <a:pt x="70" y="825"/>
                        <a:pt x="109" y="925"/>
                      </a:cubicBezTo>
                      <a:cubicBezTo>
                        <a:pt x="147" y="1025"/>
                        <a:pt x="201" y="1118"/>
                        <a:pt x="270" y="1203"/>
                      </a:cubicBezTo>
                      <a:cubicBezTo>
                        <a:pt x="263" y="995"/>
                        <a:pt x="240" y="794"/>
                        <a:pt x="201" y="594"/>
                      </a:cubicBezTo>
                      <a:cubicBezTo>
                        <a:pt x="186" y="494"/>
                        <a:pt x="163" y="401"/>
                        <a:pt x="139" y="294"/>
                      </a:cubicBezTo>
                      <a:cubicBezTo>
                        <a:pt x="116" y="193"/>
                        <a:pt x="78" y="93"/>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286373" y="-592876"/>
                  <a:ext cx="55999" cy="45195"/>
                </a:xfrm>
                <a:custGeom>
                  <a:avLst/>
                  <a:gdLst/>
                  <a:ahLst/>
                  <a:cxnLst/>
                  <a:rect l="l" t="t" r="r" b="b"/>
                  <a:pathLst>
                    <a:path w="679" h="548" extrusionOk="0">
                      <a:moveTo>
                        <a:pt x="648" y="1"/>
                      </a:moveTo>
                      <a:lnTo>
                        <a:pt x="648" y="1"/>
                      </a:lnTo>
                      <a:cubicBezTo>
                        <a:pt x="617" y="63"/>
                        <a:pt x="571" y="124"/>
                        <a:pt x="517" y="170"/>
                      </a:cubicBezTo>
                      <a:cubicBezTo>
                        <a:pt x="471" y="217"/>
                        <a:pt x="417" y="255"/>
                        <a:pt x="363" y="294"/>
                      </a:cubicBezTo>
                      <a:cubicBezTo>
                        <a:pt x="317" y="332"/>
                        <a:pt x="255" y="363"/>
                        <a:pt x="194" y="402"/>
                      </a:cubicBezTo>
                      <a:cubicBezTo>
                        <a:pt x="163" y="417"/>
                        <a:pt x="140" y="440"/>
                        <a:pt x="101" y="463"/>
                      </a:cubicBezTo>
                      <a:cubicBezTo>
                        <a:pt x="63" y="486"/>
                        <a:pt x="32" y="509"/>
                        <a:pt x="1" y="533"/>
                      </a:cubicBezTo>
                      <a:cubicBezTo>
                        <a:pt x="47" y="540"/>
                        <a:pt x="86" y="548"/>
                        <a:pt x="124" y="548"/>
                      </a:cubicBezTo>
                      <a:cubicBezTo>
                        <a:pt x="163" y="548"/>
                        <a:pt x="201" y="540"/>
                        <a:pt x="240" y="533"/>
                      </a:cubicBezTo>
                      <a:cubicBezTo>
                        <a:pt x="325" y="517"/>
                        <a:pt x="394" y="486"/>
                        <a:pt x="463" y="440"/>
                      </a:cubicBezTo>
                      <a:cubicBezTo>
                        <a:pt x="533" y="394"/>
                        <a:pt x="587" y="324"/>
                        <a:pt x="625" y="247"/>
                      </a:cubicBezTo>
                      <a:cubicBezTo>
                        <a:pt x="671" y="178"/>
                        <a:pt x="679" y="86"/>
                        <a:pt x="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074171" y="-411767"/>
                  <a:ext cx="51545" cy="56494"/>
                </a:xfrm>
                <a:custGeom>
                  <a:avLst/>
                  <a:gdLst/>
                  <a:ahLst/>
                  <a:cxnLst/>
                  <a:rect l="l" t="t" r="r" b="b"/>
                  <a:pathLst>
                    <a:path w="625" h="685" extrusionOk="0">
                      <a:moveTo>
                        <a:pt x="602" y="1"/>
                      </a:moveTo>
                      <a:cubicBezTo>
                        <a:pt x="501" y="147"/>
                        <a:pt x="432" y="278"/>
                        <a:pt x="347" y="386"/>
                      </a:cubicBezTo>
                      <a:cubicBezTo>
                        <a:pt x="301" y="440"/>
                        <a:pt x="255" y="494"/>
                        <a:pt x="201" y="532"/>
                      </a:cubicBezTo>
                      <a:cubicBezTo>
                        <a:pt x="139" y="586"/>
                        <a:pt x="78" y="625"/>
                        <a:pt x="1" y="656"/>
                      </a:cubicBezTo>
                      <a:cubicBezTo>
                        <a:pt x="47" y="675"/>
                        <a:pt x="93" y="685"/>
                        <a:pt x="138" y="685"/>
                      </a:cubicBezTo>
                      <a:cubicBezTo>
                        <a:pt x="184" y="685"/>
                        <a:pt x="228" y="675"/>
                        <a:pt x="270" y="656"/>
                      </a:cubicBezTo>
                      <a:cubicBezTo>
                        <a:pt x="355" y="625"/>
                        <a:pt x="432" y="571"/>
                        <a:pt x="486" y="494"/>
                      </a:cubicBezTo>
                      <a:cubicBezTo>
                        <a:pt x="540" y="425"/>
                        <a:pt x="578" y="347"/>
                        <a:pt x="602" y="255"/>
                      </a:cubicBezTo>
                      <a:cubicBezTo>
                        <a:pt x="625" y="170"/>
                        <a:pt x="625" y="86"/>
                        <a:pt x="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 name="Google Shape;45;p2"/>
            <p:cNvGrpSpPr/>
            <p:nvPr/>
          </p:nvGrpSpPr>
          <p:grpSpPr>
            <a:xfrm>
              <a:off x="7799755" y="4469089"/>
              <a:ext cx="526870" cy="419500"/>
              <a:chOff x="3533445" y="-2369557"/>
              <a:chExt cx="573433" cy="456574"/>
            </a:xfrm>
          </p:grpSpPr>
          <p:sp>
            <p:nvSpPr>
              <p:cNvPr id="46" name="Google Shape;46;p2"/>
              <p:cNvSpPr/>
              <p:nvPr/>
            </p:nvSpPr>
            <p:spPr>
              <a:xfrm>
                <a:off x="3533824" y="-2369557"/>
                <a:ext cx="573054" cy="456574"/>
              </a:xfrm>
              <a:custGeom>
                <a:avLst/>
                <a:gdLst/>
                <a:ahLst/>
                <a:cxnLst/>
                <a:rect l="l" t="t" r="r" b="b"/>
                <a:pathLst>
                  <a:path w="6558" h="5225" extrusionOk="0">
                    <a:moveTo>
                      <a:pt x="3583" y="0"/>
                    </a:moveTo>
                    <a:cubicBezTo>
                      <a:pt x="3583" y="0"/>
                      <a:pt x="3344" y="409"/>
                      <a:pt x="1672" y="1179"/>
                    </a:cubicBezTo>
                    <a:cubicBezTo>
                      <a:pt x="1" y="1950"/>
                      <a:pt x="1056" y="4423"/>
                      <a:pt x="2951" y="4438"/>
                    </a:cubicBezTo>
                    <a:lnTo>
                      <a:pt x="3044" y="4438"/>
                    </a:lnTo>
                    <a:lnTo>
                      <a:pt x="2651" y="4962"/>
                    </a:lnTo>
                    <a:lnTo>
                      <a:pt x="3275" y="4662"/>
                    </a:lnTo>
                    <a:lnTo>
                      <a:pt x="3576" y="5224"/>
                    </a:lnTo>
                    <a:lnTo>
                      <a:pt x="3753" y="4623"/>
                    </a:lnTo>
                    <a:lnTo>
                      <a:pt x="4338" y="4932"/>
                    </a:lnTo>
                    <a:lnTo>
                      <a:pt x="3784" y="4385"/>
                    </a:lnTo>
                    <a:cubicBezTo>
                      <a:pt x="6557" y="3999"/>
                      <a:pt x="6280" y="1572"/>
                      <a:pt x="5255" y="1141"/>
                    </a:cubicBezTo>
                    <a:cubicBezTo>
                      <a:pt x="4138" y="655"/>
                      <a:pt x="3583" y="0"/>
                      <a:pt x="3583"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2"/>
              <p:cNvGrpSpPr/>
              <p:nvPr/>
            </p:nvGrpSpPr>
            <p:grpSpPr>
              <a:xfrm>
                <a:off x="3533445" y="-2369233"/>
                <a:ext cx="572336" cy="455859"/>
                <a:chOff x="2991389" y="-1759532"/>
                <a:chExt cx="540195" cy="430259"/>
              </a:xfrm>
            </p:grpSpPr>
            <p:sp>
              <p:nvSpPr>
                <p:cNvPr id="48" name="Google Shape;48;p2"/>
                <p:cNvSpPr/>
                <p:nvPr/>
              </p:nvSpPr>
              <p:spPr>
                <a:xfrm>
                  <a:off x="2991389" y="-1759532"/>
                  <a:ext cx="540195" cy="430259"/>
                </a:xfrm>
                <a:custGeom>
                  <a:avLst/>
                  <a:gdLst/>
                  <a:ahLst/>
                  <a:cxnLst/>
                  <a:rect l="l" t="t" r="r" b="b"/>
                  <a:pathLst>
                    <a:path w="6550" h="5217" extrusionOk="0">
                      <a:moveTo>
                        <a:pt x="3576" y="1"/>
                      </a:moveTo>
                      <a:cubicBezTo>
                        <a:pt x="3576" y="1"/>
                        <a:pt x="3337" y="409"/>
                        <a:pt x="1672" y="1180"/>
                      </a:cubicBezTo>
                      <a:cubicBezTo>
                        <a:pt x="0" y="1950"/>
                        <a:pt x="1056" y="4423"/>
                        <a:pt x="2951" y="4439"/>
                      </a:cubicBezTo>
                      <a:lnTo>
                        <a:pt x="3044" y="4439"/>
                      </a:lnTo>
                      <a:lnTo>
                        <a:pt x="2643" y="4955"/>
                      </a:lnTo>
                      <a:lnTo>
                        <a:pt x="3275" y="4662"/>
                      </a:lnTo>
                      <a:lnTo>
                        <a:pt x="3576" y="5217"/>
                      </a:lnTo>
                      <a:lnTo>
                        <a:pt x="3753" y="4624"/>
                      </a:lnTo>
                      <a:lnTo>
                        <a:pt x="4338" y="4932"/>
                      </a:lnTo>
                      <a:lnTo>
                        <a:pt x="4338" y="4932"/>
                      </a:lnTo>
                      <a:lnTo>
                        <a:pt x="3784" y="4385"/>
                      </a:lnTo>
                      <a:cubicBezTo>
                        <a:pt x="6550" y="4007"/>
                        <a:pt x="6280" y="1573"/>
                        <a:pt x="5255" y="1133"/>
                      </a:cubicBezTo>
                      <a:cubicBezTo>
                        <a:pt x="4138" y="663"/>
                        <a:pt x="3576" y="1"/>
                        <a:pt x="3576" y="1"/>
                      </a:cubicBezTo>
                      <a:close/>
                    </a:path>
                  </a:pathLst>
                </a:custGeom>
                <a:solidFill>
                  <a:srgbClr val="C32D52">
                    <a:alpha val="46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036502" y="-1691822"/>
                  <a:ext cx="464155" cy="281314"/>
                </a:xfrm>
                <a:custGeom>
                  <a:avLst/>
                  <a:gdLst/>
                  <a:ahLst/>
                  <a:cxnLst/>
                  <a:rect l="l" t="t" r="r" b="b"/>
                  <a:pathLst>
                    <a:path w="5628" h="3411" extrusionOk="0">
                      <a:moveTo>
                        <a:pt x="3148" y="0"/>
                      </a:moveTo>
                      <a:cubicBezTo>
                        <a:pt x="3091" y="0"/>
                        <a:pt x="3034" y="1"/>
                        <a:pt x="2975" y="4"/>
                      </a:cubicBezTo>
                      <a:cubicBezTo>
                        <a:pt x="1002" y="97"/>
                        <a:pt x="0" y="1098"/>
                        <a:pt x="879" y="2439"/>
                      </a:cubicBezTo>
                      <a:cubicBezTo>
                        <a:pt x="1343" y="3142"/>
                        <a:pt x="1990" y="3411"/>
                        <a:pt x="2669" y="3411"/>
                      </a:cubicBezTo>
                      <a:cubicBezTo>
                        <a:pt x="3285" y="3411"/>
                        <a:pt x="3928" y="3189"/>
                        <a:pt x="4485" y="2870"/>
                      </a:cubicBezTo>
                      <a:cubicBezTo>
                        <a:pt x="5627" y="2216"/>
                        <a:pt x="5413" y="0"/>
                        <a:pt x="31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138191" y="-1692894"/>
                  <a:ext cx="269520" cy="285767"/>
                </a:xfrm>
                <a:custGeom>
                  <a:avLst/>
                  <a:gdLst/>
                  <a:ahLst/>
                  <a:cxnLst/>
                  <a:rect l="l" t="t" r="r" b="b"/>
                  <a:pathLst>
                    <a:path w="3268" h="3465" extrusionOk="0">
                      <a:moveTo>
                        <a:pt x="1874" y="17"/>
                      </a:moveTo>
                      <a:cubicBezTo>
                        <a:pt x="2040" y="17"/>
                        <a:pt x="2201" y="49"/>
                        <a:pt x="2358" y="110"/>
                      </a:cubicBezTo>
                      <a:cubicBezTo>
                        <a:pt x="2551" y="194"/>
                        <a:pt x="2712" y="333"/>
                        <a:pt x="2828" y="510"/>
                      </a:cubicBezTo>
                      <a:cubicBezTo>
                        <a:pt x="2890" y="603"/>
                        <a:pt x="2936" y="695"/>
                        <a:pt x="2974" y="788"/>
                      </a:cubicBezTo>
                      <a:cubicBezTo>
                        <a:pt x="3013" y="888"/>
                        <a:pt x="3044" y="988"/>
                        <a:pt x="3067" y="1088"/>
                      </a:cubicBezTo>
                      <a:cubicBezTo>
                        <a:pt x="3105" y="1289"/>
                        <a:pt x="3121" y="1504"/>
                        <a:pt x="3105" y="1712"/>
                      </a:cubicBezTo>
                      <a:cubicBezTo>
                        <a:pt x="3090" y="1913"/>
                        <a:pt x="3051" y="2121"/>
                        <a:pt x="2974" y="2313"/>
                      </a:cubicBezTo>
                      <a:cubicBezTo>
                        <a:pt x="2905" y="2506"/>
                        <a:pt x="2789" y="2683"/>
                        <a:pt x="2635" y="2822"/>
                      </a:cubicBezTo>
                      <a:cubicBezTo>
                        <a:pt x="2481" y="2953"/>
                        <a:pt x="2304" y="3076"/>
                        <a:pt x="2119" y="3176"/>
                      </a:cubicBezTo>
                      <a:cubicBezTo>
                        <a:pt x="1942" y="3284"/>
                        <a:pt x="1742" y="3353"/>
                        <a:pt x="1534" y="3384"/>
                      </a:cubicBezTo>
                      <a:cubicBezTo>
                        <a:pt x="1487" y="3391"/>
                        <a:pt x="1440" y="3395"/>
                        <a:pt x="1392" y="3395"/>
                      </a:cubicBezTo>
                      <a:cubicBezTo>
                        <a:pt x="1230" y="3395"/>
                        <a:pt x="1068" y="3354"/>
                        <a:pt x="925" y="3276"/>
                      </a:cubicBezTo>
                      <a:cubicBezTo>
                        <a:pt x="740" y="3168"/>
                        <a:pt x="586" y="3022"/>
                        <a:pt x="470" y="2837"/>
                      </a:cubicBezTo>
                      <a:cubicBezTo>
                        <a:pt x="247" y="2483"/>
                        <a:pt x="124" y="2067"/>
                        <a:pt x="116" y="1635"/>
                      </a:cubicBezTo>
                      <a:cubicBezTo>
                        <a:pt x="108" y="1219"/>
                        <a:pt x="278" y="811"/>
                        <a:pt x="578" y="526"/>
                      </a:cubicBezTo>
                      <a:cubicBezTo>
                        <a:pt x="902" y="233"/>
                        <a:pt x="1302" y="56"/>
                        <a:pt x="1734" y="25"/>
                      </a:cubicBezTo>
                      <a:cubicBezTo>
                        <a:pt x="1781" y="20"/>
                        <a:pt x="1827" y="17"/>
                        <a:pt x="1874" y="17"/>
                      </a:cubicBezTo>
                      <a:close/>
                      <a:moveTo>
                        <a:pt x="1897" y="1"/>
                      </a:moveTo>
                      <a:cubicBezTo>
                        <a:pt x="1842" y="1"/>
                        <a:pt x="1788" y="4"/>
                        <a:pt x="1734" y="10"/>
                      </a:cubicBezTo>
                      <a:cubicBezTo>
                        <a:pt x="1310" y="56"/>
                        <a:pt x="871" y="171"/>
                        <a:pt x="532" y="464"/>
                      </a:cubicBezTo>
                      <a:cubicBezTo>
                        <a:pt x="355" y="603"/>
                        <a:pt x="224" y="788"/>
                        <a:pt x="131" y="988"/>
                      </a:cubicBezTo>
                      <a:cubicBezTo>
                        <a:pt x="47" y="1196"/>
                        <a:pt x="0" y="1420"/>
                        <a:pt x="16" y="1643"/>
                      </a:cubicBezTo>
                      <a:cubicBezTo>
                        <a:pt x="47" y="2082"/>
                        <a:pt x="193" y="2506"/>
                        <a:pt x="447" y="2868"/>
                      </a:cubicBezTo>
                      <a:cubicBezTo>
                        <a:pt x="563" y="3053"/>
                        <a:pt x="725" y="3207"/>
                        <a:pt x="909" y="3323"/>
                      </a:cubicBezTo>
                      <a:cubicBezTo>
                        <a:pt x="1078" y="3417"/>
                        <a:pt x="1270" y="3464"/>
                        <a:pt x="1465" y="3464"/>
                      </a:cubicBezTo>
                      <a:cubicBezTo>
                        <a:pt x="1493" y="3464"/>
                        <a:pt x="1521" y="3463"/>
                        <a:pt x="1549" y="3461"/>
                      </a:cubicBezTo>
                      <a:cubicBezTo>
                        <a:pt x="1765" y="3438"/>
                        <a:pt x="1980" y="3377"/>
                        <a:pt x="2181" y="3276"/>
                      </a:cubicBezTo>
                      <a:cubicBezTo>
                        <a:pt x="2373" y="3176"/>
                        <a:pt x="2558" y="3061"/>
                        <a:pt x="2728" y="2914"/>
                      </a:cubicBezTo>
                      <a:cubicBezTo>
                        <a:pt x="2905" y="2768"/>
                        <a:pt x="3036" y="2583"/>
                        <a:pt x="3113" y="2367"/>
                      </a:cubicBezTo>
                      <a:cubicBezTo>
                        <a:pt x="3198" y="2159"/>
                        <a:pt x="3244" y="1943"/>
                        <a:pt x="3259" y="1720"/>
                      </a:cubicBezTo>
                      <a:cubicBezTo>
                        <a:pt x="3267" y="1497"/>
                        <a:pt x="3252" y="1273"/>
                        <a:pt x="3198" y="1057"/>
                      </a:cubicBezTo>
                      <a:cubicBezTo>
                        <a:pt x="3144" y="842"/>
                        <a:pt x="3044" y="641"/>
                        <a:pt x="2905" y="464"/>
                      </a:cubicBezTo>
                      <a:cubicBezTo>
                        <a:pt x="2774" y="287"/>
                        <a:pt x="2589" y="156"/>
                        <a:pt x="2381" y="79"/>
                      </a:cubicBezTo>
                      <a:cubicBezTo>
                        <a:pt x="2225" y="27"/>
                        <a:pt x="2060" y="1"/>
                        <a:pt x="1897" y="1"/>
                      </a:cubicBezTo>
                      <a:close/>
                    </a:path>
                  </a:pathLst>
                </a:custGeom>
                <a:solidFill>
                  <a:srgbClr val="C32D52">
                    <a:alpha val="46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182643" y="-1693142"/>
                  <a:ext cx="182429" cy="285767"/>
                </a:xfrm>
                <a:custGeom>
                  <a:avLst/>
                  <a:gdLst/>
                  <a:ahLst/>
                  <a:cxnLst/>
                  <a:rect l="l" t="t" r="r" b="b"/>
                  <a:pathLst>
                    <a:path w="2212" h="3465" extrusionOk="0">
                      <a:moveTo>
                        <a:pt x="1295" y="20"/>
                      </a:moveTo>
                      <a:cubicBezTo>
                        <a:pt x="1349" y="20"/>
                        <a:pt x="1404" y="26"/>
                        <a:pt x="1457" y="36"/>
                      </a:cubicBezTo>
                      <a:cubicBezTo>
                        <a:pt x="1549" y="66"/>
                        <a:pt x="1626" y="105"/>
                        <a:pt x="1688" y="167"/>
                      </a:cubicBezTo>
                      <a:cubicBezTo>
                        <a:pt x="1811" y="298"/>
                        <a:pt x="1904" y="459"/>
                        <a:pt x="1942" y="629"/>
                      </a:cubicBezTo>
                      <a:cubicBezTo>
                        <a:pt x="1988" y="806"/>
                        <a:pt x="2019" y="983"/>
                        <a:pt x="2035" y="1161"/>
                      </a:cubicBezTo>
                      <a:cubicBezTo>
                        <a:pt x="2042" y="1338"/>
                        <a:pt x="2042" y="1515"/>
                        <a:pt x="2035" y="1692"/>
                      </a:cubicBezTo>
                      <a:cubicBezTo>
                        <a:pt x="2019" y="1869"/>
                        <a:pt x="1996" y="2047"/>
                        <a:pt x="1950" y="2224"/>
                      </a:cubicBezTo>
                      <a:cubicBezTo>
                        <a:pt x="1919" y="2393"/>
                        <a:pt x="1857" y="2563"/>
                        <a:pt x="1773" y="2717"/>
                      </a:cubicBezTo>
                      <a:cubicBezTo>
                        <a:pt x="1719" y="2786"/>
                        <a:pt x="1673" y="2856"/>
                        <a:pt x="1611" y="2925"/>
                      </a:cubicBezTo>
                      <a:cubicBezTo>
                        <a:pt x="1557" y="2994"/>
                        <a:pt x="1495" y="3056"/>
                        <a:pt x="1426" y="3118"/>
                      </a:cubicBezTo>
                      <a:cubicBezTo>
                        <a:pt x="1310" y="3241"/>
                        <a:pt x="1156" y="3333"/>
                        <a:pt x="987" y="3387"/>
                      </a:cubicBezTo>
                      <a:cubicBezTo>
                        <a:pt x="952" y="3394"/>
                        <a:pt x="917" y="3397"/>
                        <a:pt x="882" y="3397"/>
                      </a:cubicBezTo>
                      <a:cubicBezTo>
                        <a:pt x="833" y="3397"/>
                        <a:pt x="785" y="3390"/>
                        <a:pt x="740" y="3372"/>
                      </a:cubicBezTo>
                      <a:cubicBezTo>
                        <a:pt x="656" y="3341"/>
                        <a:pt x="578" y="3287"/>
                        <a:pt x="525" y="3225"/>
                      </a:cubicBezTo>
                      <a:cubicBezTo>
                        <a:pt x="409" y="3087"/>
                        <a:pt x="324" y="2925"/>
                        <a:pt x="270" y="2755"/>
                      </a:cubicBezTo>
                      <a:cubicBezTo>
                        <a:pt x="155" y="2409"/>
                        <a:pt x="108" y="2047"/>
                        <a:pt x="116" y="1684"/>
                      </a:cubicBezTo>
                      <a:cubicBezTo>
                        <a:pt x="116" y="1600"/>
                        <a:pt x="132" y="1507"/>
                        <a:pt x="139" y="1423"/>
                      </a:cubicBezTo>
                      <a:cubicBezTo>
                        <a:pt x="139" y="1376"/>
                        <a:pt x="155" y="1330"/>
                        <a:pt x="155" y="1292"/>
                      </a:cubicBezTo>
                      <a:cubicBezTo>
                        <a:pt x="162" y="1245"/>
                        <a:pt x="170" y="1199"/>
                        <a:pt x="186" y="1161"/>
                      </a:cubicBezTo>
                      <a:cubicBezTo>
                        <a:pt x="224" y="983"/>
                        <a:pt x="278" y="814"/>
                        <a:pt x="363" y="660"/>
                      </a:cubicBezTo>
                      <a:cubicBezTo>
                        <a:pt x="532" y="336"/>
                        <a:pt x="833" y="105"/>
                        <a:pt x="1195" y="28"/>
                      </a:cubicBezTo>
                      <a:cubicBezTo>
                        <a:pt x="1227" y="22"/>
                        <a:pt x="1261" y="20"/>
                        <a:pt x="1295" y="20"/>
                      </a:cubicBezTo>
                      <a:close/>
                      <a:moveTo>
                        <a:pt x="1333" y="1"/>
                      </a:moveTo>
                      <a:cubicBezTo>
                        <a:pt x="1287" y="1"/>
                        <a:pt x="1241" y="5"/>
                        <a:pt x="1195" y="13"/>
                      </a:cubicBezTo>
                      <a:cubicBezTo>
                        <a:pt x="825" y="82"/>
                        <a:pt x="494" y="298"/>
                        <a:pt x="293" y="613"/>
                      </a:cubicBezTo>
                      <a:cubicBezTo>
                        <a:pt x="186" y="775"/>
                        <a:pt x="108" y="945"/>
                        <a:pt x="70" y="1130"/>
                      </a:cubicBezTo>
                      <a:cubicBezTo>
                        <a:pt x="47" y="1222"/>
                        <a:pt x="24" y="1315"/>
                        <a:pt x="16" y="1407"/>
                      </a:cubicBezTo>
                      <a:cubicBezTo>
                        <a:pt x="8" y="1500"/>
                        <a:pt x="1" y="1592"/>
                        <a:pt x="8" y="1684"/>
                      </a:cubicBezTo>
                      <a:cubicBezTo>
                        <a:pt x="24" y="2054"/>
                        <a:pt x="93" y="2416"/>
                        <a:pt x="224" y="2771"/>
                      </a:cubicBezTo>
                      <a:cubicBezTo>
                        <a:pt x="286" y="2940"/>
                        <a:pt x="370" y="3110"/>
                        <a:pt x="486" y="3256"/>
                      </a:cubicBezTo>
                      <a:cubicBezTo>
                        <a:pt x="548" y="3326"/>
                        <a:pt x="625" y="3387"/>
                        <a:pt x="717" y="3426"/>
                      </a:cubicBezTo>
                      <a:cubicBezTo>
                        <a:pt x="775" y="3452"/>
                        <a:pt x="840" y="3464"/>
                        <a:pt x="908" y="3464"/>
                      </a:cubicBezTo>
                      <a:cubicBezTo>
                        <a:pt x="939" y="3464"/>
                        <a:pt x="971" y="3461"/>
                        <a:pt x="1002" y="3457"/>
                      </a:cubicBezTo>
                      <a:cubicBezTo>
                        <a:pt x="1187" y="3418"/>
                        <a:pt x="1364" y="3326"/>
                        <a:pt x="1503" y="3195"/>
                      </a:cubicBezTo>
                      <a:cubicBezTo>
                        <a:pt x="1649" y="3071"/>
                        <a:pt x="1773" y="2933"/>
                        <a:pt x="1881" y="2779"/>
                      </a:cubicBezTo>
                      <a:cubicBezTo>
                        <a:pt x="1973" y="2609"/>
                        <a:pt x="2050" y="2432"/>
                        <a:pt x="2089" y="2255"/>
                      </a:cubicBezTo>
                      <a:cubicBezTo>
                        <a:pt x="2135" y="2070"/>
                        <a:pt x="2166" y="1885"/>
                        <a:pt x="2181" y="1700"/>
                      </a:cubicBezTo>
                      <a:cubicBezTo>
                        <a:pt x="2212" y="1322"/>
                        <a:pt x="2158" y="953"/>
                        <a:pt x="2027" y="598"/>
                      </a:cubicBezTo>
                      <a:cubicBezTo>
                        <a:pt x="1965" y="421"/>
                        <a:pt x="1857" y="259"/>
                        <a:pt x="1719" y="136"/>
                      </a:cubicBezTo>
                      <a:cubicBezTo>
                        <a:pt x="1642" y="82"/>
                        <a:pt x="1557" y="36"/>
                        <a:pt x="1465" y="13"/>
                      </a:cubicBezTo>
                      <a:cubicBezTo>
                        <a:pt x="1422" y="5"/>
                        <a:pt x="1378" y="1"/>
                        <a:pt x="1333" y="1"/>
                      </a:cubicBezTo>
                      <a:close/>
                    </a:path>
                  </a:pathLst>
                </a:custGeom>
                <a:solidFill>
                  <a:srgbClr val="C32D52">
                    <a:alpha val="46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232869" y="-1693059"/>
                  <a:ext cx="80741" cy="286262"/>
                </a:xfrm>
                <a:custGeom>
                  <a:avLst/>
                  <a:gdLst/>
                  <a:ahLst/>
                  <a:cxnLst/>
                  <a:rect l="l" t="t" r="r" b="b"/>
                  <a:pathLst>
                    <a:path w="979" h="3471" extrusionOk="0">
                      <a:moveTo>
                        <a:pt x="636" y="15"/>
                      </a:moveTo>
                      <a:cubicBezTo>
                        <a:pt x="653" y="15"/>
                        <a:pt x="671" y="19"/>
                        <a:pt x="686" y="27"/>
                      </a:cubicBezTo>
                      <a:cubicBezTo>
                        <a:pt x="717" y="42"/>
                        <a:pt x="740" y="73"/>
                        <a:pt x="755" y="104"/>
                      </a:cubicBezTo>
                      <a:cubicBezTo>
                        <a:pt x="786" y="173"/>
                        <a:pt x="809" y="250"/>
                        <a:pt x="825" y="320"/>
                      </a:cubicBezTo>
                      <a:cubicBezTo>
                        <a:pt x="848" y="474"/>
                        <a:pt x="856" y="620"/>
                        <a:pt x="856" y="774"/>
                      </a:cubicBezTo>
                      <a:cubicBezTo>
                        <a:pt x="848" y="1082"/>
                        <a:pt x="840" y="1383"/>
                        <a:pt x="817" y="1683"/>
                      </a:cubicBezTo>
                      <a:cubicBezTo>
                        <a:pt x="794" y="1992"/>
                        <a:pt x="763" y="2292"/>
                        <a:pt x="701" y="2585"/>
                      </a:cubicBezTo>
                      <a:cubicBezTo>
                        <a:pt x="671" y="2731"/>
                        <a:pt x="624" y="2878"/>
                        <a:pt x="570" y="3016"/>
                      </a:cubicBezTo>
                      <a:cubicBezTo>
                        <a:pt x="540" y="3086"/>
                        <a:pt x="517" y="3155"/>
                        <a:pt x="478" y="3224"/>
                      </a:cubicBezTo>
                      <a:cubicBezTo>
                        <a:pt x="455" y="3286"/>
                        <a:pt x="409" y="3340"/>
                        <a:pt x="355" y="3386"/>
                      </a:cubicBezTo>
                      <a:cubicBezTo>
                        <a:pt x="347" y="3394"/>
                        <a:pt x="335" y="3398"/>
                        <a:pt x="324" y="3398"/>
                      </a:cubicBezTo>
                      <a:cubicBezTo>
                        <a:pt x="312" y="3398"/>
                        <a:pt x="301" y="3394"/>
                        <a:pt x="293" y="3386"/>
                      </a:cubicBezTo>
                      <a:cubicBezTo>
                        <a:pt x="262" y="3371"/>
                        <a:pt x="247" y="3340"/>
                        <a:pt x="231" y="3309"/>
                      </a:cubicBezTo>
                      <a:cubicBezTo>
                        <a:pt x="201" y="3240"/>
                        <a:pt x="178" y="3170"/>
                        <a:pt x="162" y="3101"/>
                      </a:cubicBezTo>
                      <a:cubicBezTo>
                        <a:pt x="131" y="2947"/>
                        <a:pt x="108" y="2801"/>
                        <a:pt x="100" y="2647"/>
                      </a:cubicBezTo>
                      <a:cubicBezTo>
                        <a:pt x="85" y="2338"/>
                        <a:pt x="85" y="2038"/>
                        <a:pt x="116" y="1730"/>
                      </a:cubicBezTo>
                      <a:cubicBezTo>
                        <a:pt x="131" y="1429"/>
                        <a:pt x="162" y="1129"/>
                        <a:pt x="208" y="828"/>
                      </a:cubicBezTo>
                      <a:cubicBezTo>
                        <a:pt x="231" y="674"/>
                        <a:pt x="270" y="528"/>
                        <a:pt x="324" y="389"/>
                      </a:cubicBezTo>
                      <a:cubicBezTo>
                        <a:pt x="370" y="243"/>
                        <a:pt x="463" y="112"/>
                        <a:pt x="586" y="27"/>
                      </a:cubicBezTo>
                      <a:cubicBezTo>
                        <a:pt x="601" y="19"/>
                        <a:pt x="619" y="15"/>
                        <a:pt x="636" y="15"/>
                      </a:cubicBezTo>
                      <a:close/>
                      <a:moveTo>
                        <a:pt x="639" y="1"/>
                      </a:moveTo>
                      <a:cubicBezTo>
                        <a:pt x="617" y="1"/>
                        <a:pt x="595" y="6"/>
                        <a:pt x="578" y="19"/>
                      </a:cubicBezTo>
                      <a:lnTo>
                        <a:pt x="578" y="12"/>
                      </a:lnTo>
                      <a:cubicBezTo>
                        <a:pt x="447" y="104"/>
                        <a:pt x="347" y="227"/>
                        <a:pt x="293" y="374"/>
                      </a:cubicBezTo>
                      <a:cubicBezTo>
                        <a:pt x="224" y="512"/>
                        <a:pt x="170" y="659"/>
                        <a:pt x="124" y="805"/>
                      </a:cubicBezTo>
                      <a:cubicBezTo>
                        <a:pt x="39" y="1106"/>
                        <a:pt x="0" y="1414"/>
                        <a:pt x="0" y="1730"/>
                      </a:cubicBezTo>
                      <a:cubicBezTo>
                        <a:pt x="0" y="2038"/>
                        <a:pt x="23" y="2346"/>
                        <a:pt x="54" y="2647"/>
                      </a:cubicBezTo>
                      <a:cubicBezTo>
                        <a:pt x="70" y="2801"/>
                        <a:pt x="85" y="2955"/>
                        <a:pt x="116" y="3109"/>
                      </a:cubicBezTo>
                      <a:cubicBezTo>
                        <a:pt x="131" y="3186"/>
                        <a:pt x="147" y="3263"/>
                        <a:pt x="178" y="3332"/>
                      </a:cubicBezTo>
                      <a:cubicBezTo>
                        <a:pt x="193" y="3379"/>
                        <a:pt x="216" y="3409"/>
                        <a:pt x="247" y="3440"/>
                      </a:cubicBezTo>
                      <a:cubicBezTo>
                        <a:pt x="270" y="3456"/>
                        <a:pt x="293" y="3471"/>
                        <a:pt x="324" y="3471"/>
                      </a:cubicBezTo>
                      <a:cubicBezTo>
                        <a:pt x="347" y="3471"/>
                        <a:pt x="370" y="3463"/>
                        <a:pt x="393" y="3448"/>
                      </a:cubicBezTo>
                      <a:cubicBezTo>
                        <a:pt x="463" y="3402"/>
                        <a:pt x="524" y="3340"/>
                        <a:pt x="563" y="3263"/>
                      </a:cubicBezTo>
                      <a:cubicBezTo>
                        <a:pt x="601" y="3201"/>
                        <a:pt x="640" y="3124"/>
                        <a:pt x="671" y="3055"/>
                      </a:cubicBezTo>
                      <a:cubicBezTo>
                        <a:pt x="732" y="2916"/>
                        <a:pt x="786" y="2762"/>
                        <a:pt x="825" y="2616"/>
                      </a:cubicBezTo>
                      <a:cubicBezTo>
                        <a:pt x="894" y="2315"/>
                        <a:pt x="940" y="2007"/>
                        <a:pt x="956" y="1699"/>
                      </a:cubicBezTo>
                      <a:cubicBezTo>
                        <a:pt x="979" y="1383"/>
                        <a:pt x="979" y="1075"/>
                        <a:pt x="940" y="767"/>
                      </a:cubicBezTo>
                      <a:cubicBezTo>
                        <a:pt x="925" y="612"/>
                        <a:pt x="894" y="458"/>
                        <a:pt x="863" y="312"/>
                      </a:cubicBezTo>
                      <a:cubicBezTo>
                        <a:pt x="840" y="235"/>
                        <a:pt x="809" y="166"/>
                        <a:pt x="778" y="96"/>
                      </a:cubicBezTo>
                      <a:cubicBezTo>
                        <a:pt x="755" y="58"/>
                        <a:pt x="725" y="27"/>
                        <a:pt x="694" y="12"/>
                      </a:cubicBezTo>
                      <a:cubicBezTo>
                        <a:pt x="676" y="5"/>
                        <a:pt x="658" y="1"/>
                        <a:pt x="639" y="1"/>
                      </a:cubicBezTo>
                      <a:close/>
                    </a:path>
                  </a:pathLst>
                </a:custGeom>
                <a:solidFill>
                  <a:srgbClr val="C32D52">
                    <a:alpha val="46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 name="Google Shape;53;p2"/>
          <p:cNvGrpSpPr/>
          <p:nvPr/>
        </p:nvGrpSpPr>
        <p:grpSpPr>
          <a:xfrm>
            <a:off x="123771" y="-424303"/>
            <a:ext cx="1610440" cy="1576923"/>
            <a:chOff x="123771" y="-424303"/>
            <a:chExt cx="1610440" cy="1576923"/>
          </a:xfrm>
        </p:grpSpPr>
        <p:grpSp>
          <p:nvGrpSpPr>
            <p:cNvPr id="54" name="Google Shape;54;p2"/>
            <p:cNvGrpSpPr/>
            <p:nvPr/>
          </p:nvGrpSpPr>
          <p:grpSpPr>
            <a:xfrm rot="8100000">
              <a:off x="1041485" y="-344924"/>
              <a:ext cx="518049" cy="708646"/>
              <a:chOff x="-1161007" y="-1493476"/>
              <a:chExt cx="337961" cy="462258"/>
            </a:xfrm>
          </p:grpSpPr>
          <p:sp>
            <p:nvSpPr>
              <p:cNvPr id="55" name="Google Shape;55;p2"/>
              <p:cNvSpPr/>
              <p:nvPr/>
            </p:nvSpPr>
            <p:spPr>
              <a:xfrm>
                <a:off x="-1161007" y="-1493144"/>
                <a:ext cx="327416" cy="461021"/>
              </a:xfrm>
              <a:custGeom>
                <a:avLst/>
                <a:gdLst/>
                <a:ahLst/>
                <a:cxnLst/>
                <a:rect l="l" t="t" r="r" b="b"/>
                <a:pathLst>
                  <a:path w="3970" h="5590" extrusionOk="0">
                    <a:moveTo>
                      <a:pt x="2395" y="1"/>
                    </a:moveTo>
                    <a:cubicBezTo>
                      <a:pt x="2372" y="1"/>
                      <a:pt x="2347" y="2"/>
                      <a:pt x="2320" y="3"/>
                    </a:cubicBezTo>
                    <a:cubicBezTo>
                      <a:pt x="1226" y="81"/>
                      <a:pt x="1773" y="1614"/>
                      <a:pt x="1773" y="1614"/>
                    </a:cubicBezTo>
                    <a:lnTo>
                      <a:pt x="1796" y="1583"/>
                    </a:lnTo>
                    <a:lnTo>
                      <a:pt x="1796" y="1583"/>
                    </a:lnTo>
                    <a:cubicBezTo>
                      <a:pt x="1781" y="1637"/>
                      <a:pt x="1766" y="1683"/>
                      <a:pt x="1750" y="1729"/>
                    </a:cubicBezTo>
                    <a:lnTo>
                      <a:pt x="1696" y="2022"/>
                    </a:lnTo>
                    <a:cubicBezTo>
                      <a:pt x="1696" y="2045"/>
                      <a:pt x="1689" y="2068"/>
                      <a:pt x="1681" y="2091"/>
                    </a:cubicBezTo>
                    <a:cubicBezTo>
                      <a:pt x="1571" y="1744"/>
                      <a:pt x="1235" y="761"/>
                      <a:pt x="878" y="761"/>
                    </a:cubicBezTo>
                    <a:cubicBezTo>
                      <a:pt x="784" y="761"/>
                      <a:pt x="688" y="830"/>
                      <a:pt x="595" y="997"/>
                    </a:cubicBezTo>
                    <a:cubicBezTo>
                      <a:pt x="125" y="1830"/>
                      <a:pt x="1380" y="2145"/>
                      <a:pt x="1666" y="2199"/>
                    </a:cubicBezTo>
                    <a:cubicBezTo>
                      <a:pt x="1658" y="2238"/>
                      <a:pt x="1650" y="2276"/>
                      <a:pt x="1650" y="2315"/>
                    </a:cubicBezTo>
                    <a:cubicBezTo>
                      <a:pt x="1619" y="2508"/>
                      <a:pt x="1612" y="2708"/>
                      <a:pt x="1612" y="2901"/>
                    </a:cubicBezTo>
                    <a:lnTo>
                      <a:pt x="1612" y="3055"/>
                    </a:lnTo>
                    <a:lnTo>
                      <a:pt x="1612" y="3124"/>
                    </a:lnTo>
                    <a:lnTo>
                      <a:pt x="1619" y="3201"/>
                    </a:lnTo>
                    <a:lnTo>
                      <a:pt x="1619" y="3255"/>
                    </a:lnTo>
                    <a:cubicBezTo>
                      <a:pt x="1343" y="2978"/>
                      <a:pt x="666" y="2343"/>
                      <a:pt x="299" y="2343"/>
                    </a:cubicBezTo>
                    <a:cubicBezTo>
                      <a:pt x="164" y="2343"/>
                      <a:pt x="72" y="2428"/>
                      <a:pt x="55" y="2646"/>
                    </a:cubicBezTo>
                    <a:cubicBezTo>
                      <a:pt x="1" y="3303"/>
                      <a:pt x="775" y="3408"/>
                      <a:pt x="1290" y="3408"/>
                    </a:cubicBezTo>
                    <a:cubicBezTo>
                      <a:pt x="1428" y="3408"/>
                      <a:pt x="1547" y="3400"/>
                      <a:pt x="1627" y="3394"/>
                    </a:cubicBezTo>
                    <a:lnTo>
                      <a:pt x="1642" y="3501"/>
                    </a:lnTo>
                    <a:cubicBezTo>
                      <a:pt x="1650" y="3594"/>
                      <a:pt x="1673" y="3694"/>
                      <a:pt x="1689" y="3794"/>
                    </a:cubicBezTo>
                    <a:cubicBezTo>
                      <a:pt x="1712" y="3887"/>
                      <a:pt x="1735" y="3987"/>
                      <a:pt x="1758" y="4079"/>
                    </a:cubicBezTo>
                    <a:lnTo>
                      <a:pt x="1804" y="4226"/>
                    </a:lnTo>
                    <a:cubicBezTo>
                      <a:pt x="1820" y="4272"/>
                      <a:pt x="1835" y="4318"/>
                      <a:pt x="1850" y="4364"/>
                    </a:cubicBezTo>
                    <a:lnTo>
                      <a:pt x="1904" y="4503"/>
                    </a:lnTo>
                    <a:cubicBezTo>
                      <a:pt x="1904" y="4511"/>
                      <a:pt x="1912" y="4519"/>
                      <a:pt x="1920" y="4526"/>
                    </a:cubicBezTo>
                    <a:cubicBezTo>
                      <a:pt x="1706" y="4367"/>
                      <a:pt x="1271" y="4048"/>
                      <a:pt x="1018" y="4048"/>
                    </a:cubicBezTo>
                    <a:cubicBezTo>
                      <a:pt x="879" y="4048"/>
                      <a:pt x="795" y="4145"/>
                      <a:pt x="833" y="4418"/>
                    </a:cubicBezTo>
                    <a:cubicBezTo>
                      <a:pt x="882" y="4764"/>
                      <a:pt x="1073" y="4869"/>
                      <a:pt x="1287" y="4869"/>
                    </a:cubicBezTo>
                    <a:cubicBezTo>
                      <a:pt x="1551" y="4869"/>
                      <a:pt x="1851" y="4710"/>
                      <a:pt x="1966" y="4642"/>
                    </a:cubicBezTo>
                    <a:cubicBezTo>
                      <a:pt x="2128" y="5004"/>
                      <a:pt x="2367" y="5328"/>
                      <a:pt x="2667" y="5589"/>
                    </a:cubicBezTo>
                    <a:cubicBezTo>
                      <a:pt x="2428" y="5281"/>
                      <a:pt x="2243" y="4942"/>
                      <a:pt x="2112" y="4580"/>
                    </a:cubicBezTo>
                    <a:cubicBezTo>
                      <a:pt x="2005" y="4303"/>
                      <a:pt x="1927" y="4025"/>
                      <a:pt x="1881" y="3733"/>
                    </a:cubicBezTo>
                    <a:cubicBezTo>
                      <a:pt x="2313" y="3671"/>
                      <a:pt x="3676" y="3440"/>
                      <a:pt x="3129" y="2962"/>
                    </a:cubicBezTo>
                    <a:cubicBezTo>
                      <a:pt x="3018" y="2867"/>
                      <a:pt x="2905" y="2827"/>
                      <a:pt x="2794" y="2827"/>
                    </a:cubicBezTo>
                    <a:cubicBezTo>
                      <a:pt x="2402" y="2827"/>
                      <a:pt x="2030" y="3316"/>
                      <a:pt x="1850" y="3586"/>
                    </a:cubicBezTo>
                    <a:cubicBezTo>
                      <a:pt x="1850" y="3548"/>
                      <a:pt x="1843" y="3509"/>
                      <a:pt x="1835" y="3471"/>
                    </a:cubicBezTo>
                    <a:lnTo>
                      <a:pt x="1804" y="3186"/>
                    </a:lnTo>
                    <a:lnTo>
                      <a:pt x="1796" y="3109"/>
                    </a:lnTo>
                    <a:lnTo>
                      <a:pt x="1796" y="3039"/>
                    </a:lnTo>
                    <a:lnTo>
                      <a:pt x="1796" y="2893"/>
                    </a:lnTo>
                    <a:lnTo>
                      <a:pt x="1789" y="2754"/>
                    </a:lnTo>
                    <a:lnTo>
                      <a:pt x="1789" y="2685"/>
                    </a:lnTo>
                    <a:cubicBezTo>
                      <a:pt x="2344" y="2538"/>
                      <a:pt x="3969" y="2038"/>
                      <a:pt x="3330" y="1352"/>
                    </a:cubicBezTo>
                    <a:cubicBezTo>
                      <a:pt x="3209" y="1226"/>
                      <a:pt x="3085" y="1173"/>
                      <a:pt x="2960" y="1173"/>
                    </a:cubicBezTo>
                    <a:cubicBezTo>
                      <a:pt x="2503" y="1173"/>
                      <a:pt x="2046" y="1886"/>
                      <a:pt x="1804" y="2346"/>
                    </a:cubicBezTo>
                    <a:lnTo>
                      <a:pt x="1804" y="2323"/>
                    </a:lnTo>
                    <a:cubicBezTo>
                      <a:pt x="1804" y="2230"/>
                      <a:pt x="1812" y="2130"/>
                      <a:pt x="1820" y="2038"/>
                    </a:cubicBezTo>
                    <a:lnTo>
                      <a:pt x="1850" y="1745"/>
                    </a:lnTo>
                    <a:cubicBezTo>
                      <a:pt x="1858" y="1660"/>
                      <a:pt x="1874" y="1575"/>
                      <a:pt x="1889" y="1491"/>
                    </a:cubicBezTo>
                    <a:cubicBezTo>
                      <a:pt x="2233" y="1116"/>
                      <a:pt x="3188" y="1"/>
                      <a:pt x="239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2"/>
              <p:cNvGrpSpPr/>
              <p:nvPr/>
            </p:nvGrpSpPr>
            <p:grpSpPr>
              <a:xfrm>
                <a:off x="-1160359" y="-1493476"/>
                <a:ext cx="337313" cy="462258"/>
                <a:chOff x="-1160359" y="-1493476"/>
                <a:chExt cx="337313" cy="462258"/>
              </a:xfrm>
            </p:grpSpPr>
            <p:sp>
              <p:nvSpPr>
                <p:cNvPr id="57" name="Google Shape;57;p2"/>
                <p:cNvSpPr/>
                <p:nvPr/>
              </p:nvSpPr>
              <p:spPr>
                <a:xfrm>
                  <a:off x="-1060155" y="-1493476"/>
                  <a:ext cx="175172" cy="133111"/>
                </a:xfrm>
                <a:custGeom>
                  <a:avLst/>
                  <a:gdLst/>
                  <a:ahLst/>
                  <a:cxnLst/>
                  <a:rect l="l" t="t" r="r" b="b"/>
                  <a:pathLst>
                    <a:path w="2124" h="1614" extrusionOk="0">
                      <a:moveTo>
                        <a:pt x="1171" y="1"/>
                      </a:moveTo>
                      <a:cubicBezTo>
                        <a:pt x="1150" y="1"/>
                        <a:pt x="1127" y="1"/>
                        <a:pt x="1102" y="3"/>
                      </a:cubicBezTo>
                      <a:cubicBezTo>
                        <a:pt x="0" y="80"/>
                        <a:pt x="547" y="1613"/>
                        <a:pt x="547" y="1613"/>
                      </a:cubicBezTo>
                      <a:cubicBezTo>
                        <a:pt x="547" y="1613"/>
                        <a:pt x="2123" y="1"/>
                        <a:pt x="1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028403" y="-1396653"/>
                  <a:ext cx="87173" cy="365436"/>
                </a:xfrm>
                <a:custGeom>
                  <a:avLst/>
                  <a:gdLst/>
                  <a:ahLst/>
                  <a:cxnLst/>
                  <a:rect l="l" t="t" r="r" b="b"/>
                  <a:pathLst>
                    <a:path w="1057" h="4431" extrusionOk="0">
                      <a:moveTo>
                        <a:pt x="324" y="0"/>
                      </a:moveTo>
                      <a:cubicBezTo>
                        <a:pt x="262" y="185"/>
                        <a:pt x="201" y="370"/>
                        <a:pt x="147" y="563"/>
                      </a:cubicBezTo>
                      <a:lnTo>
                        <a:pt x="93" y="856"/>
                      </a:lnTo>
                      <a:cubicBezTo>
                        <a:pt x="70" y="948"/>
                        <a:pt x="54" y="1040"/>
                        <a:pt x="39" y="1141"/>
                      </a:cubicBezTo>
                      <a:cubicBezTo>
                        <a:pt x="16" y="1333"/>
                        <a:pt x="1" y="1534"/>
                        <a:pt x="8" y="1734"/>
                      </a:cubicBezTo>
                      <a:lnTo>
                        <a:pt x="8" y="1880"/>
                      </a:lnTo>
                      <a:lnTo>
                        <a:pt x="8" y="1957"/>
                      </a:lnTo>
                      <a:lnTo>
                        <a:pt x="8" y="2027"/>
                      </a:lnTo>
                      <a:lnTo>
                        <a:pt x="39" y="2327"/>
                      </a:lnTo>
                      <a:cubicBezTo>
                        <a:pt x="47" y="2427"/>
                        <a:pt x="70" y="2520"/>
                        <a:pt x="93" y="2620"/>
                      </a:cubicBezTo>
                      <a:cubicBezTo>
                        <a:pt x="108" y="2712"/>
                        <a:pt x="132" y="2813"/>
                        <a:pt x="162" y="2905"/>
                      </a:cubicBezTo>
                      <a:lnTo>
                        <a:pt x="201" y="3051"/>
                      </a:lnTo>
                      <a:cubicBezTo>
                        <a:pt x="216" y="3098"/>
                        <a:pt x="239" y="3144"/>
                        <a:pt x="255" y="3190"/>
                      </a:cubicBezTo>
                      <a:lnTo>
                        <a:pt x="309" y="3329"/>
                      </a:lnTo>
                      <a:cubicBezTo>
                        <a:pt x="324" y="3375"/>
                        <a:pt x="347" y="3421"/>
                        <a:pt x="370" y="3467"/>
                      </a:cubicBezTo>
                      <a:cubicBezTo>
                        <a:pt x="524" y="3830"/>
                        <a:pt x="763" y="4161"/>
                        <a:pt x="1056" y="4431"/>
                      </a:cubicBezTo>
                      <a:cubicBezTo>
                        <a:pt x="825" y="4122"/>
                        <a:pt x="640" y="3776"/>
                        <a:pt x="509" y="3414"/>
                      </a:cubicBezTo>
                      <a:cubicBezTo>
                        <a:pt x="370" y="3059"/>
                        <a:pt x="278" y="2689"/>
                        <a:pt x="232" y="2312"/>
                      </a:cubicBezTo>
                      <a:lnTo>
                        <a:pt x="201" y="2019"/>
                      </a:lnTo>
                      <a:lnTo>
                        <a:pt x="193" y="1950"/>
                      </a:lnTo>
                      <a:lnTo>
                        <a:pt x="193" y="1873"/>
                      </a:lnTo>
                      <a:lnTo>
                        <a:pt x="193" y="1734"/>
                      </a:lnTo>
                      <a:lnTo>
                        <a:pt x="185" y="1587"/>
                      </a:lnTo>
                      <a:lnTo>
                        <a:pt x="185" y="1518"/>
                      </a:lnTo>
                      <a:lnTo>
                        <a:pt x="185" y="1449"/>
                      </a:lnTo>
                      <a:cubicBezTo>
                        <a:pt x="193" y="1349"/>
                        <a:pt x="193" y="1256"/>
                        <a:pt x="193" y="1156"/>
                      </a:cubicBezTo>
                      <a:cubicBezTo>
                        <a:pt x="201" y="1064"/>
                        <a:pt x="209" y="963"/>
                        <a:pt x="216" y="871"/>
                      </a:cubicBezTo>
                      <a:lnTo>
                        <a:pt x="247" y="578"/>
                      </a:lnTo>
                      <a:cubicBezTo>
                        <a:pt x="270" y="386"/>
                        <a:pt x="301" y="193"/>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154833" y="-1430302"/>
                  <a:ext cx="135420" cy="119503"/>
                </a:xfrm>
                <a:custGeom>
                  <a:avLst/>
                  <a:gdLst/>
                  <a:ahLst/>
                  <a:cxnLst/>
                  <a:rect l="l" t="t" r="r" b="b"/>
                  <a:pathLst>
                    <a:path w="1642" h="1449" extrusionOk="0">
                      <a:moveTo>
                        <a:pt x="802" y="1"/>
                      </a:moveTo>
                      <a:cubicBezTo>
                        <a:pt x="707" y="1"/>
                        <a:pt x="610" y="70"/>
                        <a:pt x="516" y="239"/>
                      </a:cubicBezTo>
                      <a:cubicBezTo>
                        <a:pt x="0" y="1179"/>
                        <a:pt x="1641" y="1448"/>
                        <a:pt x="1641" y="1448"/>
                      </a:cubicBezTo>
                      <a:cubicBezTo>
                        <a:pt x="1641" y="1448"/>
                        <a:pt x="1237" y="1"/>
                        <a:pt x="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028403" y="-1395829"/>
                  <a:ext cx="205357" cy="128245"/>
                </a:xfrm>
                <a:custGeom>
                  <a:avLst/>
                  <a:gdLst/>
                  <a:ahLst/>
                  <a:cxnLst/>
                  <a:rect l="l" t="t" r="r" b="b"/>
                  <a:pathLst>
                    <a:path w="2490" h="1555" extrusionOk="0">
                      <a:moveTo>
                        <a:pt x="1346" y="0"/>
                      </a:moveTo>
                      <a:cubicBezTo>
                        <a:pt x="674" y="0"/>
                        <a:pt x="1" y="1554"/>
                        <a:pt x="1" y="1554"/>
                      </a:cubicBezTo>
                      <a:cubicBezTo>
                        <a:pt x="1" y="1554"/>
                        <a:pt x="2489" y="992"/>
                        <a:pt x="1719" y="183"/>
                      </a:cubicBezTo>
                      <a:cubicBezTo>
                        <a:pt x="1598" y="54"/>
                        <a:pt x="1472"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160359" y="-1299583"/>
                  <a:ext cx="142842" cy="87668"/>
                </a:xfrm>
                <a:custGeom>
                  <a:avLst/>
                  <a:gdLst/>
                  <a:ahLst/>
                  <a:cxnLst/>
                  <a:rect l="l" t="t" r="r" b="b"/>
                  <a:pathLst>
                    <a:path w="1732" h="1063" extrusionOk="0">
                      <a:moveTo>
                        <a:pt x="295" y="0"/>
                      </a:moveTo>
                      <a:cubicBezTo>
                        <a:pt x="162" y="0"/>
                        <a:pt x="69" y="85"/>
                        <a:pt x="52" y="303"/>
                      </a:cubicBezTo>
                      <a:cubicBezTo>
                        <a:pt x="1" y="953"/>
                        <a:pt x="760" y="1062"/>
                        <a:pt x="1275" y="1062"/>
                      </a:cubicBezTo>
                      <a:cubicBezTo>
                        <a:pt x="1534" y="1062"/>
                        <a:pt x="1732" y="1035"/>
                        <a:pt x="1732" y="1035"/>
                      </a:cubicBezTo>
                      <a:cubicBezTo>
                        <a:pt x="1732" y="1035"/>
                        <a:pt x="763"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095123" y="-1159132"/>
                  <a:ext cx="101111" cy="67298"/>
                </a:xfrm>
                <a:custGeom>
                  <a:avLst/>
                  <a:gdLst/>
                  <a:ahLst/>
                  <a:cxnLst/>
                  <a:rect l="l" t="t" r="r" b="b"/>
                  <a:pathLst>
                    <a:path w="1226" h="816" extrusionOk="0">
                      <a:moveTo>
                        <a:pt x="224" y="1"/>
                      </a:moveTo>
                      <a:cubicBezTo>
                        <a:pt x="85" y="1"/>
                        <a:pt x="1" y="98"/>
                        <a:pt x="39" y="372"/>
                      </a:cubicBezTo>
                      <a:cubicBezTo>
                        <a:pt x="87" y="712"/>
                        <a:pt x="279" y="816"/>
                        <a:pt x="495" y="816"/>
                      </a:cubicBezTo>
                      <a:cubicBezTo>
                        <a:pt x="831" y="816"/>
                        <a:pt x="1226" y="564"/>
                        <a:pt x="1226" y="564"/>
                      </a:cubicBezTo>
                      <a:cubicBezTo>
                        <a:pt x="1109" y="474"/>
                        <a:pt x="532"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016362" y="-1259914"/>
                  <a:ext cx="167254" cy="76864"/>
                </a:xfrm>
                <a:custGeom>
                  <a:avLst/>
                  <a:gdLst/>
                  <a:ahLst/>
                  <a:cxnLst/>
                  <a:rect l="l" t="t" r="r" b="b"/>
                  <a:pathLst>
                    <a:path w="2028" h="932" extrusionOk="0">
                      <a:moveTo>
                        <a:pt x="1043" y="1"/>
                      </a:moveTo>
                      <a:cubicBezTo>
                        <a:pt x="503" y="1"/>
                        <a:pt x="1" y="931"/>
                        <a:pt x="1" y="931"/>
                      </a:cubicBezTo>
                      <a:cubicBezTo>
                        <a:pt x="1" y="931"/>
                        <a:pt x="2027" y="700"/>
                        <a:pt x="1380" y="137"/>
                      </a:cubicBezTo>
                      <a:cubicBezTo>
                        <a:pt x="1269" y="41"/>
                        <a:pt x="1155" y="1"/>
                        <a:pt x="1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 name="Google Shape;64;p2"/>
            <p:cNvGrpSpPr/>
            <p:nvPr/>
          </p:nvGrpSpPr>
          <p:grpSpPr>
            <a:xfrm rot="1308855">
              <a:off x="264122" y="206252"/>
              <a:ext cx="586720" cy="868449"/>
              <a:chOff x="377836" y="6907587"/>
              <a:chExt cx="643709" cy="952803"/>
            </a:xfrm>
          </p:grpSpPr>
          <p:sp>
            <p:nvSpPr>
              <p:cNvPr id="65" name="Google Shape;65;p2"/>
              <p:cNvSpPr/>
              <p:nvPr/>
            </p:nvSpPr>
            <p:spPr>
              <a:xfrm>
                <a:off x="378095" y="6907587"/>
                <a:ext cx="643450" cy="951898"/>
              </a:xfrm>
              <a:custGeom>
                <a:avLst/>
                <a:gdLst/>
                <a:ahLst/>
                <a:cxnLst/>
                <a:rect l="l" t="t" r="r" b="b"/>
                <a:pathLst>
                  <a:path w="7802" h="11542" extrusionOk="0">
                    <a:moveTo>
                      <a:pt x="3988" y="0"/>
                    </a:moveTo>
                    <a:cubicBezTo>
                      <a:pt x="3731" y="0"/>
                      <a:pt x="3331" y="127"/>
                      <a:pt x="2751" y="624"/>
                    </a:cubicBezTo>
                    <a:cubicBezTo>
                      <a:pt x="1950" y="1310"/>
                      <a:pt x="2404" y="2451"/>
                      <a:pt x="2790" y="3121"/>
                    </a:cubicBezTo>
                    <a:cubicBezTo>
                      <a:pt x="663" y="3907"/>
                      <a:pt x="1665" y="4970"/>
                      <a:pt x="1973" y="6372"/>
                    </a:cubicBezTo>
                    <a:cubicBezTo>
                      <a:pt x="2296" y="7867"/>
                      <a:pt x="0" y="10456"/>
                      <a:pt x="3837" y="11388"/>
                    </a:cubicBezTo>
                    <a:cubicBezTo>
                      <a:pt x="4268" y="11494"/>
                      <a:pt x="4654" y="11542"/>
                      <a:pt x="4998" y="11542"/>
                    </a:cubicBezTo>
                    <a:cubicBezTo>
                      <a:pt x="7521" y="11542"/>
                      <a:pt x="7802" y="8962"/>
                      <a:pt x="6758" y="7497"/>
                    </a:cubicBezTo>
                    <a:cubicBezTo>
                      <a:pt x="6334" y="6912"/>
                      <a:pt x="5425" y="6349"/>
                      <a:pt x="5509" y="5494"/>
                    </a:cubicBezTo>
                    <a:cubicBezTo>
                      <a:pt x="5647" y="4170"/>
                      <a:pt x="5007" y="2889"/>
                      <a:pt x="3816" y="2889"/>
                    </a:cubicBezTo>
                    <a:cubicBezTo>
                      <a:pt x="3677" y="2889"/>
                      <a:pt x="3530" y="2906"/>
                      <a:pt x="3375" y="2944"/>
                    </a:cubicBezTo>
                    <a:cubicBezTo>
                      <a:pt x="3252" y="2535"/>
                      <a:pt x="3175" y="2112"/>
                      <a:pt x="3167" y="1688"/>
                    </a:cubicBezTo>
                    <a:cubicBezTo>
                      <a:pt x="3167" y="1063"/>
                      <a:pt x="3630" y="969"/>
                      <a:pt x="3909" y="969"/>
                    </a:cubicBezTo>
                    <a:cubicBezTo>
                      <a:pt x="4029" y="969"/>
                      <a:pt x="4115" y="987"/>
                      <a:pt x="4115" y="987"/>
                    </a:cubicBezTo>
                    <a:lnTo>
                      <a:pt x="4369" y="139"/>
                    </a:lnTo>
                    <a:cubicBezTo>
                      <a:pt x="4369" y="139"/>
                      <a:pt x="4256" y="0"/>
                      <a:pt x="398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2"/>
              <p:cNvGrpSpPr/>
              <p:nvPr/>
            </p:nvGrpSpPr>
            <p:grpSpPr>
              <a:xfrm>
                <a:off x="377836" y="6908163"/>
                <a:ext cx="643450" cy="952227"/>
                <a:chOff x="377836" y="6908163"/>
                <a:chExt cx="643450" cy="952227"/>
              </a:xfrm>
            </p:grpSpPr>
            <p:sp>
              <p:nvSpPr>
                <p:cNvPr id="67" name="Google Shape;67;p2"/>
                <p:cNvSpPr/>
                <p:nvPr/>
              </p:nvSpPr>
              <p:spPr>
                <a:xfrm>
                  <a:off x="506823" y="6908163"/>
                  <a:ext cx="231418" cy="300942"/>
                </a:xfrm>
                <a:custGeom>
                  <a:avLst/>
                  <a:gdLst/>
                  <a:ahLst/>
                  <a:cxnLst/>
                  <a:rect l="l" t="t" r="r" b="b"/>
                  <a:pathLst>
                    <a:path w="2806" h="3649" extrusionOk="0">
                      <a:moveTo>
                        <a:pt x="2418" y="0"/>
                      </a:moveTo>
                      <a:cubicBezTo>
                        <a:pt x="2161" y="0"/>
                        <a:pt x="1763" y="127"/>
                        <a:pt x="1187" y="621"/>
                      </a:cubicBezTo>
                      <a:cubicBezTo>
                        <a:pt x="0" y="1638"/>
                        <a:pt x="1572" y="3649"/>
                        <a:pt x="1572" y="3649"/>
                      </a:cubicBezTo>
                      <a:lnTo>
                        <a:pt x="2035" y="3564"/>
                      </a:lnTo>
                      <a:cubicBezTo>
                        <a:pt x="2035" y="3564"/>
                        <a:pt x="1603" y="2593"/>
                        <a:pt x="1603" y="1692"/>
                      </a:cubicBezTo>
                      <a:cubicBezTo>
                        <a:pt x="1603" y="1060"/>
                        <a:pt x="2068" y="966"/>
                        <a:pt x="2347" y="966"/>
                      </a:cubicBezTo>
                      <a:cubicBezTo>
                        <a:pt x="2466" y="966"/>
                        <a:pt x="2551" y="983"/>
                        <a:pt x="2551" y="983"/>
                      </a:cubicBezTo>
                      <a:lnTo>
                        <a:pt x="2805" y="143"/>
                      </a:lnTo>
                      <a:cubicBezTo>
                        <a:pt x="2805" y="143"/>
                        <a:pt x="2691" y="0"/>
                        <a:pt x="2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2"/>
                <p:cNvGrpSpPr/>
                <p:nvPr/>
              </p:nvGrpSpPr>
              <p:grpSpPr>
                <a:xfrm>
                  <a:off x="377836" y="7145766"/>
                  <a:ext cx="643450" cy="714624"/>
                  <a:chOff x="377836" y="7145766"/>
                  <a:chExt cx="643450" cy="714624"/>
                </a:xfrm>
              </p:grpSpPr>
              <p:sp>
                <p:nvSpPr>
                  <p:cNvPr id="69" name="Google Shape;69;p2"/>
                  <p:cNvSpPr/>
                  <p:nvPr/>
                </p:nvSpPr>
                <p:spPr>
                  <a:xfrm>
                    <a:off x="377836" y="7145766"/>
                    <a:ext cx="643450" cy="714624"/>
                  </a:xfrm>
                  <a:custGeom>
                    <a:avLst/>
                    <a:gdLst/>
                    <a:ahLst/>
                    <a:cxnLst/>
                    <a:rect l="l" t="t" r="r" b="b"/>
                    <a:pathLst>
                      <a:path w="7802" h="8665" extrusionOk="0">
                        <a:moveTo>
                          <a:pt x="3817" y="0"/>
                        </a:moveTo>
                        <a:cubicBezTo>
                          <a:pt x="3648" y="0"/>
                          <a:pt x="3467" y="26"/>
                          <a:pt x="3275" y="82"/>
                        </a:cubicBezTo>
                        <a:cubicBezTo>
                          <a:pt x="524" y="883"/>
                          <a:pt x="1642" y="1993"/>
                          <a:pt x="1973" y="3488"/>
                        </a:cubicBezTo>
                        <a:cubicBezTo>
                          <a:pt x="2296" y="4990"/>
                          <a:pt x="0" y="7571"/>
                          <a:pt x="3837" y="8511"/>
                        </a:cubicBezTo>
                        <a:cubicBezTo>
                          <a:pt x="4268" y="8617"/>
                          <a:pt x="4654" y="8665"/>
                          <a:pt x="4998" y="8665"/>
                        </a:cubicBezTo>
                        <a:cubicBezTo>
                          <a:pt x="7521" y="8665"/>
                          <a:pt x="7802" y="6085"/>
                          <a:pt x="6758" y="4620"/>
                        </a:cubicBezTo>
                        <a:cubicBezTo>
                          <a:pt x="6334" y="4027"/>
                          <a:pt x="5425" y="3465"/>
                          <a:pt x="5509" y="2602"/>
                        </a:cubicBezTo>
                        <a:cubicBezTo>
                          <a:pt x="5644" y="1280"/>
                          <a:pt x="5006" y="0"/>
                          <a:pt x="3817" y="0"/>
                        </a:cubicBezTo>
                        <a:close/>
                      </a:path>
                    </a:pathLst>
                  </a:custGeom>
                  <a:solidFill>
                    <a:schemeClr val="accent3"/>
                  </a:solidFill>
                  <a:ln w="2500" cap="flat" cmpd="sng">
                    <a:solidFill>
                      <a:schemeClr val="accent3"/>
                    </a:solidFill>
                    <a:prstDash val="solid"/>
                    <a:miter lim="770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534781" y="7219249"/>
                    <a:ext cx="94101" cy="270097"/>
                  </a:xfrm>
                  <a:custGeom>
                    <a:avLst/>
                    <a:gdLst/>
                    <a:ahLst/>
                    <a:cxnLst/>
                    <a:rect l="l" t="t" r="r" b="b"/>
                    <a:pathLst>
                      <a:path w="1141" h="3275" extrusionOk="0">
                        <a:moveTo>
                          <a:pt x="148" y="293"/>
                        </a:moveTo>
                        <a:lnTo>
                          <a:pt x="147" y="293"/>
                        </a:lnTo>
                        <a:cubicBezTo>
                          <a:pt x="147" y="293"/>
                          <a:pt x="148" y="293"/>
                          <a:pt x="148" y="293"/>
                        </a:cubicBezTo>
                        <a:close/>
                        <a:moveTo>
                          <a:pt x="483" y="400"/>
                        </a:moveTo>
                        <a:cubicBezTo>
                          <a:pt x="486" y="400"/>
                          <a:pt x="490" y="401"/>
                          <a:pt x="494" y="401"/>
                        </a:cubicBezTo>
                        <a:cubicBezTo>
                          <a:pt x="489" y="400"/>
                          <a:pt x="486" y="400"/>
                          <a:pt x="483" y="400"/>
                        </a:cubicBezTo>
                        <a:close/>
                        <a:moveTo>
                          <a:pt x="445" y="585"/>
                        </a:moveTo>
                        <a:cubicBezTo>
                          <a:pt x="448" y="585"/>
                          <a:pt x="451" y="586"/>
                          <a:pt x="455" y="586"/>
                        </a:cubicBezTo>
                        <a:cubicBezTo>
                          <a:pt x="451" y="585"/>
                          <a:pt x="448" y="585"/>
                          <a:pt x="445" y="585"/>
                        </a:cubicBezTo>
                        <a:close/>
                        <a:moveTo>
                          <a:pt x="396" y="807"/>
                        </a:moveTo>
                        <a:cubicBezTo>
                          <a:pt x="395" y="807"/>
                          <a:pt x="397" y="809"/>
                          <a:pt x="401" y="817"/>
                        </a:cubicBezTo>
                        <a:lnTo>
                          <a:pt x="409" y="817"/>
                        </a:lnTo>
                        <a:lnTo>
                          <a:pt x="409" y="809"/>
                        </a:lnTo>
                        <a:cubicBezTo>
                          <a:pt x="401" y="809"/>
                          <a:pt x="397" y="807"/>
                          <a:pt x="396" y="807"/>
                        </a:cubicBezTo>
                        <a:close/>
                        <a:moveTo>
                          <a:pt x="338" y="1108"/>
                        </a:moveTo>
                        <a:cubicBezTo>
                          <a:pt x="336" y="1109"/>
                          <a:pt x="334" y="1109"/>
                          <a:pt x="332" y="1110"/>
                        </a:cubicBezTo>
                        <a:lnTo>
                          <a:pt x="339" y="1110"/>
                        </a:lnTo>
                        <a:cubicBezTo>
                          <a:pt x="339" y="1109"/>
                          <a:pt x="338" y="1109"/>
                          <a:pt x="338" y="1108"/>
                        </a:cubicBezTo>
                        <a:close/>
                        <a:moveTo>
                          <a:pt x="605" y="2040"/>
                        </a:moveTo>
                        <a:cubicBezTo>
                          <a:pt x="609" y="2040"/>
                          <a:pt x="608" y="2051"/>
                          <a:pt x="601" y="2057"/>
                        </a:cubicBezTo>
                        <a:cubicBezTo>
                          <a:pt x="594" y="2057"/>
                          <a:pt x="594" y="2057"/>
                          <a:pt x="601" y="2042"/>
                        </a:cubicBezTo>
                        <a:cubicBezTo>
                          <a:pt x="603" y="2040"/>
                          <a:pt x="604" y="2040"/>
                          <a:pt x="605" y="2040"/>
                        </a:cubicBezTo>
                        <a:close/>
                        <a:moveTo>
                          <a:pt x="563" y="2111"/>
                        </a:moveTo>
                        <a:lnTo>
                          <a:pt x="563" y="2111"/>
                        </a:lnTo>
                        <a:cubicBezTo>
                          <a:pt x="563" y="2112"/>
                          <a:pt x="563" y="2112"/>
                          <a:pt x="563" y="2113"/>
                        </a:cubicBezTo>
                        <a:lnTo>
                          <a:pt x="563" y="2113"/>
                        </a:lnTo>
                        <a:cubicBezTo>
                          <a:pt x="563" y="2112"/>
                          <a:pt x="563" y="2112"/>
                          <a:pt x="563" y="2111"/>
                        </a:cubicBezTo>
                        <a:close/>
                        <a:moveTo>
                          <a:pt x="628" y="2424"/>
                        </a:moveTo>
                        <a:cubicBezTo>
                          <a:pt x="627" y="2425"/>
                          <a:pt x="626" y="2426"/>
                          <a:pt x="625" y="2427"/>
                        </a:cubicBezTo>
                        <a:cubicBezTo>
                          <a:pt x="626" y="2426"/>
                          <a:pt x="627" y="2425"/>
                          <a:pt x="628" y="2424"/>
                        </a:cubicBezTo>
                        <a:close/>
                        <a:moveTo>
                          <a:pt x="640" y="2627"/>
                        </a:moveTo>
                        <a:cubicBezTo>
                          <a:pt x="644" y="2628"/>
                          <a:pt x="648" y="2629"/>
                          <a:pt x="651" y="2629"/>
                        </a:cubicBezTo>
                        <a:lnTo>
                          <a:pt x="651" y="2629"/>
                        </a:lnTo>
                        <a:cubicBezTo>
                          <a:pt x="648" y="2628"/>
                          <a:pt x="644" y="2627"/>
                          <a:pt x="640" y="2627"/>
                        </a:cubicBezTo>
                        <a:close/>
                        <a:moveTo>
                          <a:pt x="455" y="0"/>
                        </a:moveTo>
                        <a:cubicBezTo>
                          <a:pt x="467" y="18"/>
                          <a:pt x="461" y="23"/>
                          <a:pt x="449" y="23"/>
                        </a:cubicBezTo>
                        <a:cubicBezTo>
                          <a:pt x="437" y="23"/>
                          <a:pt x="417" y="18"/>
                          <a:pt x="403" y="18"/>
                        </a:cubicBezTo>
                        <a:cubicBezTo>
                          <a:pt x="386" y="18"/>
                          <a:pt x="377" y="26"/>
                          <a:pt x="401" y="62"/>
                        </a:cubicBezTo>
                        <a:cubicBezTo>
                          <a:pt x="378" y="62"/>
                          <a:pt x="386" y="39"/>
                          <a:pt x="363" y="31"/>
                        </a:cubicBezTo>
                        <a:lnTo>
                          <a:pt x="363" y="31"/>
                        </a:lnTo>
                        <a:cubicBezTo>
                          <a:pt x="386" y="54"/>
                          <a:pt x="386" y="69"/>
                          <a:pt x="363" y="77"/>
                        </a:cubicBezTo>
                        <a:lnTo>
                          <a:pt x="363" y="69"/>
                        </a:lnTo>
                        <a:cubicBezTo>
                          <a:pt x="339" y="116"/>
                          <a:pt x="293" y="108"/>
                          <a:pt x="247" y="146"/>
                        </a:cubicBezTo>
                        <a:lnTo>
                          <a:pt x="286" y="170"/>
                        </a:lnTo>
                        <a:cubicBezTo>
                          <a:pt x="280" y="172"/>
                          <a:pt x="276" y="173"/>
                          <a:pt x="272" y="173"/>
                        </a:cubicBezTo>
                        <a:cubicBezTo>
                          <a:pt x="264" y="173"/>
                          <a:pt x="257" y="170"/>
                          <a:pt x="247" y="170"/>
                        </a:cubicBezTo>
                        <a:cubicBezTo>
                          <a:pt x="258" y="179"/>
                          <a:pt x="265" y="182"/>
                          <a:pt x="270" y="182"/>
                        </a:cubicBezTo>
                        <a:cubicBezTo>
                          <a:pt x="280" y="182"/>
                          <a:pt x="282" y="168"/>
                          <a:pt x="291" y="168"/>
                        </a:cubicBezTo>
                        <a:cubicBezTo>
                          <a:pt x="296" y="168"/>
                          <a:pt x="304" y="172"/>
                          <a:pt x="316" y="185"/>
                        </a:cubicBezTo>
                        <a:cubicBezTo>
                          <a:pt x="306" y="181"/>
                          <a:pt x="298" y="179"/>
                          <a:pt x="291" y="179"/>
                        </a:cubicBezTo>
                        <a:cubicBezTo>
                          <a:pt x="254" y="179"/>
                          <a:pt x="262" y="230"/>
                          <a:pt x="221" y="230"/>
                        </a:cubicBezTo>
                        <a:cubicBezTo>
                          <a:pt x="214" y="230"/>
                          <a:pt x="205" y="228"/>
                          <a:pt x="193" y="224"/>
                        </a:cubicBezTo>
                        <a:lnTo>
                          <a:pt x="193" y="224"/>
                        </a:lnTo>
                        <a:cubicBezTo>
                          <a:pt x="178" y="239"/>
                          <a:pt x="232" y="239"/>
                          <a:pt x="224" y="254"/>
                        </a:cubicBezTo>
                        <a:lnTo>
                          <a:pt x="201" y="254"/>
                        </a:lnTo>
                        <a:lnTo>
                          <a:pt x="224" y="270"/>
                        </a:lnTo>
                        <a:cubicBezTo>
                          <a:pt x="222" y="272"/>
                          <a:pt x="217" y="273"/>
                          <a:pt x="212" y="273"/>
                        </a:cubicBezTo>
                        <a:cubicBezTo>
                          <a:pt x="199" y="273"/>
                          <a:pt x="181" y="268"/>
                          <a:pt x="170" y="262"/>
                        </a:cubicBezTo>
                        <a:lnTo>
                          <a:pt x="170" y="247"/>
                        </a:lnTo>
                        <a:cubicBezTo>
                          <a:pt x="133" y="247"/>
                          <a:pt x="153" y="289"/>
                          <a:pt x="148" y="293"/>
                        </a:cubicBezTo>
                        <a:lnTo>
                          <a:pt x="148" y="293"/>
                        </a:lnTo>
                        <a:lnTo>
                          <a:pt x="170" y="285"/>
                        </a:lnTo>
                        <a:lnTo>
                          <a:pt x="170" y="285"/>
                        </a:lnTo>
                        <a:cubicBezTo>
                          <a:pt x="170" y="339"/>
                          <a:pt x="108" y="393"/>
                          <a:pt x="147" y="455"/>
                        </a:cubicBezTo>
                        <a:lnTo>
                          <a:pt x="162" y="455"/>
                        </a:lnTo>
                        <a:cubicBezTo>
                          <a:pt x="185" y="501"/>
                          <a:pt x="131" y="478"/>
                          <a:pt x="139" y="524"/>
                        </a:cubicBezTo>
                        <a:cubicBezTo>
                          <a:pt x="155" y="539"/>
                          <a:pt x="162" y="547"/>
                          <a:pt x="162" y="563"/>
                        </a:cubicBezTo>
                        <a:cubicBezTo>
                          <a:pt x="156" y="558"/>
                          <a:pt x="150" y="557"/>
                          <a:pt x="143" y="557"/>
                        </a:cubicBezTo>
                        <a:cubicBezTo>
                          <a:pt x="133" y="557"/>
                          <a:pt x="122" y="560"/>
                          <a:pt x="112" y="560"/>
                        </a:cubicBezTo>
                        <a:cubicBezTo>
                          <a:pt x="106" y="560"/>
                          <a:pt x="99" y="559"/>
                          <a:pt x="93" y="555"/>
                        </a:cubicBezTo>
                        <a:lnTo>
                          <a:pt x="93" y="555"/>
                        </a:lnTo>
                        <a:cubicBezTo>
                          <a:pt x="124" y="601"/>
                          <a:pt x="116" y="578"/>
                          <a:pt x="178" y="616"/>
                        </a:cubicBezTo>
                        <a:lnTo>
                          <a:pt x="147" y="616"/>
                        </a:lnTo>
                        <a:cubicBezTo>
                          <a:pt x="178" y="632"/>
                          <a:pt x="185" y="632"/>
                          <a:pt x="193" y="655"/>
                        </a:cubicBezTo>
                        <a:cubicBezTo>
                          <a:pt x="186" y="648"/>
                          <a:pt x="179" y="646"/>
                          <a:pt x="171" y="646"/>
                        </a:cubicBezTo>
                        <a:cubicBezTo>
                          <a:pt x="162" y="646"/>
                          <a:pt x="153" y="649"/>
                          <a:pt x="143" y="649"/>
                        </a:cubicBezTo>
                        <a:cubicBezTo>
                          <a:pt x="134" y="649"/>
                          <a:pt x="126" y="647"/>
                          <a:pt x="116" y="640"/>
                        </a:cubicBezTo>
                        <a:lnTo>
                          <a:pt x="116" y="640"/>
                        </a:lnTo>
                        <a:cubicBezTo>
                          <a:pt x="39" y="678"/>
                          <a:pt x="178" y="709"/>
                          <a:pt x="78" y="724"/>
                        </a:cubicBezTo>
                        <a:cubicBezTo>
                          <a:pt x="91" y="728"/>
                          <a:pt x="102" y="730"/>
                          <a:pt x="110" y="730"/>
                        </a:cubicBezTo>
                        <a:cubicBezTo>
                          <a:pt x="146" y="730"/>
                          <a:pt x="133" y="699"/>
                          <a:pt x="141" y="699"/>
                        </a:cubicBezTo>
                        <a:cubicBezTo>
                          <a:pt x="142" y="699"/>
                          <a:pt x="144" y="699"/>
                          <a:pt x="147" y="701"/>
                        </a:cubicBezTo>
                        <a:cubicBezTo>
                          <a:pt x="149" y="700"/>
                          <a:pt x="152" y="700"/>
                          <a:pt x="155" y="700"/>
                        </a:cubicBezTo>
                        <a:cubicBezTo>
                          <a:pt x="178" y="700"/>
                          <a:pt x="207" y="725"/>
                          <a:pt x="193" y="732"/>
                        </a:cubicBezTo>
                        <a:cubicBezTo>
                          <a:pt x="185" y="747"/>
                          <a:pt x="85" y="747"/>
                          <a:pt x="85" y="786"/>
                        </a:cubicBezTo>
                        <a:cubicBezTo>
                          <a:pt x="85" y="786"/>
                          <a:pt x="78" y="786"/>
                          <a:pt x="78" y="778"/>
                        </a:cubicBezTo>
                        <a:lnTo>
                          <a:pt x="78" y="778"/>
                        </a:lnTo>
                        <a:cubicBezTo>
                          <a:pt x="54" y="794"/>
                          <a:pt x="108" y="809"/>
                          <a:pt x="70" y="825"/>
                        </a:cubicBezTo>
                        <a:cubicBezTo>
                          <a:pt x="124" y="832"/>
                          <a:pt x="70" y="840"/>
                          <a:pt x="139" y="848"/>
                        </a:cubicBezTo>
                        <a:lnTo>
                          <a:pt x="124" y="817"/>
                        </a:lnTo>
                        <a:lnTo>
                          <a:pt x="124" y="817"/>
                        </a:lnTo>
                        <a:cubicBezTo>
                          <a:pt x="139" y="832"/>
                          <a:pt x="216" y="848"/>
                          <a:pt x="178" y="878"/>
                        </a:cubicBezTo>
                        <a:cubicBezTo>
                          <a:pt x="162" y="871"/>
                          <a:pt x="147" y="871"/>
                          <a:pt x="139" y="863"/>
                        </a:cubicBezTo>
                        <a:lnTo>
                          <a:pt x="139" y="863"/>
                        </a:lnTo>
                        <a:cubicBezTo>
                          <a:pt x="116" y="871"/>
                          <a:pt x="155" y="878"/>
                          <a:pt x="131" y="886"/>
                        </a:cubicBezTo>
                        <a:cubicBezTo>
                          <a:pt x="62" y="886"/>
                          <a:pt x="116" y="848"/>
                          <a:pt x="62" y="832"/>
                        </a:cubicBezTo>
                        <a:lnTo>
                          <a:pt x="62" y="832"/>
                        </a:lnTo>
                        <a:cubicBezTo>
                          <a:pt x="42" y="839"/>
                          <a:pt x="96" y="857"/>
                          <a:pt x="63" y="857"/>
                        </a:cubicBezTo>
                        <a:cubicBezTo>
                          <a:pt x="58" y="857"/>
                          <a:pt x="50" y="856"/>
                          <a:pt x="39" y="855"/>
                        </a:cubicBezTo>
                        <a:lnTo>
                          <a:pt x="39" y="855"/>
                        </a:lnTo>
                        <a:cubicBezTo>
                          <a:pt x="139" y="871"/>
                          <a:pt x="31" y="894"/>
                          <a:pt x="101" y="917"/>
                        </a:cubicBezTo>
                        <a:lnTo>
                          <a:pt x="62" y="917"/>
                        </a:lnTo>
                        <a:cubicBezTo>
                          <a:pt x="70" y="917"/>
                          <a:pt x="85" y="925"/>
                          <a:pt x="85" y="932"/>
                        </a:cubicBezTo>
                        <a:lnTo>
                          <a:pt x="31" y="925"/>
                        </a:lnTo>
                        <a:lnTo>
                          <a:pt x="31" y="925"/>
                        </a:lnTo>
                        <a:cubicBezTo>
                          <a:pt x="78" y="940"/>
                          <a:pt x="0" y="963"/>
                          <a:pt x="24" y="979"/>
                        </a:cubicBezTo>
                        <a:cubicBezTo>
                          <a:pt x="24" y="959"/>
                          <a:pt x="37" y="957"/>
                          <a:pt x="53" y="957"/>
                        </a:cubicBezTo>
                        <a:cubicBezTo>
                          <a:pt x="58" y="957"/>
                          <a:pt x="62" y="958"/>
                          <a:pt x="66" y="958"/>
                        </a:cubicBezTo>
                        <a:cubicBezTo>
                          <a:pt x="79" y="958"/>
                          <a:pt x="92" y="956"/>
                          <a:pt x="101" y="948"/>
                        </a:cubicBezTo>
                        <a:lnTo>
                          <a:pt x="101" y="948"/>
                        </a:lnTo>
                        <a:cubicBezTo>
                          <a:pt x="162" y="986"/>
                          <a:pt x="0" y="986"/>
                          <a:pt x="24" y="1048"/>
                        </a:cubicBezTo>
                        <a:cubicBezTo>
                          <a:pt x="24" y="1042"/>
                          <a:pt x="39" y="1021"/>
                          <a:pt x="56" y="1021"/>
                        </a:cubicBezTo>
                        <a:cubicBezTo>
                          <a:pt x="61" y="1021"/>
                          <a:pt x="65" y="1022"/>
                          <a:pt x="70" y="1025"/>
                        </a:cubicBezTo>
                        <a:cubicBezTo>
                          <a:pt x="54" y="1040"/>
                          <a:pt x="47" y="1048"/>
                          <a:pt x="24" y="1063"/>
                        </a:cubicBezTo>
                        <a:cubicBezTo>
                          <a:pt x="28" y="1071"/>
                          <a:pt x="33" y="1074"/>
                          <a:pt x="38" y="1074"/>
                        </a:cubicBezTo>
                        <a:cubicBezTo>
                          <a:pt x="51" y="1074"/>
                          <a:pt x="67" y="1060"/>
                          <a:pt x="82" y="1060"/>
                        </a:cubicBezTo>
                        <a:cubicBezTo>
                          <a:pt x="86" y="1060"/>
                          <a:pt x="89" y="1061"/>
                          <a:pt x="93" y="1063"/>
                        </a:cubicBezTo>
                        <a:cubicBezTo>
                          <a:pt x="47" y="1079"/>
                          <a:pt x="116" y="1071"/>
                          <a:pt x="131" y="1086"/>
                        </a:cubicBezTo>
                        <a:lnTo>
                          <a:pt x="93" y="1094"/>
                        </a:lnTo>
                        <a:cubicBezTo>
                          <a:pt x="88" y="1110"/>
                          <a:pt x="96" y="1114"/>
                          <a:pt x="109" y="1114"/>
                        </a:cubicBezTo>
                        <a:cubicBezTo>
                          <a:pt x="121" y="1114"/>
                          <a:pt x="138" y="1110"/>
                          <a:pt x="148" y="1110"/>
                        </a:cubicBezTo>
                        <a:cubicBezTo>
                          <a:pt x="157" y="1110"/>
                          <a:pt x="162" y="1113"/>
                          <a:pt x="155" y="1125"/>
                        </a:cubicBezTo>
                        <a:lnTo>
                          <a:pt x="101" y="1125"/>
                        </a:lnTo>
                        <a:lnTo>
                          <a:pt x="116" y="1140"/>
                        </a:lnTo>
                        <a:lnTo>
                          <a:pt x="70" y="1148"/>
                        </a:lnTo>
                        <a:cubicBezTo>
                          <a:pt x="108" y="1164"/>
                          <a:pt x="101" y="1171"/>
                          <a:pt x="93" y="1194"/>
                        </a:cubicBezTo>
                        <a:cubicBezTo>
                          <a:pt x="108" y="1187"/>
                          <a:pt x="128" y="1183"/>
                          <a:pt x="143" y="1183"/>
                        </a:cubicBezTo>
                        <a:cubicBezTo>
                          <a:pt x="158" y="1183"/>
                          <a:pt x="170" y="1187"/>
                          <a:pt x="170" y="1194"/>
                        </a:cubicBezTo>
                        <a:cubicBezTo>
                          <a:pt x="155" y="1210"/>
                          <a:pt x="131" y="1194"/>
                          <a:pt x="147" y="1217"/>
                        </a:cubicBezTo>
                        <a:cubicBezTo>
                          <a:pt x="124" y="1217"/>
                          <a:pt x="85" y="1217"/>
                          <a:pt x="124" y="1202"/>
                        </a:cubicBezTo>
                        <a:lnTo>
                          <a:pt x="85" y="1202"/>
                        </a:lnTo>
                        <a:cubicBezTo>
                          <a:pt x="62" y="1225"/>
                          <a:pt x="85" y="1241"/>
                          <a:pt x="85" y="1248"/>
                        </a:cubicBezTo>
                        <a:cubicBezTo>
                          <a:pt x="85" y="1241"/>
                          <a:pt x="93" y="1241"/>
                          <a:pt x="93" y="1233"/>
                        </a:cubicBezTo>
                        <a:lnTo>
                          <a:pt x="155" y="1256"/>
                        </a:lnTo>
                        <a:cubicBezTo>
                          <a:pt x="147" y="1264"/>
                          <a:pt x="131" y="1264"/>
                          <a:pt x="116" y="1264"/>
                        </a:cubicBezTo>
                        <a:cubicBezTo>
                          <a:pt x="124" y="1264"/>
                          <a:pt x="147" y="1264"/>
                          <a:pt x="155" y="1279"/>
                        </a:cubicBezTo>
                        <a:cubicBezTo>
                          <a:pt x="133" y="1285"/>
                          <a:pt x="107" y="1290"/>
                          <a:pt x="89" y="1290"/>
                        </a:cubicBezTo>
                        <a:cubicBezTo>
                          <a:pt x="81" y="1290"/>
                          <a:pt x="74" y="1289"/>
                          <a:pt x="70" y="1287"/>
                        </a:cubicBezTo>
                        <a:lnTo>
                          <a:pt x="70" y="1287"/>
                        </a:lnTo>
                        <a:lnTo>
                          <a:pt x="116" y="1310"/>
                        </a:lnTo>
                        <a:cubicBezTo>
                          <a:pt x="101" y="1318"/>
                          <a:pt x="85" y="1341"/>
                          <a:pt x="70" y="1341"/>
                        </a:cubicBezTo>
                        <a:cubicBezTo>
                          <a:pt x="62" y="1364"/>
                          <a:pt x="147" y="1364"/>
                          <a:pt x="139" y="1395"/>
                        </a:cubicBezTo>
                        <a:lnTo>
                          <a:pt x="155" y="1395"/>
                        </a:lnTo>
                        <a:cubicBezTo>
                          <a:pt x="155" y="1418"/>
                          <a:pt x="124" y="1456"/>
                          <a:pt x="185" y="1464"/>
                        </a:cubicBezTo>
                        <a:lnTo>
                          <a:pt x="139" y="1503"/>
                        </a:lnTo>
                        <a:cubicBezTo>
                          <a:pt x="142" y="1504"/>
                          <a:pt x="145" y="1505"/>
                          <a:pt x="147" y="1505"/>
                        </a:cubicBezTo>
                        <a:cubicBezTo>
                          <a:pt x="165" y="1505"/>
                          <a:pt x="187" y="1474"/>
                          <a:pt x="214" y="1474"/>
                        </a:cubicBezTo>
                        <a:cubicBezTo>
                          <a:pt x="219" y="1474"/>
                          <a:pt x="225" y="1476"/>
                          <a:pt x="232" y="1479"/>
                        </a:cubicBezTo>
                        <a:cubicBezTo>
                          <a:pt x="270" y="1503"/>
                          <a:pt x="193" y="1510"/>
                          <a:pt x="178" y="1526"/>
                        </a:cubicBezTo>
                        <a:cubicBezTo>
                          <a:pt x="189" y="1526"/>
                          <a:pt x="202" y="1525"/>
                          <a:pt x="214" y="1525"/>
                        </a:cubicBezTo>
                        <a:cubicBezTo>
                          <a:pt x="244" y="1525"/>
                          <a:pt x="269" y="1529"/>
                          <a:pt x="247" y="1556"/>
                        </a:cubicBezTo>
                        <a:cubicBezTo>
                          <a:pt x="240" y="1566"/>
                          <a:pt x="237" y="1569"/>
                          <a:pt x="235" y="1569"/>
                        </a:cubicBezTo>
                        <a:cubicBezTo>
                          <a:pt x="232" y="1569"/>
                          <a:pt x="232" y="1564"/>
                          <a:pt x="232" y="1564"/>
                        </a:cubicBezTo>
                        <a:lnTo>
                          <a:pt x="209" y="1595"/>
                        </a:lnTo>
                        <a:cubicBezTo>
                          <a:pt x="198" y="1596"/>
                          <a:pt x="190" y="1597"/>
                          <a:pt x="183" y="1597"/>
                        </a:cubicBezTo>
                        <a:cubicBezTo>
                          <a:pt x="169" y="1597"/>
                          <a:pt x="161" y="1595"/>
                          <a:pt x="155" y="1595"/>
                        </a:cubicBezTo>
                        <a:cubicBezTo>
                          <a:pt x="145" y="1595"/>
                          <a:pt x="139" y="1599"/>
                          <a:pt x="124" y="1618"/>
                        </a:cubicBezTo>
                        <a:cubicBezTo>
                          <a:pt x="145" y="1607"/>
                          <a:pt x="160" y="1603"/>
                          <a:pt x="171" y="1603"/>
                        </a:cubicBezTo>
                        <a:cubicBezTo>
                          <a:pt x="203" y="1603"/>
                          <a:pt x="198" y="1641"/>
                          <a:pt x="227" y="1641"/>
                        </a:cubicBezTo>
                        <a:cubicBezTo>
                          <a:pt x="237" y="1641"/>
                          <a:pt x="250" y="1637"/>
                          <a:pt x="270" y="1626"/>
                        </a:cubicBezTo>
                        <a:lnTo>
                          <a:pt x="270" y="1626"/>
                        </a:lnTo>
                        <a:lnTo>
                          <a:pt x="255" y="1649"/>
                        </a:lnTo>
                        <a:lnTo>
                          <a:pt x="247" y="1649"/>
                        </a:lnTo>
                        <a:cubicBezTo>
                          <a:pt x="240" y="1660"/>
                          <a:pt x="241" y="1664"/>
                          <a:pt x="247" y="1664"/>
                        </a:cubicBezTo>
                        <a:cubicBezTo>
                          <a:pt x="261" y="1664"/>
                          <a:pt x="302" y="1641"/>
                          <a:pt x="318" y="1641"/>
                        </a:cubicBezTo>
                        <a:cubicBezTo>
                          <a:pt x="323" y="1641"/>
                          <a:pt x="325" y="1644"/>
                          <a:pt x="324" y="1649"/>
                        </a:cubicBezTo>
                        <a:cubicBezTo>
                          <a:pt x="324" y="1664"/>
                          <a:pt x="309" y="1680"/>
                          <a:pt x="301" y="1680"/>
                        </a:cubicBezTo>
                        <a:lnTo>
                          <a:pt x="332" y="1680"/>
                        </a:lnTo>
                        <a:cubicBezTo>
                          <a:pt x="332" y="1685"/>
                          <a:pt x="324" y="1691"/>
                          <a:pt x="320" y="1691"/>
                        </a:cubicBezTo>
                        <a:lnTo>
                          <a:pt x="320" y="1691"/>
                        </a:lnTo>
                        <a:lnTo>
                          <a:pt x="316" y="1687"/>
                        </a:lnTo>
                        <a:lnTo>
                          <a:pt x="316" y="1687"/>
                        </a:lnTo>
                        <a:cubicBezTo>
                          <a:pt x="316" y="1690"/>
                          <a:pt x="318" y="1691"/>
                          <a:pt x="320" y="1691"/>
                        </a:cubicBezTo>
                        <a:lnTo>
                          <a:pt x="320" y="1691"/>
                        </a:lnTo>
                        <a:lnTo>
                          <a:pt x="339" y="1711"/>
                        </a:lnTo>
                        <a:cubicBezTo>
                          <a:pt x="355" y="1703"/>
                          <a:pt x="378" y="1703"/>
                          <a:pt x="393" y="1703"/>
                        </a:cubicBezTo>
                        <a:cubicBezTo>
                          <a:pt x="390" y="1707"/>
                          <a:pt x="388" y="1707"/>
                          <a:pt x="385" y="1707"/>
                        </a:cubicBezTo>
                        <a:cubicBezTo>
                          <a:pt x="382" y="1707"/>
                          <a:pt x="378" y="1707"/>
                          <a:pt x="370" y="1711"/>
                        </a:cubicBezTo>
                        <a:lnTo>
                          <a:pt x="401" y="1711"/>
                        </a:lnTo>
                        <a:cubicBezTo>
                          <a:pt x="392" y="1720"/>
                          <a:pt x="373" y="1727"/>
                          <a:pt x="361" y="1727"/>
                        </a:cubicBezTo>
                        <a:cubicBezTo>
                          <a:pt x="353" y="1727"/>
                          <a:pt x="347" y="1724"/>
                          <a:pt x="347" y="1718"/>
                        </a:cubicBezTo>
                        <a:cubicBezTo>
                          <a:pt x="308" y="1748"/>
                          <a:pt x="308" y="1752"/>
                          <a:pt x="317" y="1752"/>
                        </a:cubicBezTo>
                        <a:cubicBezTo>
                          <a:pt x="321" y="1752"/>
                          <a:pt x="327" y="1752"/>
                          <a:pt x="332" y="1752"/>
                        </a:cubicBezTo>
                        <a:cubicBezTo>
                          <a:pt x="344" y="1752"/>
                          <a:pt x="355" y="1755"/>
                          <a:pt x="339" y="1780"/>
                        </a:cubicBezTo>
                        <a:lnTo>
                          <a:pt x="316" y="1772"/>
                        </a:lnTo>
                        <a:cubicBezTo>
                          <a:pt x="262" y="1811"/>
                          <a:pt x="293" y="1811"/>
                          <a:pt x="262" y="1842"/>
                        </a:cubicBezTo>
                        <a:cubicBezTo>
                          <a:pt x="276" y="1835"/>
                          <a:pt x="328" y="1778"/>
                          <a:pt x="360" y="1772"/>
                        </a:cubicBezTo>
                        <a:lnTo>
                          <a:pt x="360" y="1772"/>
                        </a:lnTo>
                        <a:cubicBezTo>
                          <a:pt x="364" y="1772"/>
                          <a:pt x="368" y="1772"/>
                          <a:pt x="370" y="1772"/>
                        </a:cubicBezTo>
                        <a:cubicBezTo>
                          <a:pt x="369" y="1772"/>
                          <a:pt x="367" y="1772"/>
                          <a:pt x="365" y="1772"/>
                        </a:cubicBezTo>
                        <a:cubicBezTo>
                          <a:pt x="364" y="1772"/>
                          <a:pt x="362" y="1772"/>
                          <a:pt x="360" y="1772"/>
                        </a:cubicBezTo>
                        <a:lnTo>
                          <a:pt x="360" y="1772"/>
                        </a:lnTo>
                        <a:cubicBezTo>
                          <a:pt x="350" y="1772"/>
                          <a:pt x="338" y="1770"/>
                          <a:pt x="355" y="1765"/>
                        </a:cubicBezTo>
                        <a:cubicBezTo>
                          <a:pt x="370" y="1755"/>
                          <a:pt x="377" y="1752"/>
                          <a:pt x="379" y="1752"/>
                        </a:cubicBezTo>
                        <a:cubicBezTo>
                          <a:pt x="383" y="1752"/>
                          <a:pt x="375" y="1760"/>
                          <a:pt x="370" y="1765"/>
                        </a:cubicBezTo>
                        <a:lnTo>
                          <a:pt x="370" y="1772"/>
                        </a:lnTo>
                        <a:cubicBezTo>
                          <a:pt x="365" y="1778"/>
                          <a:pt x="363" y="1783"/>
                          <a:pt x="374" y="1783"/>
                        </a:cubicBezTo>
                        <a:cubicBezTo>
                          <a:pt x="378" y="1783"/>
                          <a:pt x="384" y="1782"/>
                          <a:pt x="393" y="1780"/>
                        </a:cubicBezTo>
                        <a:lnTo>
                          <a:pt x="393" y="1780"/>
                        </a:lnTo>
                        <a:cubicBezTo>
                          <a:pt x="355" y="1803"/>
                          <a:pt x="370" y="1803"/>
                          <a:pt x="378" y="1818"/>
                        </a:cubicBezTo>
                        <a:lnTo>
                          <a:pt x="324" y="1842"/>
                        </a:lnTo>
                        <a:cubicBezTo>
                          <a:pt x="347" y="1842"/>
                          <a:pt x="370" y="1834"/>
                          <a:pt x="393" y="1826"/>
                        </a:cubicBezTo>
                        <a:lnTo>
                          <a:pt x="393" y="1826"/>
                        </a:lnTo>
                        <a:cubicBezTo>
                          <a:pt x="393" y="1842"/>
                          <a:pt x="363" y="1865"/>
                          <a:pt x="332" y="1880"/>
                        </a:cubicBezTo>
                        <a:cubicBezTo>
                          <a:pt x="332" y="1883"/>
                          <a:pt x="333" y="1885"/>
                          <a:pt x="335" y="1885"/>
                        </a:cubicBezTo>
                        <a:cubicBezTo>
                          <a:pt x="345" y="1885"/>
                          <a:pt x="375" y="1852"/>
                          <a:pt x="392" y="1852"/>
                        </a:cubicBezTo>
                        <a:cubicBezTo>
                          <a:pt x="396" y="1852"/>
                          <a:pt x="399" y="1854"/>
                          <a:pt x="401" y="1857"/>
                        </a:cubicBezTo>
                        <a:cubicBezTo>
                          <a:pt x="393" y="1880"/>
                          <a:pt x="417" y="1888"/>
                          <a:pt x="463" y="1895"/>
                        </a:cubicBezTo>
                        <a:cubicBezTo>
                          <a:pt x="447" y="1911"/>
                          <a:pt x="432" y="1903"/>
                          <a:pt x="417" y="1919"/>
                        </a:cubicBezTo>
                        <a:lnTo>
                          <a:pt x="463" y="1911"/>
                        </a:lnTo>
                        <a:lnTo>
                          <a:pt x="463" y="1911"/>
                        </a:lnTo>
                        <a:cubicBezTo>
                          <a:pt x="463" y="1911"/>
                          <a:pt x="447" y="1919"/>
                          <a:pt x="440" y="1919"/>
                        </a:cubicBezTo>
                        <a:cubicBezTo>
                          <a:pt x="459" y="1919"/>
                          <a:pt x="485" y="1902"/>
                          <a:pt x="502" y="1902"/>
                        </a:cubicBezTo>
                        <a:cubicBezTo>
                          <a:pt x="504" y="1902"/>
                          <a:pt x="507" y="1902"/>
                          <a:pt x="509" y="1903"/>
                        </a:cubicBezTo>
                        <a:cubicBezTo>
                          <a:pt x="514" y="1902"/>
                          <a:pt x="518" y="1901"/>
                          <a:pt x="521" y="1901"/>
                        </a:cubicBezTo>
                        <a:cubicBezTo>
                          <a:pt x="550" y="1901"/>
                          <a:pt x="462" y="1965"/>
                          <a:pt x="502" y="1965"/>
                        </a:cubicBezTo>
                        <a:cubicBezTo>
                          <a:pt x="504" y="1965"/>
                          <a:pt x="506" y="1965"/>
                          <a:pt x="509" y="1965"/>
                        </a:cubicBezTo>
                        <a:lnTo>
                          <a:pt x="509" y="1965"/>
                        </a:lnTo>
                        <a:cubicBezTo>
                          <a:pt x="501" y="1973"/>
                          <a:pt x="478" y="1973"/>
                          <a:pt x="463" y="1980"/>
                        </a:cubicBezTo>
                        <a:cubicBezTo>
                          <a:pt x="485" y="1986"/>
                          <a:pt x="506" y="1991"/>
                          <a:pt x="528" y="1991"/>
                        </a:cubicBezTo>
                        <a:cubicBezTo>
                          <a:pt x="537" y="1991"/>
                          <a:pt x="546" y="1990"/>
                          <a:pt x="555" y="1988"/>
                        </a:cubicBezTo>
                        <a:lnTo>
                          <a:pt x="555" y="1988"/>
                        </a:lnTo>
                        <a:lnTo>
                          <a:pt x="532" y="2019"/>
                        </a:lnTo>
                        <a:cubicBezTo>
                          <a:pt x="561" y="2001"/>
                          <a:pt x="594" y="1993"/>
                          <a:pt x="625" y="1993"/>
                        </a:cubicBezTo>
                        <a:cubicBezTo>
                          <a:pt x="636" y="1993"/>
                          <a:pt x="646" y="1994"/>
                          <a:pt x="655" y="1996"/>
                        </a:cubicBezTo>
                        <a:lnTo>
                          <a:pt x="694" y="1965"/>
                        </a:lnTo>
                        <a:lnTo>
                          <a:pt x="732" y="1980"/>
                        </a:lnTo>
                        <a:cubicBezTo>
                          <a:pt x="717" y="1988"/>
                          <a:pt x="702" y="1996"/>
                          <a:pt x="686" y="1996"/>
                        </a:cubicBezTo>
                        <a:lnTo>
                          <a:pt x="702" y="1996"/>
                        </a:lnTo>
                        <a:cubicBezTo>
                          <a:pt x="679" y="2011"/>
                          <a:pt x="648" y="2019"/>
                          <a:pt x="625" y="2019"/>
                        </a:cubicBezTo>
                        <a:lnTo>
                          <a:pt x="648" y="2003"/>
                        </a:lnTo>
                        <a:cubicBezTo>
                          <a:pt x="617" y="2003"/>
                          <a:pt x="586" y="2011"/>
                          <a:pt x="555" y="2026"/>
                        </a:cubicBezTo>
                        <a:lnTo>
                          <a:pt x="571" y="2026"/>
                        </a:lnTo>
                        <a:lnTo>
                          <a:pt x="548" y="2034"/>
                        </a:lnTo>
                        <a:lnTo>
                          <a:pt x="571" y="2034"/>
                        </a:lnTo>
                        <a:lnTo>
                          <a:pt x="517" y="2057"/>
                        </a:lnTo>
                        <a:lnTo>
                          <a:pt x="517" y="2057"/>
                        </a:lnTo>
                        <a:lnTo>
                          <a:pt x="540" y="2050"/>
                        </a:lnTo>
                        <a:lnTo>
                          <a:pt x="517" y="2096"/>
                        </a:lnTo>
                        <a:cubicBezTo>
                          <a:pt x="537" y="2096"/>
                          <a:pt x="561" y="2095"/>
                          <a:pt x="585" y="2095"/>
                        </a:cubicBezTo>
                        <a:cubicBezTo>
                          <a:pt x="634" y="2095"/>
                          <a:pt x="684" y="2098"/>
                          <a:pt x="709" y="2119"/>
                        </a:cubicBezTo>
                        <a:cubicBezTo>
                          <a:pt x="663" y="2127"/>
                          <a:pt x="625" y="2134"/>
                          <a:pt x="586" y="2150"/>
                        </a:cubicBezTo>
                        <a:cubicBezTo>
                          <a:pt x="638" y="2127"/>
                          <a:pt x="560" y="2134"/>
                          <a:pt x="563" y="2113"/>
                        </a:cubicBezTo>
                        <a:lnTo>
                          <a:pt x="563" y="2113"/>
                        </a:lnTo>
                        <a:cubicBezTo>
                          <a:pt x="559" y="2120"/>
                          <a:pt x="539" y="2127"/>
                          <a:pt x="524" y="2127"/>
                        </a:cubicBezTo>
                        <a:lnTo>
                          <a:pt x="586" y="2142"/>
                        </a:lnTo>
                        <a:cubicBezTo>
                          <a:pt x="548" y="2157"/>
                          <a:pt x="555" y="2157"/>
                          <a:pt x="540" y="2173"/>
                        </a:cubicBezTo>
                        <a:cubicBezTo>
                          <a:pt x="563" y="2164"/>
                          <a:pt x="579" y="2161"/>
                          <a:pt x="589" y="2161"/>
                        </a:cubicBezTo>
                        <a:cubicBezTo>
                          <a:pt x="616" y="2161"/>
                          <a:pt x="610" y="2183"/>
                          <a:pt x="632" y="2188"/>
                        </a:cubicBezTo>
                        <a:cubicBezTo>
                          <a:pt x="619" y="2193"/>
                          <a:pt x="603" y="2197"/>
                          <a:pt x="592" y="2197"/>
                        </a:cubicBezTo>
                        <a:cubicBezTo>
                          <a:pt x="584" y="2197"/>
                          <a:pt x="578" y="2195"/>
                          <a:pt x="578" y="2188"/>
                        </a:cubicBezTo>
                        <a:lnTo>
                          <a:pt x="578" y="2188"/>
                        </a:lnTo>
                        <a:cubicBezTo>
                          <a:pt x="560" y="2201"/>
                          <a:pt x="566" y="2205"/>
                          <a:pt x="579" y="2205"/>
                        </a:cubicBezTo>
                        <a:cubicBezTo>
                          <a:pt x="594" y="2205"/>
                          <a:pt x="619" y="2200"/>
                          <a:pt x="632" y="2200"/>
                        </a:cubicBezTo>
                        <a:cubicBezTo>
                          <a:pt x="642" y="2200"/>
                          <a:pt x="645" y="2203"/>
                          <a:pt x="632" y="2211"/>
                        </a:cubicBezTo>
                        <a:lnTo>
                          <a:pt x="625" y="2211"/>
                        </a:lnTo>
                        <a:cubicBezTo>
                          <a:pt x="648" y="2211"/>
                          <a:pt x="640" y="2242"/>
                          <a:pt x="609" y="2250"/>
                        </a:cubicBezTo>
                        <a:cubicBezTo>
                          <a:pt x="609" y="2270"/>
                          <a:pt x="627" y="2314"/>
                          <a:pt x="678" y="2314"/>
                        </a:cubicBezTo>
                        <a:cubicBezTo>
                          <a:pt x="683" y="2314"/>
                          <a:pt x="688" y="2314"/>
                          <a:pt x="693" y="2313"/>
                        </a:cubicBezTo>
                        <a:lnTo>
                          <a:pt x="693" y="2313"/>
                        </a:lnTo>
                        <a:cubicBezTo>
                          <a:pt x="671" y="2318"/>
                          <a:pt x="616" y="2335"/>
                          <a:pt x="609" y="2335"/>
                        </a:cubicBezTo>
                        <a:lnTo>
                          <a:pt x="856" y="2335"/>
                        </a:lnTo>
                        <a:cubicBezTo>
                          <a:pt x="771" y="2358"/>
                          <a:pt x="694" y="2365"/>
                          <a:pt x="609" y="2373"/>
                        </a:cubicBezTo>
                        <a:cubicBezTo>
                          <a:pt x="609" y="2381"/>
                          <a:pt x="601" y="2389"/>
                          <a:pt x="625" y="2396"/>
                        </a:cubicBezTo>
                        <a:cubicBezTo>
                          <a:pt x="648" y="2389"/>
                          <a:pt x="679" y="2381"/>
                          <a:pt x="709" y="2373"/>
                        </a:cubicBezTo>
                        <a:lnTo>
                          <a:pt x="709" y="2373"/>
                        </a:lnTo>
                        <a:cubicBezTo>
                          <a:pt x="680" y="2388"/>
                          <a:pt x="657" y="2403"/>
                          <a:pt x="628" y="2424"/>
                        </a:cubicBezTo>
                        <a:lnTo>
                          <a:pt x="628" y="2424"/>
                        </a:lnTo>
                        <a:cubicBezTo>
                          <a:pt x="642" y="2416"/>
                          <a:pt x="676" y="2411"/>
                          <a:pt x="701" y="2411"/>
                        </a:cubicBezTo>
                        <a:cubicBezTo>
                          <a:pt x="719" y="2411"/>
                          <a:pt x="732" y="2414"/>
                          <a:pt x="732" y="2419"/>
                        </a:cubicBezTo>
                        <a:cubicBezTo>
                          <a:pt x="732" y="2427"/>
                          <a:pt x="632" y="2435"/>
                          <a:pt x="625" y="2435"/>
                        </a:cubicBezTo>
                        <a:lnTo>
                          <a:pt x="725" y="2443"/>
                        </a:lnTo>
                        <a:cubicBezTo>
                          <a:pt x="686" y="2443"/>
                          <a:pt x="655" y="2450"/>
                          <a:pt x="617" y="2466"/>
                        </a:cubicBezTo>
                        <a:cubicBezTo>
                          <a:pt x="619" y="2465"/>
                          <a:pt x="621" y="2464"/>
                          <a:pt x="623" y="2464"/>
                        </a:cubicBezTo>
                        <a:cubicBezTo>
                          <a:pt x="635" y="2464"/>
                          <a:pt x="619" y="2489"/>
                          <a:pt x="632" y="2489"/>
                        </a:cubicBezTo>
                        <a:lnTo>
                          <a:pt x="655" y="2473"/>
                        </a:lnTo>
                        <a:lnTo>
                          <a:pt x="655" y="2473"/>
                        </a:lnTo>
                        <a:cubicBezTo>
                          <a:pt x="640" y="2504"/>
                          <a:pt x="786" y="2489"/>
                          <a:pt x="786" y="2520"/>
                        </a:cubicBezTo>
                        <a:cubicBezTo>
                          <a:pt x="740" y="2520"/>
                          <a:pt x="694" y="2527"/>
                          <a:pt x="655" y="2543"/>
                        </a:cubicBezTo>
                        <a:cubicBezTo>
                          <a:pt x="672" y="2541"/>
                          <a:pt x="688" y="2541"/>
                          <a:pt x="705" y="2541"/>
                        </a:cubicBezTo>
                        <a:cubicBezTo>
                          <a:pt x="781" y="2541"/>
                          <a:pt x="857" y="2554"/>
                          <a:pt x="933" y="2574"/>
                        </a:cubicBezTo>
                        <a:lnTo>
                          <a:pt x="902" y="2581"/>
                        </a:lnTo>
                        <a:lnTo>
                          <a:pt x="940" y="2597"/>
                        </a:lnTo>
                        <a:cubicBezTo>
                          <a:pt x="863" y="2589"/>
                          <a:pt x="709" y="2566"/>
                          <a:pt x="648" y="2558"/>
                        </a:cubicBezTo>
                        <a:cubicBezTo>
                          <a:pt x="625" y="2566"/>
                          <a:pt x="617" y="2566"/>
                          <a:pt x="617" y="2581"/>
                        </a:cubicBezTo>
                        <a:cubicBezTo>
                          <a:pt x="612" y="2583"/>
                          <a:pt x="608" y="2583"/>
                          <a:pt x="605" y="2583"/>
                        </a:cubicBezTo>
                        <a:cubicBezTo>
                          <a:pt x="588" y="2583"/>
                          <a:pt x="578" y="2572"/>
                          <a:pt x="578" y="2566"/>
                        </a:cubicBezTo>
                        <a:lnTo>
                          <a:pt x="563" y="2604"/>
                        </a:lnTo>
                        <a:cubicBezTo>
                          <a:pt x="570" y="2603"/>
                          <a:pt x="576" y="2603"/>
                          <a:pt x="581" y="2603"/>
                        </a:cubicBezTo>
                        <a:cubicBezTo>
                          <a:pt x="625" y="2603"/>
                          <a:pt x="630" y="2627"/>
                          <a:pt x="671" y="2627"/>
                        </a:cubicBezTo>
                        <a:lnTo>
                          <a:pt x="609" y="2589"/>
                        </a:lnTo>
                        <a:cubicBezTo>
                          <a:pt x="618" y="2588"/>
                          <a:pt x="629" y="2587"/>
                          <a:pt x="641" y="2587"/>
                        </a:cubicBezTo>
                        <a:cubicBezTo>
                          <a:pt x="697" y="2587"/>
                          <a:pt x="770" y="2602"/>
                          <a:pt x="763" y="2627"/>
                        </a:cubicBezTo>
                        <a:cubicBezTo>
                          <a:pt x="744" y="2631"/>
                          <a:pt x="725" y="2633"/>
                          <a:pt x="705" y="2633"/>
                        </a:cubicBezTo>
                        <a:cubicBezTo>
                          <a:pt x="688" y="2633"/>
                          <a:pt x="670" y="2632"/>
                          <a:pt x="651" y="2629"/>
                        </a:cubicBezTo>
                        <a:lnTo>
                          <a:pt x="651" y="2629"/>
                        </a:lnTo>
                        <a:cubicBezTo>
                          <a:pt x="670" y="2635"/>
                          <a:pt x="684" y="2652"/>
                          <a:pt x="671" y="2658"/>
                        </a:cubicBezTo>
                        <a:lnTo>
                          <a:pt x="640" y="2643"/>
                        </a:lnTo>
                        <a:lnTo>
                          <a:pt x="640" y="2643"/>
                        </a:lnTo>
                        <a:cubicBezTo>
                          <a:pt x="617" y="2658"/>
                          <a:pt x="717" y="2666"/>
                          <a:pt x="663" y="2689"/>
                        </a:cubicBezTo>
                        <a:cubicBezTo>
                          <a:pt x="663" y="2697"/>
                          <a:pt x="586" y="2704"/>
                          <a:pt x="625" y="2704"/>
                        </a:cubicBezTo>
                        <a:cubicBezTo>
                          <a:pt x="695" y="2699"/>
                          <a:pt x="766" y="2694"/>
                          <a:pt x="840" y="2694"/>
                        </a:cubicBezTo>
                        <a:cubicBezTo>
                          <a:pt x="870" y="2694"/>
                          <a:pt x="901" y="2695"/>
                          <a:pt x="933" y="2697"/>
                        </a:cubicBezTo>
                        <a:cubicBezTo>
                          <a:pt x="902" y="2712"/>
                          <a:pt x="871" y="2728"/>
                          <a:pt x="840" y="2743"/>
                        </a:cubicBezTo>
                        <a:cubicBezTo>
                          <a:pt x="832" y="2744"/>
                          <a:pt x="824" y="2745"/>
                          <a:pt x="816" y="2745"/>
                        </a:cubicBezTo>
                        <a:cubicBezTo>
                          <a:pt x="775" y="2745"/>
                          <a:pt x="729" y="2734"/>
                          <a:pt x="692" y="2734"/>
                        </a:cubicBezTo>
                        <a:cubicBezTo>
                          <a:pt x="685" y="2734"/>
                          <a:pt x="678" y="2734"/>
                          <a:pt x="671" y="2735"/>
                        </a:cubicBezTo>
                        <a:cubicBezTo>
                          <a:pt x="686" y="2735"/>
                          <a:pt x="702" y="2735"/>
                          <a:pt x="717" y="2743"/>
                        </a:cubicBezTo>
                        <a:cubicBezTo>
                          <a:pt x="709" y="2747"/>
                          <a:pt x="696" y="2747"/>
                          <a:pt x="685" y="2747"/>
                        </a:cubicBezTo>
                        <a:cubicBezTo>
                          <a:pt x="675" y="2747"/>
                          <a:pt x="667" y="2747"/>
                          <a:pt x="671" y="2751"/>
                        </a:cubicBezTo>
                        <a:cubicBezTo>
                          <a:pt x="716" y="2751"/>
                          <a:pt x="695" y="2767"/>
                          <a:pt x="702" y="2767"/>
                        </a:cubicBezTo>
                        <a:cubicBezTo>
                          <a:pt x="704" y="2767"/>
                          <a:pt x="710" y="2765"/>
                          <a:pt x="725" y="2758"/>
                        </a:cubicBezTo>
                        <a:lnTo>
                          <a:pt x="725" y="2758"/>
                        </a:lnTo>
                        <a:cubicBezTo>
                          <a:pt x="740" y="2774"/>
                          <a:pt x="709" y="2774"/>
                          <a:pt x="709" y="2789"/>
                        </a:cubicBezTo>
                        <a:cubicBezTo>
                          <a:pt x="763" y="2789"/>
                          <a:pt x="809" y="2805"/>
                          <a:pt x="856" y="2828"/>
                        </a:cubicBezTo>
                        <a:lnTo>
                          <a:pt x="809" y="2828"/>
                        </a:lnTo>
                        <a:cubicBezTo>
                          <a:pt x="802" y="2859"/>
                          <a:pt x="779" y="2874"/>
                          <a:pt x="771" y="2897"/>
                        </a:cubicBezTo>
                        <a:cubicBezTo>
                          <a:pt x="756" y="2905"/>
                          <a:pt x="740" y="2905"/>
                          <a:pt x="717" y="2905"/>
                        </a:cubicBezTo>
                        <a:cubicBezTo>
                          <a:pt x="725" y="2913"/>
                          <a:pt x="748" y="2913"/>
                          <a:pt x="748" y="2920"/>
                        </a:cubicBezTo>
                        <a:cubicBezTo>
                          <a:pt x="737" y="2923"/>
                          <a:pt x="730" y="2925"/>
                          <a:pt x="725" y="2925"/>
                        </a:cubicBezTo>
                        <a:cubicBezTo>
                          <a:pt x="711" y="2925"/>
                          <a:pt x="723" y="2911"/>
                          <a:pt x="696" y="2911"/>
                        </a:cubicBezTo>
                        <a:cubicBezTo>
                          <a:pt x="691" y="2911"/>
                          <a:pt x="686" y="2912"/>
                          <a:pt x="679" y="2913"/>
                        </a:cubicBezTo>
                        <a:cubicBezTo>
                          <a:pt x="717" y="2913"/>
                          <a:pt x="725" y="2936"/>
                          <a:pt x="740" y="2951"/>
                        </a:cubicBezTo>
                        <a:cubicBezTo>
                          <a:pt x="794" y="2951"/>
                          <a:pt x="756" y="2920"/>
                          <a:pt x="740" y="2913"/>
                        </a:cubicBezTo>
                        <a:cubicBezTo>
                          <a:pt x="802" y="2913"/>
                          <a:pt x="863" y="2936"/>
                          <a:pt x="910" y="2982"/>
                        </a:cubicBezTo>
                        <a:cubicBezTo>
                          <a:pt x="915" y="2990"/>
                          <a:pt x="911" y="2992"/>
                          <a:pt x="903" y="2992"/>
                        </a:cubicBezTo>
                        <a:cubicBezTo>
                          <a:pt x="893" y="2992"/>
                          <a:pt x="877" y="2988"/>
                          <a:pt x="872" y="2988"/>
                        </a:cubicBezTo>
                        <a:cubicBezTo>
                          <a:pt x="870" y="2988"/>
                          <a:pt x="870" y="2988"/>
                          <a:pt x="871" y="2990"/>
                        </a:cubicBezTo>
                        <a:cubicBezTo>
                          <a:pt x="856" y="3036"/>
                          <a:pt x="987" y="3051"/>
                          <a:pt x="933" y="3082"/>
                        </a:cubicBezTo>
                        <a:cubicBezTo>
                          <a:pt x="894" y="3082"/>
                          <a:pt x="848" y="3074"/>
                          <a:pt x="809" y="3067"/>
                        </a:cubicBezTo>
                        <a:cubicBezTo>
                          <a:pt x="802" y="3044"/>
                          <a:pt x="848" y="3036"/>
                          <a:pt x="840" y="3028"/>
                        </a:cubicBezTo>
                        <a:lnTo>
                          <a:pt x="840" y="3028"/>
                        </a:lnTo>
                        <a:lnTo>
                          <a:pt x="817" y="3036"/>
                        </a:lnTo>
                        <a:cubicBezTo>
                          <a:pt x="809" y="3028"/>
                          <a:pt x="794" y="3013"/>
                          <a:pt x="809" y="3013"/>
                        </a:cubicBezTo>
                        <a:lnTo>
                          <a:pt x="809" y="3013"/>
                        </a:lnTo>
                        <a:cubicBezTo>
                          <a:pt x="771" y="3013"/>
                          <a:pt x="794" y="3082"/>
                          <a:pt x="748" y="3105"/>
                        </a:cubicBezTo>
                        <a:cubicBezTo>
                          <a:pt x="763" y="3121"/>
                          <a:pt x="779" y="3128"/>
                          <a:pt x="794" y="3128"/>
                        </a:cubicBezTo>
                        <a:lnTo>
                          <a:pt x="786" y="3113"/>
                        </a:lnTo>
                        <a:cubicBezTo>
                          <a:pt x="821" y="3113"/>
                          <a:pt x="831" y="3137"/>
                          <a:pt x="849" y="3137"/>
                        </a:cubicBezTo>
                        <a:cubicBezTo>
                          <a:pt x="851" y="3137"/>
                          <a:pt x="853" y="3137"/>
                          <a:pt x="856" y="3136"/>
                        </a:cubicBezTo>
                        <a:cubicBezTo>
                          <a:pt x="879" y="3151"/>
                          <a:pt x="917" y="3182"/>
                          <a:pt x="887" y="3198"/>
                        </a:cubicBezTo>
                        <a:lnTo>
                          <a:pt x="840" y="3190"/>
                        </a:lnTo>
                        <a:cubicBezTo>
                          <a:pt x="856" y="3190"/>
                          <a:pt x="871" y="3182"/>
                          <a:pt x="856" y="3174"/>
                        </a:cubicBezTo>
                        <a:lnTo>
                          <a:pt x="856" y="3174"/>
                        </a:lnTo>
                        <a:cubicBezTo>
                          <a:pt x="879" y="3190"/>
                          <a:pt x="779" y="3190"/>
                          <a:pt x="848" y="3213"/>
                        </a:cubicBezTo>
                        <a:lnTo>
                          <a:pt x="887" y="3205"/>
                        </a:lnTo>
                        <a:cubicBezTo>
                          <a:pt x="902" y="3228"/>
                          <a:pt x="956" y="3259"/>
                          <a:pt x="933" y="3275"/>
                        </a:cubicBezTo>
                        <a:cubicBezTo>
                          <a:pt x="987" y="3275"/>
                          <a:pt x="933" y="3267"/>
                          <a:pt x="987" y="3267"/>
                        </a:cubicBezTo>
                        <a:cubicBezTo>
                          <a:pt x="917" y="3267"/>
                          <a:pt x="1002" y="3221"/>
                          <a:pt x="925" y="3221"/>
                        </a:cubicBezTo>
                        <a:cubicBezTo>
                          <a:pt x="994" y="3221"/>
                          <a:pt x="956" y="3205"/>
                          <a:pt x="1018" y="3198"/>
                        </a:cubicBezTo>
                        <a:cubicBezTo>
                          <a:pt x="1002" y="3198"/>
                          <a:pt x="987" y="3198"/>
                          <a:pt x="1002" y="3182"/>
                        </a:cubicBezTo>
                        <a:lnTo>
                          <a:pt x="987" y="3174"/>
                        </a:lnTo>
                        <a:cubicBezTo>
                          <a:pt x="983" y="3178"/>
                          <a:pt x="977" y="3180"/>
                          <a:pt x="971" y="3180"/>
                        </a:cubicBezTo>
                        <a:cubicBezTo>
                          <a:pt x="966" y="3180"/>
                          <a:pt x="960" y="3178"/>
                          <a:pt x="956" y="3174"/>
                        </a:cubicBezTo>
                        <a:cubicBezTo>
                          <a:pt x="925" y="3159"/>
                          <a:pt x="925" y="3136"/>
                          <a:pt x="910" y="3121"/>
                        </a:cubicBezTo>
                        <a:cubicBezTo>
                          <a:pt x="911" y="3119"/>
                          <a:pt x="913" y="3118"/>
                          <a:pt x="914" y="3118"/>
                        </a:cubicBezTo>
                        <a:cubicBezTo>
                          <a:pt x="921" y="3118"/>
                          <a:pt x="930" y="3128"/>
                          <a:pt x="948" y="3128"/>
                        </a:cubicBezTo>
                        <a:lnTo>
                          <a:pt x="917" y="3113"/>
                        </a:lnTo>
                        <a:cubicBezTo>
                          <a:pt x="937" y="3113"/>
                          <a:pt x="954" y="3109"/>
                          <a:pt x="968" y="3108"/>
                        </a:cubicBezTo>
                        <a:lnTo>
                          <a:pt x="968" y="3108"/>
                        </a:lnTo>
                        <a:lnTo>
                          <a:pt x="964" y="3113"/>
                        </a:lnTo>
                        <a:lnTo>
                          <a:pt x="987" y="3113"/>
                        </a:lnTo>
                        <a:cubicBezTo>
                          <a:pt x="979" y="3113"/>
                          <a:pt x="975" y="3111"/>
                          <a:pt x="974" y="3108"/>
                        </a:cubicBezTo>
                        <a:lnTo>
                          <a:pt x="974" y="3108"/>
                        </a:lnTo>
                        <a:cubicBezTo>
                          <a:pt x="974" y="3108"/>
                          <a:pt x="974" y="3108"/>
                          <a:pt x="974" y="3108"/>
                        </a:cubicBezTo>
                        <a:cubicBezTo>
                          <a:pt x="986" y="3108"/>
                          <a:pt x="996" y="3111"/>
                          <a:pt x="1002" y="3121"/>
                        </a:cubicBezTo>
                        <a:lnTo>
                          <a:pt x="1010" y="3105"/>
                        </a:lnTo>
                        <a:cubicBezTo>
                          <a:pt x="1033" y="3097"/>
                          <a:pt x="1041" y="3074"/>
                          <a:pt x="1033" y="3067"/>
                        </a:cubicBezTo>
                        <a:cubicBezTo>
                          <a:pt x="1040" y="3060"/>
                          <a:pt x="1006" y="3042"/>
                          <a:pt x="1012" y="3042"/>
                        </a:cubicBezTo>
                        <a:cubicBezTo>
                          <a:pt x="1012" y="3042"/>
                          <a:pt x="1014" y="3042"/>
                          <a:pt x="1018" y="3044"/>
                        </a:cubicBezTo>
                        <a:lnTo>
                          <a:pt x="1002" y="3013"/>
                        </a:lnTo>
                        <a:lnTo>
                          <a:pt x="1010" y="3013"/>
                        </a:lnTo>
                        <a:cubicBezTo>
                          <a:pt x="1018" y="2974"/>
                          <a:pt x="956" y="2936"/>
                          <a:pt x="1025" y="2905"/>
                        </a:cubicBezTo>
                        <a:cubicBezTo>
                          <a:pt x="1018" y="2897"/>
                          <a:pt x="1010" y="2882"/>
                          <a:pt x="1018" y="2866"/>
                        </a:cubicBezTo>
                        <a:lnTo>
                          <a:pt x="1048" y="2866"/>
                        </a:lnTo>
                        <a:cubicBezTo>
                          <a:pt x="1041" y="2851"/>
                          <a:pt x="1087" y="2820"/>
                          <a:pt x="1048" y="2812"/>
                        </a:cubicBezTo>
                        <a:cubicBezTo>
                          <a:pt x="1141" y="2805"/>
                          <a:pt x="1071" y="2743"/>
                          <a:pt x="1087" y="2720"/>
                        </a:cubicBezTo>
                        <a:lnTo>
                          <a:pt x="1048" y="2720"/>
                        </a:lnTo>
                        <a:cubicBezTo>
                          <a:pt x="1048" y="2697"/>
                          <a:pt x="1033" y="2681"/>
                          <a:pt x="1018" y="2666"/>
                        </a:cubicBezTo>
                        <a:lnTo>
                          <a:pt x="979" y="2666"/>
                        </a:lnTo>
                        <a:cubicBezTo>
                          <a:pt x="948" y="2643"/>
                          <a:pt x="1010" y="2612"/>
                          <a:pt x="1002" y="2589"/>
                        </a:cubicBezTo>
                        <a:cubicBezTo>
                          <a:pt x="1010" y="2589"/>
                          <a:pt x="1010" y="2597"/>
                          <a:pt x="1002" y="2604"/>
                        </a:cubicBezTo>
                        <a:cubicBezTo>
                          <a:pt x="1079" y="2558"/>
                          <a:pt x="933" y="2535"/>
                          <a:pt x="987" y="2496"/>
                        </a:cubicBezTo>
                        <a:cubicBezTo>
                          <a:pt x="971" y="2489"/>
                          <a:pt x="979" y="2481"/>
                          <a:pt x="987" y="2481"/>
                        </a:cubicBezTo>
                        <a:lnTo>
                          <a:pt x="1010" y="2466"/>
                        </a:lnTo>
                        <a:lnTo>
                          <a:pt x="987" y="2473"/>
                        </a:lnTo>
                        <a:cubicBezTo>
                          <a:pt x="987" y="2466"/>
                          <a:pt x="979" y="2458"/>
                          <a:pt x="971" y="2458"/>
                        </a:cubicBezTo>
                        <a:lnTo>
                          <a:pt x="1010" y="2443"/>
                        </a:lnTo>
                        <a:cubicBezTo>
                          <a:pt x="1015" y="2440"/>
                          <a:pt x="1014" y="2439"/>
                          <a:pt x="1010" y="2439"/>
                        </a:cubicBezTo>
                        <a:cubicBezTo>
                          <a:pt x="1001" y="2439"/>
                          <a:pt x="979" y="2443"/>
                          <a:pt x="964" y="2443"/>
                        </a:cubicBezTo>
                        <a:cubicBezTo>
                          <a:pt x="948" y="2443"/>
                          <a:pt x="940" y="2435"/>
                          <a:pt x="933" y="2435"/>
                        </a:cubicBezTo>
                        <a:cubicBezTo>
                          <a:pt x="994" y="2419"/>
                          <a:pt x="910" y="2419"/>
                          <a:pt x="979" y="2396"/>
                        </a:cubicBezTo>
                        <a:cubicBezTo>
                          <a:pt x="944" y="2396"/>
                          <a:pt x="941" y="2364"/>
                          <a:pt x="888" y="2364"/>
                        </a:cubicBezTo>
                        <a:cubicBezTo>
                          <a:pt x="888" y="2364"/>
                          <a:pt x="888" y="2364"/>
                          <a:pt x="887" y="2364"/>
                        </a:cubicBezTo>
                        <a:lnTo>
                          <a:pt x="887" y="2364"/>
                        </a:lnTo>
                        <a:cubicBezTo>
                          <a:pt x="895" y="2350"/>
                          <a:pt x="901" y="2342"/>
                          <a:pt x="879" y="2335"/>
                        </a:cubicBezTo>
                        <a:lnTo>
                          <a:pt x="925" y="2327"/>
                        </a:lnTo>
                        <a:lnTo>
                          <a:pt x="856" y="2319"/>
                        </a:lnTo>
                        <a:cubicBezTo>
                          <a:pt x="873" y="2302"/>
                          <a:pt x="895" y="2293"/>
                          <a:pt x="917" y="2293"/>
                        </a:cubicBezTo>
                        <a:cubicBezTo>
                          <a:pt x="925" y="2293"/>
                          <a:pt x="933" y="2294"/>
                          <a:pt x="940" y="2296"/>
                        </a:cubicBezTo>
                        <a:cubicBezTo>
                          <a:pt x="879" y="2273"/>
                          <a:pt x="917" y="2273"/>
                          <a:pt x="848" y="2265"/>
                        </a:cubicBezTo>
                        <a:lnTo>
                          <a:pt x="879" y="2258"/>
                        </a:lnTo>
                        <a:cubicBezTo>
                          <a:pt x="879" y="2250"/>
                          <a:pt x="825" y="2242"/>
                          <a:pt x="856" y="2235"/>
                        </a:cubicBezTo>
                        <a:cubicBezTo>
                          <a:pt x="910" y="2196"/>
                          <a:pt x="840" y="2127"/>
                          <a:pt x="879" y="2065"/>
                        </a:cubicBezTo>
                        <a:lnTo>
                          <a:pt x="879" y="2065"/>
                        </a:lnTo>
                        <a:cubicBezTo>
                          <a:pt x="860" y="2073"/>
                          <a:pt x="850" y="2076"/>
                          <a:pt x="846" y="2076"/>
                        </a:cubicBezTo>
                        <a:cubicBezTo>
                          <a:pt x="831" y="2076"/>
                          <a:pt x="881" y="2040"/>
                          <a:pt x="855" y="2040"/>
                        </a:cubicBezTo>
                        <a:cubicBezTo>
                          <a:pt x="852" y="2040"/>
                          <a:pt x="847" y="2040"/>
                          <a:pt x="840" y="2042"/>
                        </a:cubicBezTo>
                        <a:cubicBezTo>
                          <a:pt x="856" y="2034"/>
                          <a:pt x="871" y="2026"/>
                          <a:pt x="887" y="2026"/>
                        </a:cubicBezTo>
                        <a:cubicBezTo>
                          <a:pt x="863" y="2003"/>
                          <a:pt x="910" y="1973"/>
                          <a:pt x="848" y="1973"/>
                        </a:cubicBezTo>
                        <a:cubicBezTo>
                          <a:pt x="856" y="1969"/>
                          <a:pt x="863" y="1969"/>
                          <a:pt x="871" y="1969"/>
                        </a:cubicBezTo>
                        <a:cubicBezTo>
                          <a:pt x="879" y="1969"/>
                          <a:pt x="887" y="1969"/>
                          <a:pt x="894" y="1965"/>
                        </a:cubicBezTo>
                        <a:cubicBezTo>
                          <a:pt x="894" y="1965"/>
                          <a:pt x="871" y="1965"/>
                          <a:pt x="879" y="1957"/>
                        </a:cubicBezTo>
                        <a:cubicBezTo>
                          <a:pt x="884" y="1952"/>
                          <a:pt x="888" y="1950"/>
                          <a:pt x="892" y="1950"/>
                        </a:cubicBezTo>
                        <a:cubicBezTo>
                          <a:pt x="899" y="1950"/>
                          <a:pt x="905" y="1957"/>
                          <a:pt x="910" y="1957"/>
                        </a:cubicBezTo>
                        <a:cubicBezTo>
                          <a:pt x="905" y="1948"/>
                          <a:pt x="896" y="1944"/>
                          <a:pt x="883" y="1944"/>
                        </a:cubicBezTo>
                        <a:cubicBezTo>
                          <a:pt x="855" y="1944"/>
                          <a:pt x="811" y="1962"/>
                          <a:pt x="763" y="1973"/>
                        </a:cubicBezTo>
                        <a:cubicBezTo>
                          <a:pt x="786" y="1955"/>
                          <a:pt x="788" y="1947"/>
                          <a:pt x="768" y="1947"/>
                        </a:cubicBezTo>
                        <a:cubicBezTo>
                          <a:pt x="761" y="1947"/>
                          <a:pt x="752" y="1947"/>
                          <a:pt x="740" y="1949"/>
                        </a:cubicBezTo>
                        <a:cubicBezTo>
                          <a:pt x="752" y="1944"/>
                          <a:pt x="768" y="1929"/>
                          <a:pt x="778" y="1929"/>
                        </a:cubicBezTo>
                        <a:cubicBezTo>
                          <a:pt x="782" y="1929"/>
                          <a:pt x="785" y="1930"/>
                          <a:pt x="786" y="1934"/>
                        </a:cubicBezTo>
                        <a:cubicBezTo>
                          <a:pt x="786" y="1928"/>
                          <a:pt x="792" y="1883"/>
                          <a:pt x="766" y="1883"/>
                        </a:cubicBezTo>
                        <a:cubicBezTo>
                          <a:pt x="761" y="1883"/>
                          <a:pt x="755" y="1884"/>
                          <a:pt x="748" y="1888"/>
                        </a:cubicBezTo>
                        <a:cubicBezTo>
                          <a:pt x="756" y="1880"/>
                          <a:pt x="748" y="1872"/>
                          <a:pt x="740" y="1872"/>
                        </a:cubicBezTo>
                        <a:cubicBezTo>
                          <a:pt x="740" y="1849"/>
                          <a:pt x="740" y="1849"/>
                          <a:pt x="725" y="1826"/>
                        </a:cubicBezTo>
                        <a:lnTo>
                          <a:pt x="717" y="1842"/>
                        </a:lnTo>
                        <a:cubicBezTo>
                          <a:pt x="705" y="1845"/>
                          <a:pt x="697" y="1846"/>
                          <a:pt x="692" y="1846"/>
                        </a:cubicBezTo>
                        <a:cubicBezTo>
                          <a:pt x="671" y="1846"/>
                          <a:pt x="699" y="1825"/>
                          <a:pt x="686" y="1818"/>
                        </a:cubicBezTo>
                        <a:lnTo>
                          <a:pt x="694" y="1818"/>
                        </a:lnTo>
                        <a:cubicBezTo>
                          <a:pt x="717" y="1765"/>
                          <a:pt x="663" y="1811"/>
                          <a:pt x="694" y="1757"/>
                        </a:cubicBezTo>
                        <a:lnTo>
                          <a:pt x="694" y="1757"/>
                        </a:lnTo>
                        <a:lnTo>
                          <a:pt x="663" y="1772"/>
                        </a:lnTo>
                        <a:cubicBezTo>
                          <a:pt x="650" y="1777"/>
                          <a:pt x="642" y="1779"/>
                          <a:pt x="637" y="1779"/>
                        </a:cubicBezTo>
                        <a:cubicBezTo>
                          <a:pt x="610" y="1779"/>
                          <a:pt x="688" y="1717"/>
                          <a:pt x="655" y="1711"/>
                        </a:cubicBezTo>
                        <a:lnTo>
                          <a:pt x="655" y="1711"/>
                        </a:lnTo>
                        <a:lnTo>
                          <a:pt x="632" y="1734"/>
                        </a:lnTo>
                        <a:cubicBezTo>
                          <a:pt x="601" y="1734"/>
                          <a:pt x="725" y="1649"/>
                          <a:pt x="732" y="1634"/>
                        </a:cubicBezTo>
                        <a:cubicBezTo>
                          <a:pt x="735" y="1628"/>
                          <a:pt x="738" y="1627"/>
                          <a:pt x="740" y="1627"/>
                        </a:cubicBezTo>
                        <a:cubicBezTo>
                          <a:pt x="744" y="1627"/>
                          <a:pt x="748" y="1634"/>
                          <a:pt x="748" y="1634"/>
                        </a:cubicBezTo>
                        <a:cubicBezTo>
                          <a:pt x="758" y="1619"/>
                          <a:pt x="760" y="1614"/>
                          <a:pt x="756" y="1614"/>
                        </a:cubicBezTo>
                        <a:cubicBezTo>
                          <a:pt x="747" y="1614"/>
                          <a:pt x="713" y="1638"/>
                          <a:pt x="691" y="1638"/>
                        </a:cubicBezTo>
                        <a:cubicBezTo>
                          <a:pt x="686" y="1638"/>
                          <a:pt x="682" y="1637"/>
                          <a:pt x="679" y="1634"/>
                        </a:cubicBezTo>
                        <a:cubicBezTo>
                          <a:pt x="702" y="1618"/>
                          <a:pt x="748" y="1610"/>
                          <a:pt x="748" y="1587"/>
                        </a:cubicBezTo>
                        <a:cubicBezTo>
                          <a:pt x="763" y="1572"/>
                          <a:pt x="640" y="1587"/>
                          <a:pt x="678" y="1549"/>
                        </a:cubicBezTo>
                        <a:lnTo>
                          <a:pt x="678" y="1549"/>
                        </a:lnTo>
                        <a:cubicBezTo>
                          <a:pt x="663" y="1564"/>
                          <a:pt x="648" y="1572"/>
                          <a:pt x="625" y="1572"/>
                        </a:cubicBezTo>
                        <a:cubicBezTo>
                          <a:pt x="611" y="1565"/>
                          <a:pt x="659" y="1508"/>
                          <a:pt x="624" y="1508"/>
                        </a:cubicBezTo>
                        <a:cubicBezTo>
                          <a:pt x="620" y="1508"/>
                          <a:pt x="615" y="1509"/>
                          <a:pt x="609" y="1510"/>
                        </a:cubicBezTo>
                        <a:cubicBezTo>
                          <a:pt x="609" y="1510"/>
                          <a:pt x="617" y="1503"/>
                          <a:pt x="617" y="1503"/>
                        </a:cubicBezTo>
                        <a:cubicBezTo>
                          <a:pt x="605" y="1503"/>
                          <a:pt x="585" y="1490"/>
                          <a:pt x="563" y="1490"/>
                        </a:cubicBezTo>
                        <a:cubicBezTo>
                          <a:pt x="555" y="1490"/>
                          <a:pt x="548" y="1491"/>
                          <a:pt x="540" y="1495"/>
                        </a:cubicBezTo>
                        <a:cubicBezTo>
                          <a:pt x="655" y="1410"/>
                          <a:pt x="440" y="1456"/>
                          <a:pt x="555" y="1395"/>
                        </a:cubicBezTo>
                        <a:lnTo>
                          <a:pt x="532" y="1364"/>
                        </a:lnTo>
                        <a:lnTo>
                          <a:pt x="548" y="1364"/>
                        </a:lnTo>
                        <a:cubicBezTo>
                          <a:pt x="548" y="1352"/>
                          <a:pt x="540" y="1348"/>
                          <a:pt x="527" y="1348"/>
                        </a:cubicBezTo>
                        <a:cubicBezTo>
                          <a:pt x="515" y="1348"/>
                          <a:pt x="497" y="1352"/>
                          <a:pt x="478" y="1356"/>
                        </a:cubicBezTo>
                        <a:cubicBezTo>
                          <a:pt x="478" y="1348"/>
                          <a:pt x="501" y="1348"/>
                          <a:pt x="509" y="1341"/>
                        </a:cubicBezTo>
                        <a:cubicBezTo>
                          <a:pt x="517" y="1302"/>
                          <a:pt x="509" y="1302"/>
                          <a:pt x="440" y="1302"/>
                        </a:cubicBezTo>
                        <a:lnTo>
                          <a:pt x="478" y="1279"/>
                        </a:lnTo>
                        <a:cubicBezTo>
                          <a:pt x="455" y="1279"/>
                          <a:pt x="524" y="1217"/>
                          <a:pt x="463" y="1202"/>
                        </a:cubicBezTo>
                        <a:lnTo>
                          <a:pt x="486" y="1202"/>
                        </a:lnTo>
                        <a:cubicBezTo>
                          <a:pt x="431" y="1188"/>
                          <a:pt x="541" y="1114"/>
                          <a:pt x="457" y="1114"/>
                        </a:cubicBezTo>
                        <a:cubicBezTo>
                          <a:pt x="447" y="1114"/>
                          <a:pt x="434" y="1115"/>
                          <a:pt x="417" y="1117"/>
                        </a:cubicBezTo>
                        <a:lnTo>
                          <a:pt x="378" y="1110"/>
                        </a:lnTo>
                        <a:cubicBezTo>
                          <a:pt x="378" y="1140"/>
                          <a:pt x="316" y="1117"/>
                          <a:pt x="293" y="1140"/>
                        </a:cubicBezTo>
                        <a:cubicBezTo>
                          <a:pt x="281" y="1128"/>
                          <a:pt x="309" y="1105"/>
                          <a:pt x="328" y="1105"/>
                        </a:cubicBezTo>
                        <a:cubicBezTo>
                          <a:pt x="332" y="1105"/>
                          <a:pt x="335" y="1106"/>
                          <a:pt x="338" y="1108"/>
                        </a:cubicBezTo>
                        <a:lnTo>
                          <a:pt x="338" y="1108"/>
                        </a:lnTo>
                        <a:cubicBezTo>
                          <a:pt x="405" y="1092"/>
                          <a:pt x="349" y="1063"/>
                          <a:pt x="401" y="1056"/>
                        </a:cubicBezTo>
                        <a:cubicBezTo>
                          <a:pt x="393" y="1025"/>
                          <a:pt x="401" y="994"/>
                          <a:pt x="409" y="963"/>
                        </a:cubicBezTo>
                        <a:cubicBezTo>
                          <a:pt x="417" y="932"/>
                          <a:pt x="424" y="909"/>
                          <a:pt x="424" y="878"/>
                        </a:cubicBezTo>
                        <a:lnTo>
                          <a:pt x="424" y="878"/>
                        </a:lnTo>
                        <a:lnTo>
                          <a:pt x="363" y="886"/>
                        </a:lnTo>
                        <a:lnTo>
                          <a:pt x="363" y="871"/>
                        </a:lnTo>
                        <a:cubicBezTo>
                          <a:pt x="370" y="867"/>
                          <a:pt x="382" y="865"/>
                          <a:pt x="392" y="865"/>
                        </a:cubicBezTo>
                        <a:cubicBezTo>
                          <a:pt x="401" y="865"/>
                          <a:pt x="409" y="867"/>
                          <a:pt x="409" y="871"/>
                        </a:cubicBezTo>
                        <a:cubicBezTo>
                          <a:pt x="447" y="863"/>
                          <a:pt x="378" y="848"/>
                          <a:pt x="370" y="848"/>
                        </a:cubicBezTo>
                        <a:cubicBezTo>
                          <a:pt x="377" y="839"/>
                          <a:pt x="386" y="835"/>
                          <a:pt x="395" y="835"/>
                        </a:cubicBezTo>
                        <a:cubicBezTo>
                          <a:pt x="414" y="835"/>
                          <a:pt x="434" y="849"/>
                          <a:pt x="438" y="849"/>
                        </a:cubicBezTo>
                        <a:cubicBezTo>
                          <a:pt x="439" y="849"/>
                          <a:pt x="440" y="848"/>
                          <a:pt x="440" y="848"/>
                        </a:cubicBezTo>
                        <a:lnTo>
                          <a:pt x="432" y="840"/>
                        </a:lnTo>
                        <a:cubicBezTo>
                          <a:pt x="401" y="832"/>
                          <a:pt x="378" y="825"/>
                          <a:pt x="378" y="809"/>
                        </a:cubicBezTo>
                        <a:cubicBezTo>
                          <a:pt x="378" y="803"/>
                          <a:pt x="383" y="802"/>
                          <a:pt x="390" y="802"/>
                        </a:cubicBezTo>
                        <a:cubicBezTo>
                          <a:pt x="397" y="802"/>
                          <a:pt x="406" y="804"/>
                          <a:pt x="412" y="804"/>
                        </a:cubicBezTo>
                        <a:cubicBezTo>
                          <a:pt x="415" y="804"/>
                          <a:pt x="417" y="803"/>
                          <a:pt x="417" y="801"/>
                        </a:cubicBezTo>
                        <a:cubicBezTo>
                          <a:pt x="420" y="798"/>
                          <a:pt x="422" y="798"/>
                          <a:pt x="422" y="798"/>
                        </a:cubicBezTo>
                        <a:cubicBezTo>
                          <a:pt x="422" y="798"/>
                          <a:pt x="420" y="798"/>
                          <a:pt x="417" y="794"/>
                        </a:cubicBezTo>
                        <a:cubicBezTo>
                          <a:pt x="417" y="794"/>
                          <a:pt x="424" y="786"/>
                          <a:pt x="424" y="778"/>
                        </a:cubicBezTo>
                        <a:lnTo>
                          <a:pt x="378" y="778"/>
                        </a:lnTo>
                        <a:cubicBezTo>
                          <a:pt x="359" y="772"/>
                          <a:pt x="371" y="761"/>
                          <a:pt x="347" y="761"/>
                        </a:cubicBezTo>
                        <a:cubicBezTo>
                          <a:pt x="344" y="761"/>
                          <a:pt x="339" y="761"/>
                          <a:pt x="333" y="762"/>
                        </a:cubicBezTo>
                        <a:lnTo>
                          <a:pt x="333" y="762"/>
                        </a:lnTo>
                        <a:cubicBezTo>
                          <a:pt x="405" y="749"/>
                          <a:pt x="364" y="678"/>
                          <a:pt x="393" y="670"/>
                        </a:cubicBezTo>
                        <a:cubicBezTo>
                          <a:pt x="363" y="647"/>
                          <a:pt x="363" y="632"/>
                          <a:pt x="370" y="616"/>
                        </a:cubicBezTo>
                        <a:cubicBezTo>
                          <a:pt x="363" y="616"/>
                          <a:pt x="309" y="609"/>
                          <a:pt x="316" y="593"/>
                        </a:cubicBezTo>
                        <a:lnTo>
                          <a:pt x="316" y="593"/>
                        </a:lnTo>
                        <a:cubicBezTo>
                          <a:pt x="344" y="601"/>
                          <a:pt x="361" y="604"/>
                          <a:pt x="372" y="604"/>
                        </a:cubicBezTo>
                        <a:cubicBezTo>
                          <a:pt x="402" y="604"/>
                          <a:pt x="394" y="585"/>
                          <a:pt x="437" y="585"/>
                        </a:cubicBezTo>
                        <a:cubicBezTo>
                          <a:pt x="440" y="585"/>
                          <a:pt x="442" y="585"/>
                          <a:pt x="445" y="585"/>
                        </a:cubicBezTo>
                        <a:lnTo>
                          <a:pt x="445" y="585"/>
                        </a:lnTo>
                        <a:cubicBezTo>
                          <a:pt x="408" y="579"/>
                          <a:pt x="449" y="539"/>
                          <a:pt x="378" y="532"/>
                        </a:cubicBezTo>
                        <a:cubicBezTo>
                          <a:pt x="379" y="531"/>
                          <a:pt x="381" y="530"/>
                          <a:pt x="383" y="530"/>
                        </a:cubicBezTo>
                        <a:cubicBezTo>
                          <a:pt x="395" y="530"/>
                          <a:pt x="421" y="547"/>
                          <a:pt x="447" y="547"/>
                        </a:cubicBezTo>
                        <a:cubicBezTo>
                          <a:pt x="409" y="501"/>
                          <a:pt x="494" y="493"/>
                          <a:pt x="494" y="447"/>
                        </a:cubicBezTo>
                        <a:cubicBezTo>
                          <a:pt x="470" y="447"/>
                          <a:pt x="455" y="439"/>
                          <a:pt x="440" y="424"/>
                        </a:cubicBezTo>
                        <a:lnTo>
                          <a:pt x="440" y="424"/>
                        </a:lnTo>
                        <a:lnTo>
                          <a:pt x="517" y="432"/>
                        </a:lnTo>
                        <a:cubicBezTo>
                          <a:pt x="517" y="425"/>
                          <a:pt x="456" y="400"/>
                          <a:pt x="480" y="400"/>
                        </a:cubicBezTo>
                        <a:cubicBezTo>
                          <a:pt x="481" y="400"/>
                          <a:pt x="482" y="400"/>
                          <a:pt x="483" y="400"/>
                        </a:cubicBezTo>
                        <a:lnTo>
                          <a:pt x="483" y="400"/>
                        </a:lnTo>
                        <a:cubicBezTo>
                          <a:pt x="472" y="397"/>
                          <a:pt x="463" y="391"/>
                          <a:pt x="463" y="385"/>
                        </a:cubicBezTo>
                        <a:cubicBezTo>
                          <a:pt x="509" y="370"/>
                          <a:pt x="517" y="331"/>
                          <a:pt x="532" y="293"/>
                        </a:cubicBezTo>
                        <a:cubicBezTo>
                          <a:pt x="545" y="260"/>
                          <a:pt x="564" y="228"/>
                          <a:pt x="616" y="228"/>
                        </a:cubicBezTo>
                        <a:cubicBezTo>
                          <a:pt x="625" y="228"/>
                          <a:pt x="636" y="229"/>
                          <a:pt x="648" y="231"/>
                        </a:cubicBezTo>
                        <a:cubicBezTo>
                          <a:pt x="617" y="224"/>
                          <a:pt x="625" y="216"/>
                          <a:pt x="625" y="208"/>
                        </a:cubicBezTo>
                        <a:cubicBezTo>
                          <a:pt x="632" y="200"/>
                          <a:pt x="601" y="185"/>
                          <a:pt x="586" y="177"/>
                        </a:cubicBezTo>
                        <a:cubicBezTo>
                          <a:pt x="601" y="177"/>
                          <a:pt x="625" y="185"/>
                          <a:pt x="648" y="185"/>
                        </a:cubicBezTo>
                        <a:cubicBezTo>
                          <a:pt x="609" y="146"/>
                          <a:pt x="663" y="162"/>
                          <a:pt x="625" y="123"/>
                        </a:cubicBezTo>
                        <a:lnTo>
                          <a:pt x="625" y="123"/>
                        </a:lnTo>
                        <a:lnTo>
                          <a:pt x="625" y="139"/>
                        </a:lnTo>
                        <a:cubicBezTo>
                          <a:pt x="594" y="85"/>
                          <a:pt x="517" y="54"/>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1">
  <p:cSld name="CUSTOM_5_1">
    <p:spTree>
      <p:nvGrpSpPr>
        <p:cNvPr id="1" name="Shape 478"/>
        <p:cNvGrpSpPr/>
        <p:nvPr/>
      </p:nvGrpSpPr>
      <p:grpSpPr>
        <a:xfrm>
          <a:off x="0" y="0"/>
          <a:ext cx="0" cy="0"/>
          <a:chOff x="0" y="0"/>
          <a:chExt cx="0" cy="0"/>
        </a:xfrm>
      </p:grpSpPr>
      <p:sp>
        <p:nvSpPr>
          <p:cNvPr id="479" name="Google Shape;479;p19"/>
          <p:cNvSpPr txBox="1">
            <a:spLocks noGrp="1"/>
          </p:cNvSpPr>
          <p:nvPr>
            <p:ph type="title"/>
          </p:nvPr>
        </p:nvSpPr>
        <p:spPr>
          <a:xfrm>
            <a:off x="720000" y="1408663"/>
            <a:ext cx="3233100" cy="13056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80" name="Google Shape;480;p19"/>
          <p:cNvSpPr txBox="1">
            <a:spLocks noGrp="1"/>
          </p:cNvSpPr>
          <p:nvPr>
            <p:ph type="subTitle" idx="1"/>
          </p:nvPr>
        </p:nvSpPr>
        <p:spPr>
          <a:xfrm>
            <a:off x="720000" y="2638038"/>
            <a:ext cx="3233100" cy="10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81" name="Google Shape;481;p19"/>
          <p:cNvGrpSpPr/>
          <p:nvPr/>
        </p:nvGrpSpPr>
        <p:grpSpPr>
          <a:xfrm>
            <a:off x="-42575" y="-158078"/>
            <a:ext cx="2320050" cy="1919403"/>
            <a:chOff x="-42575" y="-158078"/>
            <a:chExt cx="2320050" cy="1919403"/>
          </a:xfrm>
        </p:grpSpPr>
        <p:sp>
          <p:nvSpPr>
            <p:cNvPr id="482" name="Google Shape;482;p19"/>
            <p:cNvSpPr/>
            <p:nvPr/>
          </p:nvSpPr>
          <p:spPr>
            <a:xfrm>
              <a:off x="-42575" y="-69175"/>
              <a:ext cx="2320050" cy="1830500"/>
            </a:xfrm>
            <a:custGeom>
              <a:avLst/>
              <a:gdLst/>
              <a:ahLst/>
              <a:cxnLst/>
              <a:rect l="l" t="t" r="r" b="b"/>
              <a:pathLst>
                <a:path w="92802" h="73220" extrusionOk="0">
                  <a:moveTo>
                    <a:pt x="0" y="73220"/>
                  </a:moveTo>
                  <a:cubicBezTo>
                    <a:pt x="1561" y="72120"/>
                    <a:pt x="6422" y="69708"/>
                    <a:pt x="9366" y="66622"/>
                  </a:cubicBezTo>
                  <a:cubicBezTo>
                    <a:pt x="12311" y="63536"/>
                    <a:pt x="14545" y="59101"/>
                    <a:pt x="17667" y="54702"/>
                  </a:cubicBezTo>
                  <a:cubicBezTo>
                    <a:pt x="20789" y="50303"/>
                    <a:pt x="24868" y="44201"/>
                    <a:pt x="28096" y="40228"/>
                  </a:cubicBezTo>
                  <a:cubicBezTo>
                    <a:pt x="31324" y="36255"/>
                    <a:pt x="33098" y="33382"/>
                    <a:pt x="37036" y="30863"/>
                  </a:cubicBezTo>
                  <a:cubicBezTo>
                    <a:pt x="40974" y="28344"/>
                    <a:pt x="46295" y="26180"/>
                    <a:pt x="51723" y="25116"/>
                  </a:cubicBezTo>
                  <a:cubicBezTo>
                    <a:pt x="57151" y="24052"/>
                    <a:pt x="65097" y="24939"/>
                    <a:pt x="69602" y="24478"/>
                  </a:cubicBezTo>
                  <a:cubicBezTo>
                    <a:pt x="74107" y="24017"/>
                    <a:pt x="75845" y="24158"/>
                    <a:pt x="78754" y="22349"/>
                  </a:cubicBezTo>
                  <a:cubicBezTo>
                    <a:pt x="81663" y="20540"/>
                    <a:pt x="84715" y="17347"/>
                    <a:pt x="87056" y="13622"/>
                  </a:cubicBezTo>
                  <a:cubicBezTo>
                    <a:pt x="89397" y="9897"/>
                    <a:pt x="91844" y="2270"/>
                    <a:pt x="92802" y="0"/>
                  </a:cubicBezTo>
                </a:path>
              </a:pathLst>
            </a:custGeom>
            <a:noFill/>
            <a:ln w="28575" cap="flat" cmpd="sng">
              <a:solidFill>
                <a:schemeClr val="accent2"/>
              </a:solidFill>
              <a:prstDash val="solid"/>
              <a:round/>
              <a:headEnd type="none" w="med" len="med"/>
              <a:tailEnd type="none" w="med" len="med"/>
            </a:ln>
          </p:spPr>
        </p:sp>
        <p:grpSp>
          <p:nvGrpSpPr>
            <p:cNvPr id="483" name="Google Shape;483;p19"/>
            <p:cNvGrpSpPr/>
            <p:nvPr/>
          </p:nvGrpSpPr>
          <p:grpSpPr>
            <a:xfrm rot="8100000">
              <a:off x="1286410" y="-78699"/>
              <a:ext cx="518049" cy="708646"/>
              <a:chOff x="-1161007" y="-1493476"/>
              <a:chExt cx="337961" cy="462258"/>
            </a:xfrm>
          </p:grpSpPr>
          <p:sp>
            <p:nvSpPr>
              <p:cNvPr id="484" name="Google Shape;484;p19"/>
              <p:cNvSpPr/>
              <p:nvPr/>
            </p:nvSpPr>
            <p:spPr>
              <a:xfrm>
                <a:off x="-1161007" y="-1493144"/>
                <a:ext cx="327416" cy="461021"/>
              </a:xfrm>
              <a:custGeom>
                <a:avLst/>
                <a:gdLst/>
                <a:ahLst/>
                <a:cxnLst/>
                <a:rect l="l" t="t" r="r" b="b"/>
                <a:pathLst>
                  <a:path w="3970" h="5590" extrusionOk="0">
                    <a:moveTo>
                      <a:pt x="2395" y="1"/>
                    </a:moveTo>
                    <a:cubicBezTo>
                      <a:pt x="2372" y="1"/>
                      <a:pt x="2347" y="2"/>
                      <a:pt x="2320" y="3"/>
                    </a:cubicBezTo>
                    <a:cubicBezTo>
                      <a:pt x="1226" y="81"/>
                      <a:pt x="1773" y="1614"/>
                      <a:pt x="1773" y="1614"/>
                    </a:cubicBezTo>
                    <a:lnTo>
                      <a:pt x="1796" y="1583"/>
                    </a:lnTo>
                    <a:lnTo>
                      <a:pt x="1796" y="1583"/>
                    </a:lnTo>
                    <a:cubicBezTo>
                      <a:pt x="1781" y="1637"/>
                      <a:pt x="1766" y="1683"/>
                      <a:pt x="1750" y="1729"/>
                    </a:cubicBezTo>
                    <a:lnTo>
                      <a:pt x="1696" y="2022"/>
                    </a:lnTo>
                    <a:cubicBezTo>
                      <a:pt x="1696" y="2045"/>
                      <a:pt x="1689" y="2068"/>
                      <a:pt x="1681" y="2091"/>
                    </a:cubicBezTo>
                    <a:cubicBezTo>
                      <a:pt x="1571" y="1744"/>
                      <a:pt x="1235" y="761"/>
                      <a:pt x="878" y="761"/>
                    </a:cubicBezTo>
                    <a:cubicBezTo>
                      <a:pt x="784" y="761"/>
                      <a:pt x="688" y="830"/>
                      <a:pt x="595" y="997"/>
                    </a:cubicBezTo>
                    <a:cubicBezTo>
                      <a:pt x="125" y="1830"/>
                      <a:pt x="1380" y="2145"/>
                      <a:pt x="1666" y="2199"/>
                    </a:cubicBezTo>
                    <a:cubicBezTo>
                      <a:pt x="1658" y="2238"/>
                      <a:pt x="1650" y="2276"/>
                      <a:pt x="1650" y="2315"/>
                    </a:cubicBezTo>
                    <a:cubicBezTo>
                      <a:pt x="1619" y="2508"/>
                      <a:pt x="1612" y="2708"/>
                      <a:pt x="1612" y="2901"/>
                    </a:cubicBezTo>
                    <a:lnTo>
                      <a:pt x="1612" y="3055"/>
                    </a:lnTo>
                    <a:lnTo>
                      <a:pt x="1612" y="3124"/>
                    </a:lnTo>
                    <a:lnTo>
                      <a:pt x="1619" y="3201"/>
                    </a:lnTo>
                    <a:lnTo>
                      <a:pt x="1619" y="3255"/>
                    </a:lnTo>
                    <a:cubicBezTo>
                      <a:pt x="1343" y="2978"/>
                      <a:pt x="666" y="2343"/>
                      <a:pt x="299" y="2343"/>
                    </a:cubicBezTo>
                    <a:cubicBezTo>
                      <a:pt x="164" y="2343"/>
                      <a:pt x="72" y="2428"/>
                      <a:pt x="55" y="2646"/>
                    </a:cubicBezTo>
                    <a:cubicBezTo>
                      <a:pt x="1" y="3303"/>
                      <a:pt x="775" y="3408"/>
                      <a:pt x="1290" y="3408"/>
                    </a:cubicBezTo>
                    <a:cubicBezTo>
                      <a:pt x="1428" y="3408"/>
                      <a:pt x="1547" y="3400"/>
                      <a:pt x="1627" y="3394"/>
                    </a:cubicBezTo>
                    <a:lnTo>
                      <a:pt x="1642" y="3501"/>
                    </a:lnTo>
                    <a:cubicBezTo>
                      <a:pt x="1650" y="3594"/>
                      <a:pt x="1673" y="3694"/>
                      <a:pt x="1689" y="3794"/>
                    </a:cubicBezTo>
                    <a:cubicBezTo>
                      <a:pt x="1712" y="3887"/>
                      <a:pt x="1735" y="3987"/>
                      <a:pt x="1758" y="4079"/>
                    </a:cubicBezTo>
                    <a:lnTo>
                      <a:pt x="1804" y="4226"/>
                    </a:lnTo>
                    <a:cubicBezTo>
                      <a:pt x="1820" y="4272"/>
                      <a:pt x="1835" y="4318"/>
                      <a:pt x="1850" y="4364"/>
                    </a:cubicBezTo>
                    <a:lnTo>
                      <a:pt x="1904" y="4503"/>
                    </a:lnTo>
                    <a:cubicBezTo>
                      <a:pt x="1904" y="4511"/>
                      <a:pt x="1912" y="4519"/>
                      <a:pt x="1920" y="4526"/>
                    </a:cubicBezTo>
                    <a:cubicBezTo>
                      <a:pt x="1706" y="4367"/>
                      <a:pt x="1271" y="4048"/>
                      <a:pt x="1018" y="4048"/>
                    </a:cubicBezTo>
                    <a:cubicBezTo>
                      <a:pt x="879" y="4048"/>
                      <a:pt x="795" y="4145"/>
                      <a:pt x="833" y="4418"/>
                    </a:cubicBezTo>
                    <a:cubicBezTo>
                      <a:pt x="882" y="4764"/>
                      <a:pt x="1073" y="4869"/>
                      <a:pt x="1287" y="4869"/>
                    </a:cubicBezTo>
                    <a:cubicBezTo>
                      <a:pt x="1551" y="4869"/>
                      <a:pt x="1851" y="4710"/>
                      <a:pt x="1966" y="4642"/>
                    </a:cubicBezTo>
                    <a:cubicBezTo>
                      <a:pt x="2128" y="5004"/>
                      <a:pt x="2367" y="5328"/>
                      <a:pt x="2667" y="5589"/>
                    </a:cubicBezTo>
                    <a:cubicBezTo>
                      <a:pt x="2428" y="5281"/>
                      <a:pt x="2243" y="4942"/>
                      <a:pt x="2112" y="4580"/>
                    </a:cubicBezTo>
                    <a:cubicBezTo>
                      <a:pt x="2005" y="4303"/>
                      <a:pt x="1927" y="4025"/>
                      <a:pt x="1881" y="3733"/>
                    </a:cubicBezTo>
                    <a:cubicBezTo>
                      <a:pt x="2313" y="3671"/>
                      <a:pt x="3676" y="3440"/>
                      <a:pt x="3129" y="2962"/>
                    </a:cubicBezTo>
                    <a:cubicBezTo>
                      <a:pt x="3018" y="2867"/>
                      <a:pt x="2905" y="2827"/>
                      <a:pt x="2794" y="2827"/>
                    </a:cubicBezTo>
                    <a:cubicBezTo>
                      <a:pt x="2402" y="2827"/>
                      <a:pt x="2030" y="3316"/>
                      <a:pt x="1850" y="3586"/>
                    </a:cubicBezTo>
                    <a:cubicBezTo>
                      <a:pt x="1850" y="3548"/>
                      <a:pt x="1843" y="3509"/>
                      <a:pt x="1835" y="3471"/>
                    </a:cubicBezTo>
                    <a:lnTo>
                      <a:pt x="1804" y="3186"/>
                    </a:lnTo>
                    <a:lnTo>
                      <a:pt x="1796" y="3109"/>
                    </a:lnTo>
                    <a:lnTo>
                      <a:pt x="1796" y="3039"/>
                    </a:lnTo>
                    <a:lnTo>
                      <a:pt x="1796" y="2893"/>
                    </a:lnTo>
                    <a:lnTo>
                      <a:pt x="1789" y="2754"/>
                    </a:lnTo>
                    <a:lnTo>
                      <a:pt x="1789" y="2685"/>
                    </a:lnTo>
                    <a:cubicBezTo>
                      <a:pt x="2344" y="2538"/>
                      <a:pt x="3969" y="2038"/>
                      <a:pt x="3330" y="1352"/>
                    </a:cubicBezTo>
                    <a:cubicBezTo>
                      <a:pt x="3209" y="1226"/>
                      <a:pt x="3085" y="1173"/>
                      <a:pt x="2960" y="1173"/>
                    </a:cubicBezTo>
                    <a:cubicBezTo>
                      <a:pt x="2503" y="1173"/>
                      <a:pt x="2046" y="1886"/>
                      <a:pt x="1804" y="2346"/>
                    </a:cubicBezTo>
                    <a:lnTo>
                      <a:pt x="1804" y="2323"/>
                    </a:lnTo>
                    <a:cubicBezTo>
                      <a:pt x="1804" y="2230"/>
                      <a:pt x="1812" y="2130"/>
                      <a:pt x="1820" y="2038"/>
                    </a:cubicBezTo>
                    <a:lnTo>
                      <a:pt x="1850" y="1745"/>
                    </a:lnTo>
                    <a:cubicBezTo>
                      <a:pt x="1858" y="1660"/>
                      <a:pt x="1874" y="1575"/>
                      <a:pt x="1889" y="1491"/>
                    </a:cubicBezTo>
                    <a:cubicBezTo>
                      <a:pt x="2233" y="1116"/>
                      <a:pt x="3188" y="1"/>
                      <a:pt x="239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 name="Google Shape;485;p19"/>
              <p:cNvGrpSpPr/>
              <p:nvPr/>
            </p:nvGrpSpPr>
            <p:grpSpPr>
              <a:xfrm>
                <a:off x="-1160359" y="-1493476"/>
                <a:ext cx="337313" cy="462258"/>
                <a:chOff x="-1160359" y="-1493476"/>
                <a:chExt cx="337313" cy="462258"/>
              </a:xfrm>
            </p:grpSpPr>
            <p:sp>
              <p:nvSpPr>
                <p:cNvPr id="486" name="Google Shape;486;p19"/>
                <p:cNvSpPr/>
                <p:nvPr/>
              </p:nvSpPr>
              <p:spPr>
                <a:xfrm>
                  <a:off x="-1060155" y="-1493476"/>
                  <a:ext cx="175172" cy="133111"/>
                </a:xfrm>
                <a:custGeom>
                  <a:avLst/>
                  <a:gdLst/>
                  <a:ahLst/>
                  <a:cxnLst/>
                  <a:rect l="l" t="t" r="r" b="b"/>
                  <a:pathLst>
                    <a:path w="2124" h="1614" extrusionOk="0">
                      <a:moveTo>
                        <a:pt x="1171" y="1"/>
                      </a:moveTo>
                      <a:cubicBezTo>
                        <a:pt x="1150" y="1"/>
                        <a:pt x="1127" y="1"/>
                        <a:pt x="1102" y="3"/>
                      </a:cubicBezTo>
                      <a:cubicBezTo>
                        <a:pt x="0" y="80"/>
                        <a:pt x="547" y="1613"/>
                        <a:pt x="547" y="1613"/>
                      </a:cubicBezTo>
                      <a:cubicBezTo>
                        <a:pt x="547" y="1613"/>
                        <a:pt x="2123" y="1"/>
                        <a:pt x="1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a:off x="-1028403" y="-1396653"/>
                  <a:ext cx="87173" cy="365436"/>
                </a:xfrm>
                <a:custGeom>
                  <a:avLst/>
                  <a:gdLst/>
                  <a:ahLst/>
                  <a:cxnLst/>
                  <a:rect l="l" t="t" r="r" b="b"/>
                  <a:pathLst>
                    <a:path w="1057" h="4431" extrusionOk="0">
                      <a:moveTo>
                        <a:pt x="324" y="0"/>
                      </a:moveTo>
                      <a:cubicBezTo>
                        <a:pt x="262" y="185"/>
                        <a:pt x="201" y="370"/>
                        <a:pt x="147" y="563"/>
                      </a:cubicBezTo>
                      <a:lnTo>
                        <a:pt x="93" y="856"/>
                      </a:lnTo>
                      <a:cubicBezTo>
                        <a:pt x="70" y="948"/>
                        <a:pt x="54" y="1040"/>
                        <a:pt x="39" y="1141"/>
                      </a:cubicBezTo>
                      <a:cubicBezTo>
                        <a:pt x="16" y="1333"/>
                        <a:pt x="1" y="1534"/>
                        <a:pt x="8" y="1734"/>
                      </a:cubicBezTo>
                      <a:lnTo>
                        <a:pt x="8" y="1880"/>
                      </a:lnTo>
                      <a:lnTo>
                        <a:pt x="8" y="1957"/>
                      </a:lnTo>
                      <a:lnTo>
                        <a:pt x="8" y="2027"/>
                      </a:lnTo>
                      <a:lnTo>
                        <a:pt x="39" y="2327"/>
                      </a:lnTo>
                      <a:cubicBezTo>
                        <a:pt x="47" y="2427"/>
                        <a:pt x="70" y="2520"/>
                        <a:pt x="93" y="2620"/>
                      </a:cubicBezTo>
                      <a:cubicBezTo>
                        <a:pt x="108" y="2712"/>
                        <a:pt x="132" y="2813"/>
                        <a:pt x="162" y="2905"/>
                      </a:cubicBezTo>
                      <a:lnTo>
                        <a:pt x="201" y="3051"/>
                      </a:lnTo>
                      <a:cubicBezTo>
                        <a:pt x="216" y="3098"/>
                        <a:pt x="239" y="3144"/>
                        <a:pt x="255" y="3190"/>
                      </a:cubicBezTo>
                      <a:lnTo>
                        <a:pt x="309" y="3329"/>
                      </a:lnTo>
                      <a:cubicBezTo>
                        <a:pt x="324" y="3375"/>
                        <a:pt x="347" y="3421"/>
                        <a:pt x="370" y="3467"/>
                      </a:cubicBezTo>
                      <a:cubicBezTo>
                        <a:pt x="524" y="3830"/>
                        <a:pt x="763" y="4161"/>
                        <a:pt x="1056" y="4431"/>
                      </a:cubicBezTo>
                      <a:cubicBezTo>
                        <a:pt x="825" y="4122"/>
                        <a:pt x="640" y="3776"/>
                        <a:pt x="509" y="3414"/>
                      </a:cubicBezTo>
                      <a:cubicBezTo>
                        <a:pt x="370" y="3059"/>
                        <a:pt x="278" y="2689"/>
                        <a:pt x="232" y="2312"/>
                      </a:cubicBezTo>
                      <a:lnTo>
                        <a:pt x="201" y="2019"/>
                      </a:lnTo>
                      <a:lnTo>
                        <a:pt x="193" y="1950"/>
                      </a:lnTo>
                      <a:lnTo>
                        <a:pt x="193" y="1873"/>
                      </a:lnTo>
                      <a:lnTo>
                        <a:pt x="193" y="1734"/>
                      </a:lnTo>
                      <a:lnTo>
                        <a:pt x="185" y="1587"/>
                      </a:lnTo>
                      <a:lnTo>
                        <a:pt x="185" y="1518"/>
                      </a:lnTo>
                      <a:lnTo>
                        <a:pt x="185" y="1449"/>
                      </a:lnTo>
                      <a:cubicBezTo>
                        <a:pt x="193" y="1349"/>
                        <a:pt x="193" y="1256"/>
                        <a:pt x="193" y="1156"/>
                      </a:cubicBezTo>
                      <a:cubicBezTo>
                        <a:pt x="201" y="1064"/>
                        <a:pt x="209" y="963"/>
                        <a:pt x="216" y="871"/>
                      </a:cubicBezTo>
                      <a:lnTo>
                        <a:pt x="247" y="578"/>
                      </a:lnTo>
                      <a:cubicBezTo>
                        <a:pt x="270" y="386"/>
                        <a:pt x="301" y="193"/>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a:off x="-1154833" y="-1430302"/>
                  <a:ext cx="135420" cy="119503"/>
                </a:xfrm>
                <a:custGeom>
                  <a:avLst/>
                  <a:gdLst/>
                  <a:ahLst/>
                  <a:cxnLst/>
                  <a:rect l="l" t="t" r="r" b="b"/>
                  <a:pathLst>
                    <a:path w="1642" h="1449" extrusionOk="0">
                      <a:moveTo>
                        <a:pt x="802" y="1"/>
                      </a:moveTo>
                      <a:cubicBezTo>
                        <a:pt x="707" y="1"/>
                        <a:pt x="610" y="70"/>
                        <a:pt x="516" y="239"/>
                      </a:cubicBezTo>
                      <a:cubicBezTo>
                        <a:pt x="0" y="1179"/>
                        <a:pt x="1641" y="1448"/>
                        <a:pt x="1641" y="1448"/>
                      </a:cubicBezTo>
                      <a:cubicBezTo>
                        <a:pt x="1641" y="1448"/>
                        <a:pt x="1237" y="1"/>
                        <a:pt x="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a:off x="-1028403" y="-1395829"/>
                  <a:ext cx="205357" cy="128245"/>
                </a:xfrm>
                <a:custGeom>
                  <a:avLst/>
                  <a:gdLst/>
                  <a:ahLst/>
                  <a:cxnLst/>
                  <a:rect l="l" t="t" r="r" b="b"/>
                  <a:pathLst>
                    <a:path w="2490" h="1555" extrusionOk="0">
                      <a:moveTo>
                        <a:pt x="1346" y="0"/>
                      </a:moveTo>
                      <a:cubicBezTo>
                        <a:pt x="674" y="0"/>
                        <a:pt x="1" y="1554"/>
                        <a:pt x="1" y="1554"/>
                      </a:cubicBezTo>
                      <a:cubicBezTo>
                        <a:pt x="1" y="1554"/>
                        <a:pt x="2489" y="992"/>
                        <a:pt x="1719" y="183"/>
                      </a:cubicBezTo>
                      <a:cubicBezTo>
                        <a:pt x="1598" y="54"/>
                        <a:pt x="1472"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a:off x="-1160359" y="-1299583"/>
                  <a:ext cx="142842" cy="87668"/>
                </a:xfrm>
                <a:custGeom>
                  <a:avLst/>
                  <a:gdLst/>
                  <a:ahLst/>
                  <a:cxnLst/>
                  <a:rect l="l" t="t" r="r" b="b"/>
                  <a:pathLst>
                    <a:path w="1732" h="1063" extrusionOk="0">
                      <a:moveTo>
                        <a:pt x="295" y="0"/>
                      </a:moveTo>
                      <a:cubicBezTo>
                        <a:pt x="162" y="0"/>
                        <a:pt x="69" y="85"/>
                        <a:pt x="52" y="303"/>
                      </a:cubicBezTo>
                      <a:cubicBezTo>
                        <a:pt x="1" y="953"/>
                        <a:pt x="760" y="1062"/>
                        <a:pt x="1275" y="1062"/>
                      </a:cubicBezTo>
                      <a:cubicBezTo>
                        <a:pt x="1534" y="1062"/>
                        <a:pt x="1732" y="1035"/>
                        <a:pt x="1732" y="1035"/>
                      </a:cubicBezTo>
                      <a:cubicBezTo>
                        <a:pt x="1732" y="1035"/>
                        <a:pt x="763"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a:off x="-1095123" y="-1159132"/>
                  <a:ext cx="101111" cy="67298"/>
                </a:xfrm>
                <a:custGeom>
                  <a:avLst/>
                  <a:gdLst/>
                  <a:ahLst/>
                  <a:cxnLst/>
                  <a:rect l="l" t="t" r="r" b="b"/>
                  <a:pathLst>
                    <a:path w="1226" h="816" extrusionOk="0">
                      <a:moveTo>
                        <a:pt x="224" y="1"/>
                      </a:moveTo>
                      <a:cubicBezTo>
                        <a:pt x="85" y="1"/>
                        <a:pt x="1" y="98"/>
                        <a:pt x="39" y="372"/>
                      </a:cubicBezTo>
                      <a:cubicBezTo>
                        <a:pt x="87" y="712"/>
                        <a:pt x="279" y="816"/>
                        <a:pt x="495" y="816"/>
                      </a:cubicBezTo>
                      <a:cubicBezTo>
                        <a:pt x="831" y="816"/>
                        <a:pt x="1226" y="564"/>
                        <a:pt x="1226" y="564"/>
                      </a:cubicBezTo>
                      <a:cubicBezTo>
                        <a:pt x="1109" y="474"/>
                        <a:pt x="532"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a:off x="-1016362" y="-1259914"/>
                  <a:ext cx="167254" cy="76864"/>
                </a:xfrm>
                <a:custGeom>
                  <a:avLst/>
                  <a:gdLst/>
                  <a:ahLst/>
                  <a:cxnLst/>
                  <a:rect l="l" t="t" r="r" b="b"/>
                  <a:pathLst>
                    <a:path w="2028" h="932" extrusionOk="0">
                      <a:moveTo>
                        <a:pt x="1043" y="1"/>
                      </a:moveTo>
                      <a:cubicBezTo>
                        <a:pt x="503" y="1"/>
                        <a:pt x="1" y="931"/>
                        <a:pt x="1" y="931"/>
                      </a:cubicBezTo>
                      <a:cubicBezTo>
                        <a:pt x="1" y="931"/>
                        <a:pt x="2027" y="700"/>
                        <a:pt x="1380" y="137"/>
                      </a:cubicBezTo>
                      <a:cubicBezTo>
                        <a:pt x="1269" y="41"/>
                        <a:pt x="1155" y="1"/>
                        <a:pt x="1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 name="Google Shape;493;p19"/>
            <p:cNvGrpSpPr/>
            <p:nvPr/>
          </p:nvGrpSpPr>
          <p:grpSpPr>
            <a:xfrm rot="1308855">
              <a:off x="140347" y="617427"/>
              <a:ext cx="586720" cy="868449"/>
              <a:chOff x="377836" y="6907587"/>
              <a:chExt cx="643709" cy="952803"/>
            </a:xfrm>
          </p:grpSpPr>
          <p:sp>
            <p:nvSpPr>
              <p:cNvPr id="494" name="Google Shape;494;p19"/>
              <p:cNvSpPr/>
              <p:nvPr/>
            </p:nvSpPr>
            <p:spPr>
              <a:xfrm>
                <a:off x="378095" y="6907587"/>
                <a:ext cx="643450" cy="951898"/>
              </a:xfrm>
              <a:custGeom>
                <a:avLst/>
                <a:gdLst/>
                <a:ahLst/>
                <a:cxnLst/>
                <a:rect l="l" t="t" r="r" b="b"/>
                <a:pathLst>
                  <a:path w="7802" h="11542" extrusionOk="0">
                    <a:moveTo>
                      <a:pt x="3988" y="0"/>
                    </a:moveTo>
                    <a:cubicBezTo>
                      <a:pt x="3731" y="0"/>
                      <a:pt x="3331" y="127"/>
                      <a:pt x="2751" y="624"/>
                    </a:cubicBezTo>
                    <a:cubicBezTo>
                      <a:pt x="1950" y="1310"/>
                      <a:pt x="2404" y="2451"/>
                      <a:pt x="2790" y="3121"/>
                    </a:cubicBezTo>
                    <a:cubicBezTo>
                      <a:pt x="663" y="3907"/>
                      <a:pt x="1665" y="4970"/>
                      <a:pt x="1973" y="6372"/>
                    </a:cubicBezTo>
                    <a:cubicBezTo>
                      <a:pt x="2296" y="7867"/>
                      <a:pt x="0" y="10456"/>
                      <a:pt x="3837" y="11388"/>
                    </a:cubicBezTo>
                    <a:cubicBezTo>
                      <a:pt x="4268" y="11494"/>
                      <a:pt x="4654" y="11542"/>
                      <a:pt x="4998" y="11542"/>
                    </a:cubicBezTo>
                    <a:cubicBezTo>
                      <a:pt x="7521" y="11542"/>
                      <a:pt x="7802" y="8962"/>
                      <a:pt x="6758" y="7497"/>
                    </a:cubicBezTo>
                    <a:cubicBezTo>
                      <a:pt x="6334" y="6912"/>
                      <a:pt x="5425" y="6349"/>
                      <a:pt x="5509" y="5494"/>
                    </a:cubicBezTo>
                    <a:cubicBezTo>
                      <a:pt x="5647" y="4170"/>
                      <a:pt x="5007" y="2889"/>
                      <a:pt x="3816" y="2889"/>
                    </a:cubicBezTo>
                    <a:cubicBezTo>
                      <a:pt x="3677" y="2889"/>
                      <a:pt x="3530" y="2906"/>
                      <a:pt x="3375" y="2944"/>
                    </a:cubicBezTo>
                    <a:cubicBezTo>
                      <a:pt x="3252" y="2535"/>
                      <a:pt x="3175" y="2112"/>
                      <a:pt x="3167" y="1688"/>
                    </a:cubicBezTo>
                    <a:cubicBezTo>
                      <a:pt x="3167" y="1063"/>
                      <a:pt x="3630" y="969"/>
                      <a:pt x="3909" y="969"/>
                    </a:cubicBezTo>
                    <a:cubicBezTo>
                      <a:pt x="4029" y="969"/>
                      <a:pt x="4115" y="987"/>
                      <a:pt x="4115" y="987"/>
                    </a:cubicBezTo>
                    <a:lnTo>
                      <a:pt x="4369" y="139"/>
                    </a:lnTo>
                    <a:cubicBezTo>
                      <a:pt x="4369" y="139"/>
                      <a:pt x="4256" y="0"/>
                      <a:pt x="398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19"/>
              <p:cNvGrpSpPr/>
              <p:nvPr/>
            </p:nvGrpSpPr>
            <p:grpSpPr>
              <a:xfrm>
                <a:off x="377836" y="6908163"/>
                <a:ext cx="643450" cy="952227"/>
                <a:chOff x="377836" y="6908163"/>
                <a:chExt cx="643450" cy="952227"/>
              </a:xfrm>
            </p:grpSpPr>
            <p:sp>
              <p:nvSpPr>
                <p:cNvPr id="496" name="Google Shape;496;p19"/>
                <p:cNvSpPr/>
                <p:nvPr/>
              </p:nvSpPr>
              <p:spPr>
                <a:xfrm>
                  <a:off x="506823" y="6908163"/>
                  <a:ext cx="231418" cy="300942"/>
                </a:xfrm>
                <a:custGeom>
                  <a:avLst/>
                  <a:gdLst/>
                  <a:ahLst/>
                  <a:cxnLst/>
                  <a:rect l="l" t="t" r="r" b="b"/>
                  <a:pathLst>
                    <a:path w="2806" h="3649" extrusionOk="0">
                      <a:moveTo>
                        <a:pt x="2418" y="0"/>
                      </a:moveTo>
                      <a:cubicBezTo>
                        <a:pt x="2161" y="0"/>
                        <a:pt x="1763" y="127"/>
                        <a:pt x="1187" y="621"/>
                      </a:cubicBezTo>
                      <a:cubicBezTo>
                        <a:pt x="0" y="1638"/>
                        <a:pt x="1572" y="3649"/>
                        <a:pt x="1572" y="3649"/>
                      </a:cubicBezTo>
                      <a:lnTo>
                        <a:pt x="2035" y="3564"/>
                      </a:lnTo>
                      <a:cubicBezTo>
                        <a:pt x="2035" y="3564"/>
                        <a:pt x="1603" y="2593"/>
                        <a:pt x="1603" y="1692"/>
                      </a:cubicBezTo>
                      <a:cubicBezTo>
                        <a:pt x="1603" y="1060"/>
                        <a:pt x="2068" y="966"/>
                        <a:pt x="2347" y="966"/>
                      </a:cubicBezTo>
                      <a:cubicBezTo>
                        <a:pt x="2466" y="966"/>
                        <a:pt x="2551" y="983"/>
                        <a:pt x="2551" y="983"/>
                      </a:cubicBezTo>
                      <a:lnTo>
                        <a:pt x="2805" y="143"/>
                      </a:lnTo>
                      <a:cubicBezTo>
                        <a:pt x="2805" y="143"/>
                        <a:pt x="2691" y="0"/>
                        <a:pt x="2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 name="Google Shape;497;p19"/>
                <p:cNvGrpSpPr/>
                <p:nvPr/>
              </p:nvGrpSpPr>
              <p:grpSpPr>
                <a:xfrm>
                  <a:off x="377836" y="7145766"/>
                  <a:ext cx="643450" cy="714624"/>
                  <a:chOff x="377836" y="7145766"/>
                  <a:chExt cx="643450" cy="714624"/>
                </a:xfrm>
              </p:grpSpPr>
              <p:sp>
                <p:nvSpPr>
                  <p:cNvPr id="498" name="Google Shape;498;p19"/>
                  <p:cNvSpPr/>
                  <p:nvPr/>
                </p:nvSpPr>
                <p:spPr>
                  <a:xfrm>
                    <a:off x="377836" y="7145766"/>
                    <a:ext cx="643450" cy="714624"/>
                  </a:xfrm>
                  <a:custGeom>
                    <a:avLst/>
                    <a:gdLst/>
                    <a:ahLst/>
                    <a:cxnLst/>
                    <a:rect l="l" t="t" r="r" b="b"/>
                    <a:pathLst>
                      <a:path w="7802" h="8665" extrusionOk="0">
                        <a:moveTo>
                          <a:pt x="3817" y="0"/>
                        </a:moveTo>
                        <a:cubicBezTo>
                          <a:pt x="3648" y="0"/>
                          <a:pt x="3467" y="26"/>
                          <a:pt x="3275" y="82"/>
                        </a:cubicBezTo>
                        <a:cubicBezTo>
                          <a:pt x="524" y="883"/>
                          <a:pt x="1642" y="1993"/>
                          <a:pt x="1973" y="3488"/>
                        </a:cubicBezTo>
                        <a:cubicBezTo>
                          <a:pt x="2296" y="4990"/>
                          <a:pt x="0" y="7571"/>
                          <a:pt x="3837" y="8511"/>
                        </a:cubicBezTo>
                        <a:cubicBezTo>
                          <a:pt x="4268" y="8617"/>
                          <a:pt x="4654" y="8665"/>
                          <a:pt x="4998" y="8665"/>
                        </a:cubicBezTo>
                        <a:cubicBezTo>
                          <a:pt x="7521" y="8665"/>
                          <a:pt x="7802" y="6085"/>
                          <a:pt x="6758" y="4620"/>
                        </a:cubicBezTo>
                        <a:cubicBezTo>
                          <a:pt x="6334" y="4027"/>
                          <a:pt x="5425" y="3465"/>
                          <a:pt x="5509" y="2602"/>
                        </a:cubicBezTo>
                        <a:cubicBezTo>
                          <a:pt x="5644" y="1280"/>
                          <a:pt x="5006" y="0"/>
                          <a:pt x="3817" y="0"/>
                        </a:cubicBezTo>
                        <a:close/>
                      </a:path>
                    </a:pathLst>
                  </a:custGeom>
                  <a:solidFill>
                    <a:schemeClr val="accent3"/>
                  </a:solidFill>
                  <a:ln w="2500" cap="flat" cmpd="sng">
                    <a:solidFill>
                      <a:schemeClr val="accent3"/>
                    </a:solidFill>
                    <a:prstDash val="solid"/>
                    <a:miter lim="770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534781" y="7219249"/>
                    <a:ext cx="94101" cy="270097"/>
                  </a:xfrm>
                  <a:custGeom>
                    <a:avLst/>
                    <a:gdLst/>
                    <a:ahLst/>
                    <a:cxnLst/>
                    <a:rect l="l" t="t" r="r" b="b"/>
                    <a:pathLst>
                      <a:path w="1141" h="3275" extrusionOk="0">
                        <a:moveTo>
                          <a:pt x="148" y="293"/>
                        </a:moveTo>
                        <a:lnTo>
                          <a:pt x="147" y="293"/>
                        </a:lnTo>
                        <a:cubicBezTo>
                          <a:pt x="147" y="293"/>
                          <a:pt x="148" y="293"/>
                          <a:pt x="148" y="293"/>
                        </a:cubicBezTo>
                        <a:close/>
                        <a:moveTo>
                          <a:pt x="483" y="400"/>
                        </a:moveTo>
                        <a:cubicBezTo>
                          <a:pt x="486" y="400"/>
                          <a:pt x="490" y="401"/>
                          <a:pt x="494" y="401"/>
                        </a:cubicBezTo>
                        <a:cubicBezTo>
                          <a:pt x="489" y="400"/>
                          <a:pt x="486" y="400"/>
                          <a:pt x="483" y="400"/>
                        </a:cubicBezTo>
                        <a:close/>
                        <a:moveTo>
                          <a:pt x="445" y="585"/>
                        </a:moveTo>
                        <a:cubicBezTo>
                          <a:pt x="448" y="585"/>
                          <a:pt x="451" y="586"/>
                          <a:pt x="455" y="586"/>
                        </a:cubicBezTo>
                        <a:cubicBezTo>
                          <a:pt x="451" y="585"/>
                          <a:pt x="448" y="585"/>
                          <a:pt x="445" y="585"/>
                        </a:cubicBezTo>
                        <a:close/>
                        <a:moveTo>
                          <a:pt x="396" y="807"/>
                        </a:moveTo>
                        <a:cubicBezTo>
                          <a:pt x="395" y="807"/>
                          <a:pt x="397" y="809"/>
                          <a:pt x="401" y="817"/>
                        </a:cubicBezTo>
                        <a:lnTo>
                          <a:pt x="409" y="817"/>
                        </a:lnTo>
                        <a:lnTo>
                          <a:pt x="409" y="809"/>
                        </a:lnTo>
                        <a:cubicBezTo>
                          <a:pt x="401" y="809"/>
                          <a:pt x="397" y="807"/>
                          <a:pt x="396" y="807"/>
                        </a:cubicBezTo>
                        <a:close/>
                        <a:moveTo>
                          <a:pt x="338" y="1108"/>
                        </a:moveTo>
                        <a:cubicBezTo>
                          <a:pt x="336" y="1109"/>
                          <a:pt x="334" y="1109"/>
                          <a:pt x="332" y="1110"/>
                        </a:cubicBezTo>
                        <a:lnTo>
                          <a:pt x="339" y="1110"/>
                        </a:lnTo>
                        <a:cubicBezTo>
                          <a:pt x="339" y="1109"/>
                          <a:pt x="338" y="1109"/>
                          <a:pt x="338" y="1108"/>
                        </a:cubicBezTo>
                        <a:close/>
                        <a:moveTo>
                          <a:pt x="605" y="2040"/>
                        </a:moveTo>
                        <a:cubicBezTo>
                          <a:pt x="609" y="2040"/>
                          <a:pt x="608" y="2051"/>
                          <a:pt x="601" y="2057"/>
                        </a:cubicBezTo>
                        <a:cubicBezTo>
                          <a:pt x="594" y="2057"/>
                          <a:pt x="594" y="2057"/>
                          <a:pt x="601" y="2042"/>
                        </a:cubicBezTo>
                        <a:cubicBezTo>
                          <a:pt x="603" y="2040"/>
                          <a:pt x="604" y="2040"/>
                          <a:pt x="605" y="2040"/>
                        </a:cubicBezTo>
                        <a:close/>
                        <a:moveTo>
                          <a:pt x="563" y="2111"/>
                        </a:moveTo>
                        <a:lnTo>
                          <a:pt x="563" y="2111"/>
                        </a:lnTo>
                        <a:cubicBezTo>
                          <a:pt x="563" y="2112"/>
                          <a:pt x="563" y="2112"/>
                          <a:pt x="563" y="2113"/>
                        </a:cubicBezTo>
                        <a:lnTo>
                          <a:pt x="563" y="2113"/>
                        </a:lnTo>
                        <a:cubicBezTo>
                          <a:pt x="563" y="2112"/>
                          <a:pt x="563" y="2112"/>
                          <a:pt x="563" y="2111"/>
                        </a:cubicBezTo>
                        <a:close/>
                        <a:moveTo>
                          <a:pt x="628" y="2424"/>
                        </a:moveTo>
                        <a:cubicBezTo>
                          <a:pt x="627" y="2425"/>
                          <a:pt x="626" y="2426"/>
                          <a:pt x="625" y="2427"/>
                        </a:cubicBezTo>
                        <a:cubicBezTo>
                          <a:pt x="626" y="2426"/>
                          <a:pt x="627" y="2425"/>
                          <a:pt x="628" y="2424"/>
                        </a:cubicBezTo>
                        <a:close/>
                        <a:moveTo>
                          <a:pt x="640" y="2627"/>
                        </a:moveTo>
                        <a:cubicBezTo>
                          <a:pt x="644" y="2628"/>
                          <a:pt x="648" y="2629"/>
                          <a:pt x="651" y="2629"/>
                        </a:cubicBezTo>
                        <a:lnTo>
                          <a:pt x="651" y="2629"/>
                        </a:lnTo>
                        <a:cubicBezTo>
                          <a:pt x="648" y="2628"/>
                          <a:pt x="644" y="2627"/>
                          <a:pt x="640" y="2627"/>
                        </a:cubicBezTo>
                        <a:close/>
                        <a:moveTo>
                          <a:pt x="455" y="0"/>
                        </a:moveTo>
                        <a:cubicBezTo>
                          <a:pt x="467" y="18"/>
                          <a:pt x="461" y="23"/>
                          <a:pt x="449" y="23"/>
                        </a:cubicBezTo>
                        <a:cubicBezTo>
                          <a:pt x="437" y="23"/>
                          <a:pt x="417" y="18"/>
                          <a:pt x="403" y="18"/>
                        </a:cubicBezTo>
                        <a:cubicBezTo>
                          <a:pt x="386" y="18"/>
                          <a:pt x="377" y="26"/>
                          <a:pt x="401" y="62"/>
                        </a:cubicBezTo>
                        <a:cubicBezTo>
                          <a:pt x="378" y="62"/>
                          <a:pt x="386" y="39"/>
                          <a:pt x="363" y="31"/>
                        </a:cubicBezTo>
                        <a:lnTo>
                          <a:pt x="363" y="31"/>
                        </a:lnTo>
                        <a:cubicBezTo>
                          <a:pt x="386" y="54"/>
                          <a:pt x="386" y="69"/>
                          <a:pt x="363" y="77"/>
                        </a:cubicBezTo>
                        <a:lnTo>
                          <a:pt x="363" y="69"/>
                        </a:lnTo>
                        <a:cubicBezTo>
                          <a:pt x="339" y="116"/>
                          <a:pt x="293" y="108"/>
                          <a:pt x="247" y="146"/>
                        </a:cubicBezTo>
                        <a:lnTo>
                          <a:pt x="286" y="170"/>
                        </a:lnTo>
                        <a:cubicBezTo>
                          <a:pt x="280" y="172"/>
                          <a:pt x="276" y="173"/>
                          <a:pt x="272" y="173"/>
                        </a:cubicBezTo>
                        <a:cubicBezTo>
                          <a:pt x="264" y="173"/>
                          <a:pt x="257" y="170"/>
                          <a:pt x="247" y="170"/>
                        </a:cubicBezTo>
                        <a:cubicBezTo>
                          <a:pt x="258" y="179"/>
                          <a:pt x="265" y="182"/>
                          <a:pt x="270" y="182"/>
                        </a:cubicBezTo>
                        <a:cubicBezTo>
                          <a:pt x="280" y="182"/>
                          <a:pt x="282" y="168"/>
                          <a:pt x="291" y="168"/>
                        </a:cubicBezTo>
                        <a:cubicBezTo>
                          <a:pt x="296" y="168"/>
                          <a:pt x="304" y="172"/>
                          <a:pt x="316" y="185"/>
                        </a:cubicBezTo>
                        <a:cubicBezTo>
                          <a:pt x="306" y="181"/>
                          <a:pt x="298" y="179"/>
                          <a:pt x="291" y="179"/>
                        </a:cubicBezTo>
                        <a:cubicBezTo>
                          <a:pt x="254" y="179"/>
                          <a:pt x="262" y="230"/>
                          <a:pt x="221" y="230"/>
                        </a:cubicBezTo>
                        <a:cubicBezTo>
                          <a:pt x="214" y="230"/>
                          <a:pt x="205" y="228"/>
                          <a:pt x="193" y="224"/>
                        </a:cubicBezTo>
                        <a:lnTo>
                          <a:pt x="193" y="224"/>
                        </a:lnTo>
                        <a:cubicBezTo>
                          <a:pt x="178" y="239"/>
                          <a:pt x="232" y="239"/>
                          <a:pt x="224" y="254"/>
                        </a:cubicBezTo>
                        <a:lnTo>
                          <a:pt x="201" y="254"/>
                        </a:lnTo>
                        <a:lnTo>
                          <a:pt x="224" y="270"/>
                        </a:lnTo>
                        <a:cubicBezTo>
                          <a:pt x="222" y="272"/>
                          <a:pt x="217" y="273"/>
                          <a:pt x="212" y="273"/>
                        </a:cubicBezTo>
                        <a:cubicBezTo>
                          <a:pt x="199" y="273"/>
                          <a:pt x="181" y="268"/>
                          <a:pt x="170" y="262"/>
                        </a:cubicBezTo>
                        <a:lnTo>
                          <a:pt x="170" y="247"/>
                        </a:lnTo>
                        <a:cubicBezTo>
                          <a:pt x="133" y="247"/>
                          <a:pt x="153" y="289"/>
                          <a:pt x="148" y="293"/>
                        </a:cubicBezTo>
                        <a:lnTo>
                          <a:pt x="148" y="293"/>
                        </a:lnTo>
                        <a:lnTo>
                          <a:pt x="170" y="285"/>
                        </a:lnTo>
                        <a:lnTo>
                          <a:pt x="170" y="285"/>
                        </a:lnTo>
                        <a:cubicBezTo>
                          <a:pt x="170" y="339"/>
                          <a:pt x="108" y="393"/>
                          <a:pt x="147" y="455"/>
                        </a:cubicBezTo>
                        <a:lnTo>
                          <a:pt x="162" y="455"/>
                        </a:lnTo>
                        <a:cubicBezTo>
                          <a:pt x="185" y="501"/>
                          <a:pt x="131" y="478"/>
                          <a:pt x="139" y="524"/>
                        </a:cubicBezTo>
                        <a:cubicBezTo>
                          <a:pt x="155" y="539"/>
                          <a:pt x="162" y="547"/>
                          <a:pt x="162" y="563"/>
                        </a:cubicBezTo>
                        <a:cubicBezTo>
                          <a:pt x="156" y="558"/>
                          <a:pt x="150" y="557"/>
                          <a:pt x="143" y="557"/>
                        </a:cubicBezTo>
                        <a:cubicBezTo>
                          <a:pt x="133" y="557"/>
                          <a:pt x="122" y="560"/>
                          <a:pt x="112" y="560"/>
                        </a:cubicBezTo>
                        <a:cubicBezTo>
                          <a:pt x="106" y="560"/>
                          <a:pt x="99" y="559"/>
                          <a:pt x="93" y="555"/>
                        </a:cubicBezTo>
                        <a:lnTo>
                          <a:pt x="93" y="555"/>
                        </a:lnTo>
                        <a:cubicBezTo>
                          <a:pt x="124" y="601"/>
                          <a:pt x="116" y="578"/>
                          <a:pt x="178" y="616"/>
                        </a:cubicBezTo>
                        <a:lnTo>
                          <a:pt x="147" y="616"/>
                        </a:lnTo>
                        <a:cubicBezTo>
                          <a:pt x="178" y="632"/>
                          <a:pt x="185" y="632"/>
                          <a:pt x="193" y="655"/>
                        </a:cubicBezTo>
                        <a:cubicBezTo>
                          <a:pt x="186" y="648"/>
                          <a:pt x="179" y="646"/>
                          <a:pt x="171" y="646"/>
                        </a:cubicBezTo>
                        <a:cubicBezTo>
                          <a:pt x="162" y="646"/>
                          <a:pt x="153" y="649"/>
                          <a:pt x="143" y="649"/>
                        </a:cubicBezTo>
                        <a:cubicBezTo>
                          <a:pt x="134" y="649"/>
                          <a:pt x="126" y="647"/>
                          <a:pt x="116" y="640"/>
                        </a:cubicBezTo>
                        <a:lnTo>
                          <a:pt x="116" y="640"/>
                        </a:lnTo>
                        <a:cubicBezTo>
                          <a:pt x="39" y="678"/>
                          <a:pt x="178" y="709"/>
                          <a:pt x="78" y="724"/>
                        </a:cubicBezTo>
                        <a:cubicBezTo>
                          <a:pt x="91" y="728"/>
                          <a:pt x="102" y="730"/>
                          <a:pt x="110" y="730"/>
                        </a:cubicBezTo>
                        <a:cubicBezTo>
                          <a:pt x="146" y="730"/>
                          <a:pt x="133" y="699"/>
                          <a:pt x="141" y="699"/>
                        </a:cubicBezTo>
                        <a:cubicBezTo>
                          <a:pt x="142" y="699"/>
                          <a:pt x="144" y="699"/>
                          <a:pt x="147" y="701"/>
                        </a:cubicBezTo>
                        <a:cubicBezTo>
                          <a:pt x="149" y="700"/>
                          <a:pt x="152" y="700"/>
                          <a:pt x="155" y="700"/>
                        </a:cubicBezTo>
                        <a:cubicBezTo>
                          <a:pt x="178" y="700"/>
                          <a:pt x="207" y="725"/>
                          <a:pt x="193" y="732"/>
                        </a:cubicBezTo>
                        <a:cubicBezTo>
                          <a:pt x="185" y="747"/>
                          <a:pt x="85" y="747"/>
                          <a:pt x="85" y="786"/>
                        </a:cubicBezTo>
                        <a:cubicBezTo>
                          <a:pt x="85" y="786"/>
                          <a:pt x="78" y="786"/>
                          <a:pt x="78" y="778"/>
                        </a:cubicBezTo>
                        <a:lnTo>
                          <a:pt x="78" y="778"/>
                        </a:lnTo>
                        <a:cubicBezTo>
                          <a:pt x="54" y="794"/>
                          <a:pt x="108" y="809"/>
                          <a:pt x="70" y="825"/>
                        </a:cubicBezTo>
                        <a:cubicBezTo>
                          <a:pt x="124" y="832"/>
                          <a:pt x="70" y="840"/>
                          <a:pt x="139" y="848"/>
                        </a:cubicBezTo>
                        <a:lnTo>
                          <a:pt x="124" y="817"/>
                        </a:lnTo>
                        <a:lnTo>
                          <a:pt x="124" y="817"/>
                        </a:lnTo>
                        <a:cubicBezTo>
                          <a:pt x="139" y="832"/>
                          <a:pt x="216" y="848"/>
                          <a:pt x="178" y="878"/>
                        </a:cubicBezTo>
                        <a:cubicBezTo>
                          <a:pt x="162" y="871"/>
                          <a:pt x="147" y="871"/>
                          <a:pt x="139" y="863"/>
                        </a:cubicBezTo>
                        <a:lnTo>
                          <a:pt x="139" y="863"/>
                        </a:lnTo>
                        <a:cubicBezTo>
                          <a:pt x="116" y="871"/>
                          <a:pt x="155" y="878"/>
                          <a:pt x="131" y="886"/>
                        </a:cubicBezTo>
                        <a:cubicBezTo>
                          <a:pt x="62" y="886"/>
                          <a:pt x="116" y="848"/>
                          <a:pt x="62" y="832"/>
                        </a:cubicBezTo>
                        <a:lnTo>
                          <a:pt x="62" y="832"/>
                        </a:lnTo>
                        <a:cubicBezTo>
                          <a:pt x="42" y="839"/>
                          <a:pt x="96" y="857"/>
                          <a:pt x="63" y="857"/>
                        </a:cubicBezTo>
                        <a:cubicBezTo>
                          <a:pt x="58" y="857"/>
                          <a:pt x="50" y="856"/>
                          <a:pt x="39" y="855"/>
                        </a:cubicBezTo>
                        <a:lnTo>
                          <a:pt x="39" y="855"/>
                        </a:lnTo>
                        <a:cubicBezTo>
                          <a:pt x="139" y="871"/>
                          <a:pt x="31" y="894"/>
                          <a:pt x="101" y="917"/>
                        </a:cubicBezTo>
                        <a:lnTo>
                          <a:pt x="62" y="917"/>
                        </a:lnTo>
                        <a:cubicBezTo>
                          <a:pt x="70" y="917"/>
                          <a:pt x="85" y="925"/>
                          <a:pt x="85" y="932"/>
                        </a:cubicBezTo>
                        <a:lnTo>
                          <a:pt x="31" y="925"/>
                        </a:lnTo>
                        <a:lnTo>
                          <a:pt x="31" y="925"/>
                        </a:lnTo>
                        <a:cubicBezTo>
                          <a:pt x="78" y="940"/>
                          <a:pt x="0" y="963"/>
                          <a:pt x="24" y="979"/>
                        </a:cubicBezTo>
                        <a:cubicBezTo>
                          <a:pt x="24" y="959"/>
                          <a:pt x="37" y="957"/>
                          <a:pt x="53" y="957"/>
                        </a:cubicBezTo>
                        <a:cubicBezTo>
                          <a:pt x="58" y="957"/>
                          <a:pt x="62" y="958"/>
                          <a:pt x="66" y="958"/>
                        </a:cubicBezTo>
                        <a:cubicBezTo>
                          <a:pt x="79" y="958"/>
                          <a:pt x="92" y="956"/>
                          <a:pt x="101" y="948"/>
                        </a:cubicBezTo>
                        <a:lnTo>
                          <a:pt x="101" y="948"/>
                        </a:lnTo>
                        <a:cubicBezTo>
                          <a:pt x="162" y="986"/>
                          <a:pt x="0" y="986"/>
                          <a:pt x="24" y="1048"/>
                        </a:cubicBezTo>
                        <a:cubicBezTo>
                          <a:pt x="24" y="1042"/>
                          <a:pt x="39" y="1021"/>
                          <a:pt x="56" y="1021"/>
                        </a:cubicBezTo>
                        <a:cubicBezTo>
                          <a:pt x="61" y="1021"/>
                          <a:pt x="65" y="1022"/>
                          <a:pt x="70" y="1025"/>
                        </a:cubicBezTo>
                        <a:cubicBezTo>
                          <a:pt x="54" y="1040"/>
                          <a:pt x="47" y="1048"/>
                          <a:pt x="24" y="1063"/>
                        </a:cubicBezTo>
                        <a:cubicBezTo>
                          <a:pt x="28" y="1071"/>
                          <a:pt x="33" y="1074"/>
                          <a:pt x="38" y="1074"/>
                        </a:cubicBezTo>
                        <a:cubicBezTo>
                          <a:pt x="51" y="1074"/>
                          <a:pt x="67" y="1060"/>
                          <a:pt x="82" y="1060"/>
                        </a:cubicBezTo>
                        <a:cubicBezTo>
                          <a:pt x="86" y="1060"/>
                          <a:pt x="89" y="1061"/>
                          <a:pt x="93" y="1063"/>
                        </a:cubicBezTo>
                        <a:cubicBezTo>
                          <a:pt x="47" y="1079"/>
                          <a:pt x="116" y="1071"/>
                          <a:pt x="131" y="1086"/>
                        </a:cubicBezTo>
                        <a:lnTo>
                          <a:pt x="93" y="1094"/>
                        </a:lnTo>
                        <a:cubicBezTo>
                          <a:pt x="88" y="1110"/>
                          <a:pt x="96" y="1114"/>
                          <a:pt x="109" y="1114"/>
                        </a:cubicBezTo>
                        <a:cubicBezTo>
                          <a:pt x="121" y="1114"/>
                          <a:pt x="138" y="1110"/>
                          <a:pt x="148" y="1110"/>
                        </a:cubicBezTo>
                        <a:cubicBezTo>
                          <a:pt x="157" y="1110"/>
                          <a:pt x="162" y="1113"/>
                          <a:pt x="155" y="1125"/>
                        </a:cubicBezTo>
                        <a:lnTo>
                          <a:pt x="101" y="1125"/>
                        </a:lnTo>
                        <a:lnTo>
                          <a:pt x="116" y="1140"/>
                        </a:lnTo>
                        <a:lnTo>
                          <a:pt x="70" y="1148"/>
                        </a:lnTo>
                        <a:cubicBezTo>
                          <a:pt x="108" y="1164"/>
                          <a:pt x="101" y="1171"/>
                          <a:pt x="93" y="1194"/>
                        </a:cubicBezTo>
                        <a:cubicBezTo>
                          <a:pt x="108" y="1187"/>
                          <a:pt x="128" y="1183"/>
                          <a:pt x="143" y="1183"/>
                        </a:cubicBezTo>
                        <a:cubicBezTo>
                          <a:pt x="158" y="1183"/>
                          <a:pt x="170" y="1187"/>
                          <a:pt x="170" y="1194"/>
                        </a:cubicBezTo>
                        <a:cubicBezTo>
                          <a:pt x="155" y="1210"/>
                          <a:pt x="131" y="1194"/>
                          <a:pt x="147" y="1217"/>
                        </a:cubicBezTo>
                        <a:cubicBezTo>
                          <a:pt x="124" y="1217"/>
                          <a:pt x="85" y="1217"/>
                          <a:pt x="124" y="1202"/>
                        </a:cubicBezTo>
                        <a:lnTo>
                          <a:pt x="85" y="1202"/>
                        </a:lnTo>
                        <a:cubicBezTo>
                          <a:pt x="62" y="1225"/>
                          <a:pt x="85" y="1241"/>
                          <a:pt x="85" y="1248"/>
                        </a:cubicBezTo>
                        <a:cubicBezTo>
                          <a:pt x="85" y="1241"/>
                          <a:pt x="93" y="1241"/>
                          <a:pt x="93" y="1233"/>
                        </a:cubicBezTo>
                        <a:lnTo>
                          <a:pt x="155" y="1256"/>
                        </a:lnTo>
                        <a:cubicBezTo>
                          <a:pt x="147" y="1264"/>
                          <a:pt x="131" y="1264"/>
                          <a:pt x="116" y="1264"/>
                        </a:cubicBezTo>
                        <a:cubicBezTo>
                          <a:pt x="124" y="1264"/>
                          <a:pt x="147" y="1264"/>
                          <a:pt x="155" y="1279"/>
                        </a:cubicBezTo>
                        <a:cubicBezTo>
                          <a:pt x="133" y="1285"/>
                          <a:pt x="107" y="1290"/>
                          <a:pt x="89" y="1290"/>
                        </a:cubicBezTo>
                        <a:cubicBezTo>
                          <a:pt x="81" y="1290"/>
                          <a:pt x="74" y="1289"/>
                          <a:pt x="70" y="1287"/>
                        </a:cubicBezTo>
                        <a:lnTo>
                          <a:pt x="70" y="1287"/>
                        </a:lnTo>
                        <a:lnTo>
                          <a:pt x="116" y="1310"/>
                        </a:lnTo>
                        <a:cubicBezTo>
                          <a:pt x="101" y="1318"/>
                          <a:pt x="85" y="1341"/>
                          <a:pt x="70" y="1341"/>
                        </a:cubicBezTo>
                        <a:cubicBezTo>
                          <a:pt x="62" y="1364"/>
                          <a:pt x="147" y="1364"/>
                          <a:pt x="139" y="1395"/>
                        </a:cubicBezTo>
                        <a:lnTo>
                          <a:pt x="155" y="1395"/>
                        </a:lnTo>
                        <a:cubicBezTo>
                          <a:pt x="155" y="1418"/>
                          <a:pt x="124" y="1456"/>
                          <a:pt x="185" y="1464"/>
                        </a:cubicBezTo>
                        <a:lnTo>
                          <a:pt x="139" y="1503"/>
                        </a:lnTo>
                        <a:cubicBezTo>
                          <a:pt x="142" y="1504"/>
                          <a:pt x="145" y="1505"/>
                          <a:pt x="147" y="1505"/>
                        </a:cubicBezTo>
                        <a:cubicBezTo>
                          <a:pt x="165" y="1505"/>
                          <a:pt x="187" y="1474"/>
                          <a:pt x="214" y="1474"/>
                        </a:cubicBezTo>
                        <a:cubicBezTo>
                          <a:pt x="219" y="1474"/>
                          <a:pt x="225" y="1476"/>
                          <a:pt x="232" y="1479"/>
                        </a:cubicBezTo>
                        <a:cubicBezTo>
                          <a:pt x="270" y="1503"/>
                          <a:pt x="193" y="1510"/>
                          <a:pt x="178" y="1526"/>
                        </a:cubicBezTo>
                        <a:cubicBezTo>
                          <a:pt x="189" y="1526"/>
                          <a:pt x="202" y="1525"/>
                          <a:pt x="214" y="1525"/>
                        </a:cubicBezTo>
                        <a:cubicBezTo>
                          <a:pt x="244" y="1525"/>
                          <a:pt x="269" y="1529"/>
                          <a:pt x="247" y="1556"/>
                        </a:cubicBezTo>
                        <a:cubicBezTo>
                          <a:pt x="240" y="1566"/>
                          <a:pt x="237" y="1569"/>
                          <a:pt x="235" y="1569"/>
                        </a:cubicBezTo>
                        <a:cubicBezTo>
                          <a:pt x="232" y="1569"/>
                          <a:pt x="232" y="1564"/>
                          <a:pt x="232" y="1564"/>
                        </a:cubicBezTo>
                        <a:lnTo>
                          <a:pt x="209" y="1595"/>
                        </a:lnTo>
                        <a:cubicBezTo>
                          <a:pt x="198" y="1596"/>
                          <a:pt x="190" y="1597"/>
                          <a:pt x="183" y="1597"/>
                        </a:cubicBezTo>
                        <a:cubicBezTo>
                          <a:pt x="169" y="1597"/>
                          <a:pt x="161" y="1595"/>
                          <a:pt x="155" y="1595"/>
                        </a:cubicBezTo>
                        <a:cubicBezTo>
                          <a:pt x="145" y="1595"/>
                          <a:pt x="139" y="1599"/>
                          <a:pt x="124" y="1618"/>
                        </a:cubicBezTo>
                        <a:cubicBezTo>
                          <a:pt x="145" y="1607"/>
                          <a:pt x="160" y="1603"/>
                          <a:pt x="171" y="1603"/>
                        </a:cubicBezTo>
                        <a:cubicBezTo>
                          <a:pt x="203" y="1603"/>
                          <a:pt x="198" y="1641"/>
                          <a:pt x="227" y="1641"/>
                        </a:cubicBezTo>
                        <a:cubicBezTo>
                          <a:pt x="237" y="1641"/>
                          <a:pt x="250" y="1637"/>
                          <a:pt x="270" y="1626"/>
                        </a:cubicBezTo>
                        <a:lnTo>
                          <a:pt x="270" y="1626"/>
                        </a:lnTo>
                        <a:lnTo>
                          <a:pt x="255" y="1649"/>
                        </a:lnTo>
                        <a:lnTo>
                          <a:pt x="247" y="1649"/>
                        </a:lnTo>
                        <a:cubicBezTo>
                          <a:pt x="240" y="1660"/>
                          <a:pt x="241" y="1664"/>
                          <a:pt x="247" y="1664"/>
                        </a:cubicBezTo>
                        <a:cubicBezTo>
                          <a:pt x="261" y="1664"/>
                          <a:pt x="302" y="1641"/>
                          <a:pt x="318" y="1641"/>
                        </a:cubicBezTo>
                        <a:cubicBezTo>
                          <a:pt x="323" y="1641"/>
                          <a:pt x="325" y="1644"/>
                          <a:pt x="324" y="1649"/>
                        </a:cubicBezTo>
                        <a:cubicBezTo>
                          <a:pt x="324" y="1664"/>
                          <a:pt x="309" y="1680"/>
                          <a:pt x="301" y="1680"/>
                        </a:cubicBezTo>
                        <a:lnTo>
                          <a:pt x="332" y="1680"/>
                        </a:lnTo>
                        <a:cubicBezTo>
                          <a:pt x="332" y="1685"/>
                          <a:pt x="324" y="1691"/>
                          <a:pt x="320" y="1691"/>
                        </a:cubicBezTo>
                        <a:lnTo>
                          <a:pt x="320" y="1691"/>
                        </a:lnTo>
                        <a:lnTo>
                          <a:pt x="316" y="1687"/>
                        </a:lnTo>
                        <a:lnTo>
                          <a:pt x="316" y="1687"/>
                        </a:lnTo>
                        <a:cubicBezTo>
                          <a:pt x="316" y="1690"/>
                          <a:pt x="318" y="1691"/>
                          <a:pt x="320" y="1691"/>
                        </a:cubicBezTo>
                        <a:lnTo>
                          <a:pt x="320" y="1691"/>
                        </a:lnTo>
                        <a:lnTo>
                          <a:pt x="339" y="1711"/>
                        </a:lnTo>
                        <a:cubicBezTo>
                          <a:pt x="355" y="1703"/>
                          <a:pt x="378" y="1703"/>
                          <a:pt x="393" y="1703"/>
                        </a:cubicBezTo>
                        <a:cubicBezTo>
                          <a:pt x="390" y="1707"/>
                          <a:pt x="388" y="1707"/>
                          <a:pt x="385" y="1707"/>
                        </a:cubicBezTo>
                        <a:cubicBezTo>
                          <a:pt x="382" y="1707"/>
                          <a:pt x="378" y="1707"/>
                          <a:pt x="370" y="1711"/>
                        </a:cubicBezTo>
                        <a:lnTo>
                          <a:pt x="401" y="1711"/>
                        </a:lnTo>
                        <a:cubicBezTo>
                          <a:pt x="392" y="1720"/>
                          <a:pt x="373" y="1727"/>
                          <a:pt x="361" y="1727"/>
                        </a:cubicBezTo>
                        <a:cubicBezTo>
                          <a:pt x="353" y="1727"/>
                          <a:pt x="347" y="1724"/>
                          <a:pt x="347" y="1718"/>
                        </a:cubicBezTo>
                        <a:cubicBezTo>
                          <a:pt x="308" y="1748"/>
                          <a:pt x="308" y="1752"/>
                          <a:pt x="317" y="1752"/>
                        </a:cubicBezTo>
                        <a:cubicBezTo>
                          <a:pt x="321" y="1752"/>
                          <a:pt x="327" y="1752"/>
                          <a:pt x="332" y="1752"/>
                        </a:cubicBezTo>
                        <a:cubicBezTo>
                          <a:pt x="344" y="1752"/>
                          <a:pt x="355" y="1755"/>
                          <a:pt x="339" y="1780"/>
                        </a:cubicBezTo>
                        <a:lnTo>
                          <a:pt x="316" y="1772"/>
                        </a:lnTo>
                        <a:cubicBezTo>
                          <a:pt x="262" y="1811"/>
                          <a:pt x="293" y="1811"/>
                          <a:pt x="262" y="1842"/>
                        </a:cubicBezTo>
                        <a:cubicBezTo>
                          <a:pt x="276" y="1835"/>
                          <a:pt x="328" y="1778"/>
                          <a:pt x="360" y="1772"/>
                        </a:cubicBezTo>
                        <a:lnTo>
                          <a:pt x="360" y="1772"/>
                        </a:lnTo>
                        <a:cubicBezTo>
                          <a:pt x="364" y="1772"/>
                          <a:pt x="368" y="1772"/>
                          <a:pt x="370" y="1772"/>
                        </a:cubicBezTo>
                        <a:cubicBezTo>
                          <a:pt x="369" y="1772"/>
                          <a:pt x="367" y="1772"/>
                          <a:pt x="365" y="1772"/>
                        </a:cubicBezTo>
                        <a:cubicBezTo>
                          <a:pt x="364" y="1772"/>
                          <a:pt x="362" y="1772"/>
                          <a:pt x="360" y="1772"/>
                        </a:cubicBezTo>
                        <a:lnTo>
                          <a:pt x="360" y="1772"/>
                        </a:lnTo>
                        <a:cubicBezTo>
                          <a:pt x="350" y="1772"/>
                          <a:pt x="338" y="1770"/>
                          <a:pt x="355" y="1765"/>
                        </a:cubicBezTo>
                        <a:cubicBezTo>
                          <a:pt x="370" y="1755"/>
                          <a:pt x="377" y="1752"/>
                          <a:pt x="379" y="1752"/>
                        </a:cubicBezTo>
                        <a:cubicBezTo>
                          <a:pt x="383" y="1752"/>
                          <a:pt x="375" y="1760"/>
                          <a:pt x="370" y="1765"/>
                        </a:cubicBezTo>
                        <a:lnTo>
                          <a:pt x="370" y="1772"/>
                        </a:lnTo>
                        <a:cubicBezTo>
                          <a:pt x="365" y="1778"/>
                          <a:pt x="363" y="1783"/>
                          <a:pt x="374" y="1783"/>
                        </a:cubicBezTo>
                        <a:cubicBezTo>
                          <a:pt x="378" y="1783"/>
                          <a:pt x="384" y="1782"/>
                          <a:pt x="393" y="1780"/>
                        </a:cubicBezTo>
                        <a:lnTo>
                          <a:pt x="393" y="1780"/>
                        </a:lnTo>
                        <a:cubicBezTo>
                          <a:pt x="355" y="1803"/>
                          <a:pt x="370" y="1803"/>
                          <a:pt x="378" y="1818"/>
                        </a:cubicBezTo>
                        <a:lnTo>
                          <a:pt x="324" y="1842"/>
                        </a:lnTo>
                        <a:cubicBezTo>
                          <a:pt x="347" y="1842"/>
                          <a:pt x="370" y="1834"/>
                          <a:pt x="393" y="1826"/>
                        </a:cubicBezTo>
                        <a:lnTo>
                          <a:pt x="393" y="1826"/>
                        </a:lnTo>
                        <a:cubicBezTo>
                          <a:pt x="393" y="1842"/>
                          <a:pt x="363" y="1865"/>
                          <a:pt x="332" y="1880"/>
                        </a:cubicBezTo>
                        <a:cubicBezTo>
                          <a:pt x="332" y="1883"/>
                          <a:pt x="333" y="1885"/>
                          <a:pt x="335" y="1885"/>
                        </a:cubicBezTo>
                        <a:cubicBezTo>
                          <a:pt x="345" y="1885"/>
                          <a:pt x="375" y="1852"/>
                          <a:pt x="392" y="1852"/>
                        </a:cubicBezTo>
                        <a:cubicBezTo>
                          <a:pt x="396" y="1852"/>
                          <a:pt x="399" y="1854"/>
                          <a:pt x="401" y="1857"/>
                        </a:cubicBezTo>
                        <a:cubicBezTo>
                          <a:pt x="393" y="1880"/>
                          <a:pt x="417" y="1888"/>
                          <a:pt x="463" y="1895"/>
                        </a:cubicBezTo>
                        <a:cubicBezTo>
                          <a:pt x="447" y="1911"/>
                          <a:pt x="432" y="1903"/>
                          <a:pt x="417" y="1919"/>
                        </a:cubicBezTo>
                        <a:lnTo>
                          <a:pt x="463" y="1911"/>
                        </a:lnTo>
                        <a:lnTo>
                          <a:pt x="463" y="1911"/>
                        </a:lnTo>
                        <a:cubicBezTo>
                          <a:pt x="463" y="1911"/>
                          <a:pt x="447" y="1919"/>
                          <a:pt x="440" y="1919"/>
                        </a:cubicBezTo>
                        <a:cubicBezTo>
                          <a:pt x="459" y="1919"/>
                          <a:pt x="485" y="1902"/>
                          <a:pt x="502" y="1902"/>
                        </a:cubicBezTo>
                        <a:cubicBezTo>
                          <a:pt x="504" y="1902"/>
                          <a:pt x="507" y="1902"/>
                          <a:pt x="509" y="1903"/>
                        </a:cubicBezTo>
                        <a:cubicBezTo>
                          <a:pt x="514" y="1902"/>
                          <a:pt x="518" y="1901"/>
                          <a:pt x="521" y="1901"/>
                        </a:cubicBezTo>
                        <a:cubicBezTo>
                          <a:pt x="550" y="1901"/>
                          <a:pt x="462" y="1965"/>
                          <a:pt x="502" y="1965"/>
                        </a:cubicBezTo>
                        <a:cubicBezTo>
                          <a:pt x="504" y="1965"/>
                          <a:pt x="506" y="1965"/>
                          <a:pt x="509" y="1965"/>
                        </a:cubicBezTo>
                        <a:lnTo>
                          <a:pt x="509" y="1965"/>
                        </a:lnTo>
                        <a:cubicBezTo>
                          <a:pt x="501" y="1973"/>
                          <a:pt x="478" y="1973"/>
                          <a:pt x="463" y="1980"/>
                        </a:cubicBezTo>
                        <a:cubicBezTo>
                          <a:pt x="485" y="1986"/>
                          <a:pt x="506" y="1991"/>
                          <a:pt x="528" y="1991"/>
                        </a:cubicBezTo>
                        <a:cubicBezTo>
                          <a:pt x="537" y="1991"/>
                          <a:pt x="546" y="1990"/>
                          <a:pt x="555" y="1988"/>
                        </a:cubicBezTo>
                        <a:lnTo>
                          <a:pt x="555" y="1988"/>
                        </a:lnTo>
                        <a:lnTo>
                          <a:pt x="532" y="2019"/>
                        </a:lnTo>
                        <a:cubicBezTo>
                          <a:pt x="561" y="2001"/>
                          <a:pt x="594" y="1993"/>
                          <a:pt x="625" y="1993"/>
                        </a:cubicBezTo>
                        <a:cubicBezTo>
                          <a:pt x="636" y="1993"/>
                          <a:pt x="646" y="1994"/>
                          <a:pt x="655" y="1996"/>
                        </a:cubicBezTo>
                        <a:lnTo>
                          <a:pt x="694" y="1965"/>
                        </a:lnTo>
                        <a:lnTo>
                          <a:pt x="732" y="1980"/>
                        </a:lnTo>
                        <a:cubicBezTo>
                          <a:pt x="717" y="1988"/>
                          <a:pt x="702" y="1996"/>
                          <a:pt x="686" y="1996"/>
                        </a:cubicBezTo>
                        <a:lnTo>
                          <a:pt x="702" y="1996"/>
                        </a:lnTo>
                        <a:cubicBezTo>
                          <a:pt x="679" y="2011"/>
                          <a:pt x="648" y="2019"/>
                          <a:pt x="625" y="2019"/>
                        </a:cubicBezTo>
                        <a:lnTo>
                          <a:pt x="648" y="2003"/>
                        </a:lnTo>
                        <a:cubicBezTo>
                          <a:pt x="617" y="2003"/>
                          <a:pt x="586" y="2011"/>
                          <a:pt x="555" y="2026"/>
                        </a:cubicBezTo>
                        <a:lnTo>
                          <a:pt x="571" y="2026"/>
                        </a:lnTo>
                        <a:lnTo>
                          <a:pt x="548" y="2034"/>
                        </a:lnTo>
                        <a:lnTo>
                          <a:pt x="571" y="2034"/>
                        </a:lnTo>
                        <a:lnTo>
                          <a:pt x="517" y="2057"/>
                        </a:lnTo>
                        <a:lnTo>
                          <a:pt x="517" y="2057"/>
                        </a:lnTo>
                        <a:lnTo>
                          <a:pt x="540" y="2050"/>
                        </a:lnTo>
                        <a:lnTo>
                          <a:pt x="517" y="2096"/>
                        </a:lnTo>
                        <a:cubicBezTo>
                          <a:pt x="537" y="2096"/>
                          <a:pt x="561" y="2095"/>
                          <a:pt x="585" y="2095"/>
                        </a:cubicBezTo>
                        <a:cubicBezTo>
                          <a:pt x="634" y="2095"/>
                          <a:pt x="684" y="2098"/>
                          <a:pt x="709" y="2119"/>
                        </a:cubicBezTo>
                        <a:cubicBezTo>
                          <a:pt x="663" y="2127"/>
                          <a:pt x="625" y="2134"/>
                          <a:pt x="586" y="2150"/>
                        </a:cubicBezTo>
                        <a:cubicBezTo>
                          <a:pt x="638" y="2127"/>
                          <a:pt x="560" y="2134"/>
                          <a:pt x="563" y="2113"/>
                        </a:cubicBezTo>
                        <a:lnTo>
                          <a:pt x="563" y="2113"/>
                        </a:lnTo>
                        <a:cubicBezTo>
                          <a:pt x="559" y="2120"/>
                          <a:pt x="539" y="2127"/>
                          <a:pt x="524" y="2127"/>
                        </a:cubicBezTo>
                        <a:lnTo>
                          <a:pt x="586" y="2142"/>
                        </a:lnTo>
                        <a:cubicBezTo>
                          <a:pt x="548" y="2157"/>
                          <a:pt x="555" y="2157"/>
                          <a:pt x="540" y="2173"/>
                        </a:cubicBezTo>
                        <a:cubicBezTo>
                          <a:pt x="563" y="2164"/>
                          <a:pt x="579" y="2161"/>
                          <a:pt x="589" y="2161"/>
                        </a:cubicBezTo>
                        <a:cubicBezTo>
                          <a:pt x="616" y="2161"/>
                          <a:pt x="610" y="2183"/>
                          <a:pt x="632" y="2188"/>
                        </a:cubicBezTo>
                        <a:cubicBezTo>
                          <a:pt x="619" y="2193"/>
                          <a:pt x="603" y="2197"/>
                          <a:pt x="592" y="2197"/>
                        </a:cubicBezTo>
                        <a:cubicBezTo>
                          <a:pt x="584" y="2197"/>
                          <a:pt x="578" y="2195"/>
                          <a:pt x="578" y="2188"/>
                        </a:cubicBezTo>
                        <a:lnTo>
                          <a:pt x="578" y="2188"/>
                        </a:lnTo>
                        <a:cubicBezTo>
                          <a:pt x="560" y="2201"/>
                          <a:pt x="566" y="2205"/>
                          <a:pt x="579" y="2205"/>
                        </a:cubicBezTo>
                        <a:cubicBezTo>
                          <a:pt x="594" y="2205"/>
                          <a:pt x="619" y="2200"/>
                          <a:pt x="632" y="2200"/>
                        </a:cubicBezTo>
                        <a:cubicBezTo>
                          <a:pt x="642" y="2200"/>
                          <a:pt x="645" y="2203"/>
                          <a:pt x="632" y="2211"/>
                        </a:cubicBezTo>
                        <a:lnTo>
                          <a:pt x="625" y="2211"/>
                        </a:lnTo>
                        <a:cubicBezTo>
                          <a:pt x="648" y="2211"/>
                          <a:pt x="640" y="2242"/>
                          <a:pt x="609" y="2250"/>
                        </a:cubicBezTo>
                        <a:cubicBezTo>
                          <a:pt x="609" y="2270"/>
                          <a:pt x="627" y="2314"/>
                          <a:pt x="678" y="2314"/>
                        </a:cubicBezTo>
                        <a:cubicBezTo>
                          <a:pt x="683" y="2314"/>
                          <a:pt x="688" y="2314"/>
                          <a:pt x="693" y="2313"/>
                        </a:cubicBezTo>
                        <a:lnTo>
                          <a:pt x="693" y="2313"/>
                        </a:lnTo>
                        <a:cubicBezTo>
                          <a:pt x="671" y="2318"/>
                          <a:pt x="616" y="2335"/>
                          <a:pt x="609" y="2335"/>
                        </a:cubicBezTo>
                        <a:lnTo>
                          <a:pt x="856" y="2335"/>
                        </a:lnTo>
                        <a:cubicBezTo>
                          <a:pt x="771" y="2358"/>
                          <a:pt x="694" y="2365"/>
                          <a:pt x="609" y="2373"/>
                        </a:cubicBezTo>
                        <a:cubicBezTo>
                          <a:pt x="609" y="2381"/>
                          <a:pt x="601" y="2389"/>
                          <a:pt x="625" y="2396"/>
                        </a:cubicBezTo>
                        <a:cubicBezTo>
                          <a:pt x="648" y="2389"/>
                          <a:pt x="679" y="2381"/>
                          <a:pt x="709" y="2373"/>
                        </a:cubicBezTo>
                        <a:lnTo>
                          <a:pt x="709" y="2373"/>
                        </a:lnTo>
                        <a:cubicBezTo>
                          <a:pt x="680" y="2388"/>
                          <a:pt x="657" y="2403"/>
                          <a:pt x="628" y="2424"/>
                        </a:cubicBezTo>
                        <a:lnTo>
                          <a:pt x="628" y="2424"/>
                        </a:lnTo>
                        <a:cubicBezTo>
                          <a:pt x="642" y="2416"/>
                          <a:pt x="676" y="2411"/>
                          <a:pt x="701" y="2411"/>
                        </a:cubicBezTo>
                        <a:cubicBezTo>
                          <a:pt x="719" y="2411"/>
                          <a:pt x="732" y="2414"/>
                          <a:pt x="732" y="2419"/>
                        </a:cubicBezTo>
                        <a:cubicBezTo>
                          <a:pt x="732" y="2427"/>
                          <a:pt x="632" y="2435"/>
                          <a:pt x="625" y="2435"/>
                        </a:cubicBezTo>
                        <a:lnTo>
                          <a:pt x="725" y="2443"/>
                        </a:lnTo>
                        <a:cubicBezTo>
                          <a:pt x="686" y="2443"/>
                          <a:pt x="655" y="2450"/>
                          <a:pt x="617" y="2466"/>
                        </a:cubicBezTo>
                        <a:cubicBezTo>
                          <a:pt x="619" y="2465"/>
                          <a:pt x="621" y="2464"/>
                          <a:pt x="623" y="2464"/>
                        </a:cubicBezTo>
                        <a:cubicBezTo>
                          <a:pt x="635" y="2464"/>
                          <a:pt x="619" y="2489"/>
                          <a:pt x="632" y="2489"/>
                        </a:cubicBezTo>
                        <a:lnTo>
                          <a:pt x="655" y="2473"/>
                        </a:lnTo>
                        <a:lnTo>
                          <a:pt x="655" y="2473"/>
                        </a:lnTo>
                        <a:cubicBezTo>
                          <a:pt x="640" y="2504"/>
                          <a:pt x="786" y="2489"/>
                          <a:pt x="786" y="2520"/>
                        </a:cubicBezTo>
                        <a:cubicBezTo>
                          <a:pt x="740" y="2520"/>
                          <a:pt x="694" y="2527"/>
                          <a:pt x="655" y="2543"/>
                        </a:cubicBezTo>
                        <a:cubicBezTo>
                          <a:pt x="672" y="2541"/>
                          <a:pt x="688" y="2541"/>
                          <a:pt x="705" y="2541"/>
                        </a:cubicBezTo>
                        <a:cubicBezTo>
                          <a:pt x="781" y="2541"/>
                          <a:pt x="857" y="2554"/>
                          <a:pt x="933" y="2574"/>
                        </a:cubicBezTo>
                        <a:lnTo>
                          <a:pt x="902" y="2581"/>
                        </a:lnTo>
                        <a:lnTo>
                          <a:pt x="940" y="2597"/>
                        </a:lnTo>
                        <a:cubicBezTo>
                          <a:pt x="863" y="2589"/>
                          <a:pt x="709" y="2566"/>
                          <a:pt x="648" y="2558"/>
                        </a:cubicBezTo>
                        <a:cubicBezTo>
                          <a:pt x="625" y="2566"/>
                          <a:pt x="617" y="2566"/>
                          <a:pt x="617" y="2581"/>
                        </a:cubicBezTo>
                        <a:cubicBezTo>
                          <a:pt x="612" y="2583"/>
                          <a:pt x="608" y="2583"/>
                          <a:pt x="605" y="2583"/>
                        </a:cubicBezTo>
                        <a:cubicBezTo>
                          <a:pt x="588" y="2583"/>
                          <a:pt x="578" y="2572"/>
                          <a:pt x="578" y="2566"/>
                        </a:cubicBezTo>
                        <a:lnTo>
                          <a:pt x="563" y="2604"/>
                        </a:lnTo>
                        <a:cubicBezTo>
                          <a:pt x="570" y="2603"/>
                          <a:pt x="576" y="2603"/>
                          <a:pt x="581" y="2603"/>
                        </a:cubicBezTo>
                        <a:cubicBezTo>
                          <a:pt x="625" y="2603"/>
                          <a:pt x="630" y="2627"/>
                          <a:pt x="671" y="2627"/>
                        </a:cubicBezTo>
                        <a:lnTo>
                          <a:pt x="609" y="2589"/>
                        </a:lnTo>
                        <a:cubicBezTo>
                          <a:pt x="618" y="2588"/>
                          <a:pt x="629" y="2587"/>
                          <a:pt x="641" y="2587"/>
                        </a:cubicBezTo>
                        <a:cubicBezTo>
                          <a:pt x="697" y="2587"/>
                          <a:pt x="770" y="2602"/>
                          <a:pt x="763" y="2627"/>
                        </a:cubicBezTo>
                        <a:cubicBezTo>
                          <a:pt x="744" y="2631"/>
                          <a:pt x="725" y="2633"/>
                          <a:pt x="705" y="2633"/>
                        </a:cubicBezTo>
                        <a:cubicBezTo>
                          <a:pt x="688" y="2633"/>
                          <a:pt x="670" y="2632"/>
                          <a:pt x="651" y="2629"/>
                        </a:cubicBezTo>
                        <a:lnTo>
                          <a:pt x="651" y="2629"/>
                        </a:lnTo>
                        <a:cubicBezTo>
                          <a:pt x="670" y="2635"/>
                          <a:pt x="684" y="2652"/>
                          <a:pt x="671" y="2658"/>
                        </a:cubicBezTo>
                        <a:lnTo>
                          <a:pt x="640" y="2643"/>
                        </a:lnTo>
                        <a:lnTo>
                          <a:pt x="640" y="2643"/>
                        </a:lnTo>
                        <a:cubicBezTo>
                          <a:pt x="617" y="2658"/>
                          <a:pt x="717" y="2666"/>
                          <a:pt x="663" y="2689"/>
                        </a:cubicBezTo>
                        <a:cubicBezTo>
                          <a:pt x="663" y="2697"/>
                          <a:pt x="586" y="2704"/>
                          <a:pt x="625" y="2704"/>
                        </a:cubicBezTo>
                        <a:cubicBezTo>
                          <a:pt x="695" y="2699"/>
                          <a:pt x="766" y="2694"/>
                          <a:pt x="840" y="2694"/>
                        </a:cubicBezTo>
                        <a:cubicBezTo>
                          <a:pt x="870" y="2694"/>
                          <a:pt x="901" y="2695"/>
                          <a:pt x="933" y="2697"/>
                        </a:cubicBezTo>
                        <a:cubicBezTo>
                          <a:pt x="902" y="2712"/>
                          <a:pt x="871" y="2728"/>
                          <a:pt x="840" y="2743"/>
                        </a:cubicBezTo>
                        <a:cubicBezTo>
                          <a:pt x="832" y="2744"/>
                          <a:pt x="824" y="2745"/>
                          <a:pt x="816" y="2745"/>
                        </a:cubicBezTo>
                        <a:cubicBezTo>
                          <a:pt x="775" y="2745"/>
                          <a:pt x="729" y="2734"/>
                          <a:pt x="692" y="2734"/>
                        </a:cubicBezTo>
                        <a:cubicBezTo>
                          <a:pt x="685" y="2734"/>
                          <a:pt x="678" y="2734"/>
                          <a:pt x="671" y="2735"/>
                        </a:cubicBezTo>
                        <a:cubicBezTo>
                          <a:pt x="686" y="2735"/>
                          <a:pt x="702" y="2735"/>
                          <a:pt x="717" y="2743"/>
                        </a:cubicBezTo>
                        <a:cubicBezTo>
                          <a:pt x="709" y="2747"/>
                          <a:pt x="696" y="2747"/>
                          <a:pt x="685" y="2747"/>
                        </a:cubicBezTo>
                        <a:cubicBezTo>
                          <a:pt x="675" y="2747"/>
                          <a:pt x="667" y="2747"/>
                          <a:pt x="671" y="2751"/>
                        </a:cubicBezTo>
                        <a:cubicBezTo>
                          <a:pt x="716" y="2751"/>
                          <a:pt x="695" y="2767"/>
                          <a:pt x="702" y="2767"/>
                        </a:cubicBezTo>
                        <a:cubicBezTo>
                          <a:pt x="704" y="2767"/>
                          <a:pt x="710" y="2765"/>
                          <a:pt x="725" y="2758"/>
                        </a:cubicBezTo>
                        <a:lnTo>
                          <a:pt x="725" y="2758"/>
                        </a:lnTo>
                        <a:cubicBezTo>
                          <a:pt x="740" y="2774"/>
                          <a:pt x="709" y="2774"/>
                          <a:pt x="709" y="2789"/>
                        </a:cubicBezTo>
                        <a:cubicBezTo>
                          <a:pt x="763" y="2789"/>
                          <a:pt x="809" y="2805"/>
                          <a:pt x="856" y="2828"/>
                        </a:cubicBezTo>
                        <a:lnTo>
                          <a:pt x="809" y="2828"/>
                        </a:lnTo>
                        <a:cubicBezTo>
                          <a:pt x="802" y="2859"/>
                          <a:pt x="779" y="2874"/>
                          <a:pt x="771" y="2897"/>
                        </a:cubicBezTo>
                        <a:cubicBezTo>
                          <a:pt x="756" y="2905"/>
                          <a:pt x="740" y="2905"/>
                          <a:pt x="717" y="2905"/>
                        </a:cubicBezTo>
                        <a:cubicBezTo>
                          <a:pt x="725" y="2913"/>
                          <a:pt x="748" y="2913"/>
                          <a:pt x="748" y="2920"/>
                        </a:cubicBezTo>
                        <a:cubicBezTo>
                          <a:pt x="737" y="2923"/>
                          <a:pt x="730" y="2925"/>
                          <a:pt x="725" y="2925"/>
                        </a:cubicBezTo>
                        <a:cubicBezTo>
                          <a:pt x="711" y="2925"/>
                          <a:pt x="723" y="2911"/>
                          <a:pt x="696" y="2911"/>
                        </a:cubicBezTo>
                        <a:cubicBezTo>
                          <a:pt x="691" y="2911"/>
                          <a:pt x="686" y="2912"/>
                          <a:pt x="679" y="2913"/>
                        </a:cubicBezTo>
                        <a:cubicBezTo>
                          <a:pt x="717" y="2913"/>
                          <a:pt x="725" y="2936"/>
                          <a:pt x="740" y="2951"/>
                        </a:cubicBezTo>
                        <a:cubicBezTo>
                          <a:pt x="794" y="2951"/>
                          <a:pt x="756" y="2920"/>
                          <a:pt x="740" y="2913"/>
                        </a:cubicBezTo>
                        <a:cubicBezTo>
                          <a:pt x="802" y="2913"/>
                          <a:pt x="863" y="2936"/>
                          <a:pt x="910" y="2982"/>
                        </a:cubicBezTo>
                        <a:cubicBezTo>
                          <a:pt x="915" y="2990"/>
                          <a:pt x="911" y="2992"/>
                          <a:pt x="903" y="2992"/>
                        </a:cubicBezTo>
                        <a:cubicBezTo>
                          <a:pt x="893" y="2992"/>
                          <a:pt x="877" y="2988"/>
                          <a:pt x="872" y="2988"/>
                        </a:cubicBezTo>
                        <a:cubicBezTo>
                          <a:pt x="870" y="2988"/>
                          <a:pt x="870" y="2988"/>
                          <a:pt x="871" y="2990"/>
                        </a:cubicBezTo>
                        <a:cubicBezTo>
                          <a:pt x="856" y="3036"/>
                          <a:pt x="987" y="3051"/>
                          <a:pt x="933" y="3082"/>
                        </a:cubicBezTo>
                        <a:cubicBezTo>
                          <a:pt x="894" y="3082"/>
                          <a:pt x="848" y="3074"/>
                          <a:pt x="809" y="3067"/>
                        </a:cubicBezTo>
                        <a:cubicBezTo>
                          <a:pt x="802" y="3044"/>
                          <a:pt x="848" y="3036"/>
                          <a:pt x="840" y="3028"/>
                        </a:cubicBezTo>
                        <a:lnTo>
                          <a:pt x="840" y="3028"/>
                        </a:lnTo>
                        <a:lnTo>
                          <a:pt x="817" y="3036"/>
                        </a:lnTo>
                        <a:cubicBezTo>
                          <a:pt x="809" y="3028"/>
                          <a:pt x="794" y="3013"/>
                          <a:pt x="809" y="3013"/>
                        </a:cubicBezTo>
                        <a:lnTo>
                          <a:pt x="809" y="3013"/>
                        </a:lnTo>
                        <a:cubicBezTo>
                          <a:pt x="771" y="3013"/>
                          <a:pt x="794" y="3082"/>
                          <a:pt x="748" y="3105"/>
                        </a:cubicBezTo>
                        <a:cubicBezTo>
                          <a:pt x="763" y="3121"/>
                          <a:pt x="779" y="3128"/>
                          <a:pt x="794" y="3128"/>
                        </a:cubicBezTo>
                        <a:lnTo>
                          <a:pt x="786" y="3113"/>
                        </a:lnTo>
                        <a:cubicBezTo>
                          <a:pt x="821" y="3113"/>
                          <a:pt x="831" y="3137"/>
                          <a:pt x="849" y="3137"/>
                        </a:cubicBezTo>
                        <a:cubicBezTo>
                          <a:pt x="851" y="3137"/>
                          <a:pt x="853" y="3137"/>
                          <a:pt x="856" y="3136"/>
                        </a:cubicBezTo>
                        <a:cubicBezTo>
                          <a:pt x="879" y="3151"/>
                          <a:pt x="917" y="3182"/>
                          <a:pt x="887" y="3198"/>
                        </a:cubicBezTo>
                        <a:lnTo>
                          <a:pt x="840" y="3190"/>
                        </a:lnTo>
                        <a:cubicBezTo>
                          <a:pt x="856" y="3190"/>
                          <a:pt x="871" y="3182"/>
                          <a:pt x="856" y="3174"/>
                        </a:cubicBezTo>
                        <a:lnTo>
                          <a:pt x="856" y="3174"/>
                        </a:lnTo>
                        <a:cubicBezTo>
                          <a:pt x="879" y="3190"/>
                          <a:pt x="779" y="3190"/>
                          <a:pt x="848" y="3213"/>
                        </a:cubicBezTo>
                        <a:lnTo>
                          <a:pt x="887" y="3205"/>
                        </a:lnTo>
                        <a:cubicBezTo>
                          <a:pt x="902" y="3228"/>
                          <a:pt x="956" y="3259"/>
                          <a:pt x="933" y="3275"/>
                        </a:cubicBezTo>
                        <a:cubicBezTo>
                          <a:pt x="987" y="3275"/>
                          <a:pt x="933" y="3267"/>
                          <a:pt x="987" y="3267"/>
                        </a:cubicBezTo>
                        <a:cubicBezTo>
                          <a:pt x="917" y="3267"/>
                          <a:pt x="1002" y="3221"/>
                          <a:pt x="925" y="3221"/>
                        </a:cubicBezTo>
                        <a:cubicBezTo>
                          <a:pt x="994" y="3221"/>
                          <a:pt x="956" y="3205"/>
                          <a:pt x="1018" y="3198"/>
                        </a:cubicBezTo>
                        <a:cubicBezTo>
                          <a:pt x="1002" y="3198"/>
                          <a:pt x="987" y="3198"/>
                          <a:pt x="1002" y="3182"/>
                        </a:cubicBezTo>
                        <a:lnTo>
                          <a:pt x="987" y="3174"/>
                        </a:lnTo>
                        <a:cubicBezTo>
                          <a:pt x="983" y="3178"/>
                          <a:pt x="977" y="3180"/>
                          <a:pt x="971" y="3180"/>
                        </a:cubicBezTo>
                        <a:cubicBezTo>
                          <a:pt x="966" y="3180"/>
                          <a:pt x="960" y="3178"/>
                          <a:pt x="956" y="3174"/>
                        </a:cubicBezTo>
                        <a:cubicBezTo>
                          <a:pt x="925" y="3159"/>
                          <a:pt x="925" y="3136"/>
                          <a:pt x="910" y="3121"/>
                        </a:cubicBezTo>
                        <a:cubicBezTo>
                          <a:pt x="911" y="3119"/>
                          <a:pt x="913" y="3118"/>
                          <a:pt x="914" y="3118"/>
                        </a:cubicBezTo>
                        <a:cubicBezTo>
                          <a:pt x="921" y="3118"/>
                          <a:pt x="930" y="3128"/>
                          <a:pt x="948" y="3128"/>
                        </a:cubicBezTo>
                        <a:lnTo>
                          <a:pt x="917" y="3113"/>
                        </a:lnTo>
                        <a:cubicBezTo>
                          <a:pt x="937" y="3113"/>
                          <a:pt x="954" y="3109"/>
                          <a:pt x="968" y="3108"/>
                        </a:cubicBezTo>
                        <a:lnTo>
                          <a:pt x="968" y="3108"/>
                        </a:lnTo>
                        <a:lnTo>
                          <a:pt x="964" y="3113"/>
                        </a:lnTo>
                        <a:lnTo>
                          <a:pt x="987" y="3113"/>
                        </a:lnTo>
                        <a:cubicBezTo>
                          <a:pt x="979" y="3113"/>
                          <a:pt x="975" y="3111"/>
                          <a:pt x="974" y="3108"/>
                        </a:cubicBezTo>
                        <a:lnTo>
                          <a:pt x="974" y="3108"/>
                        </a:lnTo>
                        <a:cubicBezTo>
                          <a:pt x="974" y="3108"/>
                          <a:pt x="974" y="3108"/>
                          <a:pt x="974" y="3108"/>
                        </a:cubicBezTo>
                        <a:cubicBezTo>
                          <a:pt x="986" y="3108"/>
                          <a:pt x="996" y="3111"/>
                          <a:pt x="1002" y="3121"/>
                        </a:cubicBezTo>
                        <a:lnTo>
                          <a:pt x="1010" y="3105"/>
                        </a:lnTo>
                        <a:cubicBezTo>
                          <a:pt x="1033" y="3097"/>
                          <a:pt x="1041" y="3074"/>
                          <a:pt x="1033" y="3067"/>
                        </a:cubicBezTo>
                        <a:cubicBezTo>
                          <a:pt x="1040" y="3060"/>
                          <a:pt x="1006" y="3042"/>
                          <a:pt x="1012" y="3042"/>
                        </a:cubicBezTo>
                        <a:cubicBezTo>
                          <a:pt x="1012" y="3042"/>
                          <a:pt x="1014" y="3042"/>
                          <a:pt x="1018" y="3044"/>
                        </a:cubicBezTo>
                        <a:lnTo>
                          <a:pt x="1002" y="3013"/>
                        </a:lnTo>
                        <a:lnTo>
                          <a:pt x="1010" y="3013"/>
                        </a:lnTo>
                        <a:cubicBezTo>
                          <a:pt x="1018" y="2974"/>
                          <a:pt x="956" y="2936"/>
                          <a:pt x="1025" y="2905"/>
                        </a:cubicBezTo>
                        <a:cubicBezTo>
                          <a:pt x="1018" y="2897"/>
                          <a:pt x="1010" y="2882"/>
                          <a:pt x="1018" y="2866"/>
                        </a:cubicBezTo>
                        <a:lnTo>
                          <a:pt x="1048" y="2866"/>
                        </a:lnTo>
                        <a:cubicBezTo>
                          <a:pt x="1041" y="2851"/>
                          <a:pt x="1087" y="2820"/>
                          <a:pt x="1048" y="2812"/>
                        </a:cubicBezTo>
                        <a:cubicBezTo>
                          <a:pt x="1141" y="2805"/>
                          <a:pt x="1071" y="2743"/>
                          <a:pt x="1087" y="2720"/>
                        </a:cubicBezTo>
                        <a:lnTo>
                          <a:pt x="1048" y="2720"/>
                        </a:lnTo>
                        <a:cubicBezTo>
                          <a:pt x="1048" y="2697"/>
                          <a:pt x="1033" y="2681"/>
                          <a:pt x="1018" y="2666"/>
                        </a:cubicBezTo>
                        <a:lnTo>
                          <a:pt x="979" y="2666"/>
                        </a:lnTo>
                        <a:cubicBezTo>
                          <a:pt x="948" y="2643"/>
                          <a:pt x="1010" y="2612"/>
                          <a:pt x="1002" y="2589"/>
                        </a:cubicBezTo>
                        <a:cubicBezTo>
                          <a:pt x="1010" y="2589"/>
                          <a:pt x="1010" y="2597"/>
                          <a:pt x="1002" y="2604"/>
                        </a:cubicBezTo>
                        <a:cubicBezTo>
                          <a:pt x="1079" y="2558"/>
                          <a:pt x="933" y="2535"/>
                          <a:pt x="987" y="2496"/>
                        </a:cubicBezTo>
                        <a:cubicBezTo>
                          <a:pt x="971" y="2489"/>
                          <a:pt x="979" y="2481"/>
                          <a:pt x="987" y="2481"/>
                        </a:cubicBezTo>
                        <a:lnTo>
                          <a:pt x="1010" y="2466"/>
                        </a:lnTo>
                        <a:lnTo>
                          <a:pt x="987" y="2473"/>
                        </a:lnTo>
                        <a:cubicBezTo>
                          <a:pt x="987" y="2466"/>
                          <a:pt x="979" y="2458"/>
                          <a:pt x="971" y="2458"/>
                        </a:cubicBezTo>
                        <a:lnTo>
                          <a:pt x="1010" y="2443"/>
                        </a:lnTo>
                        <a:cubicBezTo>
                          <a:pt x="1015" y="2440"/>
                          <a:pt x="1014" y="2439"/>
                          <a:pt x="1010" y="2439"/>
                        </a:cubicBezTo>
                        <a:cubicBezTo>
                          <a:pt x="1001" y="2439"/>
                          <a:pt x="979" y="2443"/>
                          <a:pt x="964" y="2443"/>
                        </a:cubicBezTo>
                        <a:cubicBezTo>
                          <a:pt x="948" y="2443"/>
                          <a:pt x="940" y="2435"/>
                          <a:pt x="933" y="2435"/>
                        </a:cubicBezTo>
                        <a:cubicBezTo>
                          <a:pt x="994" y="2419"/>
                          <a:pt x="910" y="2419"/>
                          <a:pt x="979" y="2396"/>
                        </a:cubicBezTo>
                        <a:cubicBezTo>
                          <a:pt x="944" y="2396"/>
                          <a:pt x="941" y="2364"/>
                          <a:pt x="888" y="2364"/>
                        </a:cubicBezTo>
                        <a:cubicBezTo>
                          <a:pt x="888" y="2364"/>
                          <a:pt x="888" y="2364"/>
                          <a:pt x="887" y="2364"/>
                        </a:cubicBezTo>
                        <a:lnTo>
                          <a:pt x="887" y="2364"/>
                        </a:lnTo>
                        <a:cubicBezTo>
                          <a:pt x="895" y="2350"/>
                          <a:pt x="901" y="2342"/>
                          <a:pt x="879" y="2335"/>
                        </a:cubicBezTo>
                        <a:lnTo>
                          <a:pt x="925" y="2327"/>
                        </a:lnTo>
                        <a:lnTo>
                          <a:pt x="856" y="2319"/>
                        </a:lnTo>
                        <a:cubicBezTo>
                          <a:pt x="873" y="2302"/>
                          <a:pt x="895" y="2293"/>
                          <a:pt x="917" y="2293"/>
                        </a:cubicBezTo>
                        <a:cubicBezTo>
                          <a:pt x="925" y="2293"/>
                          <a:pt x="933" y="2294"/>
                          <a:pt x="940" y="2296"/>
                        </a:cubicBezTo>
                        <a:cubicBezTo>
                          <a:pt x="879" y="2273"/>
                          <a:pt x="917" y="2273"/>
                          <a:pt x="848" y="2265"/>
                        </a:cubicBezTo>
                        <a:lnTo>
                          <a:pt x="879" y="2258"/>
                        </a:lnTo>
                        <a:cubicBezTo>
                          <a:pt x="879" y="2250"/>
                          <a:pt x="825" y="2242"/>
                          <a:pt x="856" y="2235"/>
                        </a:cubicBezTo>
                        <a:cubicBezTo>
                          <a:pt x="910" y="2196"/>
                          <a:pt x="840" y="2127"/>
                          <a:pt x="879" y="2065"/>
                        </a:cubicBezTo>
                        <a:lnTo>
                          <a:pt x="879" y="2065"/>
                        </a:lnTo>
                        <a:cubicBezTo>
                          <a:pt x="860" y="2073"/>
                          <a:pt x="850" y="2076"/>
                          <a:pt x="846" y="2076"/>
                        </a:cubicBezTo>
                        <a:cubicBezTo>
                          <a:pt x="831" y="2076"/>
                          <a:pt x="881" y="2040"/>
                          <a:pt x="855" y="2040"/>
                        </a:cubicBezTo>
                        <a:cubicBezTo>
                          <a:pt x="852" y="2040"/>
                          <a:pt x="847" y="2040"/>
                          <a:pt x="840" y="2042"/>
                        </a:cubicBezTo>
                        <a:cubicBezTo>
                          <a:pt x="856" y="2034"/>
                          <a:pt x="871" y="2026"/>
                          <a:pt x="887" y="2026"/>
                        </a:cubicBezTo>
                        <a:cubicBezTo>
                          <a:pt x="863" y="2003"/>
                          <a:pt x="910" y="1973"/>
                          <a:pt x="848" y="1973"/>
                        </a:cubicBezTo>
                        <a:cubicBezTo>
                          <a:pt x="856" y="1969"/>
                          <a:pt x="863" y="1969"/>
                          <a:pt x="871" y="1969"/>
                        </a:cubicBezTo>
                        <a:cubicBezTo>
                          <a:pt x="879" y="1969"/>
                          <a:pt x="887" y="1969"/>
                          <a:pt x="894" y="1965"/>
                        </a:cubicBezTo>
                        <a:cubicBezTo>
                          <a:pt x="894" y="1965"/>
                          <a:pt x="871" y="1965"/>
                          <a:pt x="879" y="1957"/>
                        </a:cubicBezTo>
                        <a:cubicBezTo>
                          <a:pt x="884" y="1952"/>
                          <a:pt x="888" y="1950"/>
                          <a:pt x="892" y="1950"/>
                        </a:cubicBezTo>
                        <a:cubicBezTo>
                          <a:pt x="899" y="1950"/>
                          <a:pt x="905" y="1957"/>
                          <a:pt x="910" y="1957"/>
                        </a:cubicBezTo>
                        <a:cubicBezTo>
                          <a:pt x="905" y="1948"/>
                          <a:pt x="896" y="1944"/>
                          <a:pt x="883" y="1944"/>
                        </a:cubicBezTo>
                        <a:cubicBezTo>
                          <a:pt x="855" y="1944"/>
                          <a:pt x="811" y="1962"/>
                          <a:pt x="763" y="1973"/>
                        </a:cubicBezTo>
                        <a:cubicBezTo>
                          <a:pt x="786" y="1955"/>
                          <a:pt x="788" y="1947"/>
                          <a:pt x="768" y="1947"/>
                        </a:cubicBezTo>
                        <a:cubicBezTo>
                          <a:pt x="761" y="1947"/>
                          <a:pt x="752" y="1947"/>
                          <a:pt x="740" y="1949"/>
                        </a:cubicBezTo>
                        <a:cubicBezTo>
                          <a:pt x="752" y="1944"/>
                          <a:pt x="768" y="1929"/>
                          <a:pt x="778" y="1929"/>
                        </a:cubicBezTo>
                        <a:cubicBezTo>
                          <a:pt x="782" y="1929"/>
                          <a:pt x="785" y="1930"/>
                          <a:pt x="786" y="1934"/>
                        </a:cubicBezTo>
                        <a:cubicBezTo>
                          <a:pt x="786" y="1928"/>
                          <a:pt x="792" y="1883"/>
                          <a:pt x="766" y="1883"/>
                        </a:cubicBezTo>
                        <a:cubicBezTo>
                          <a:pt x="761" y="1883"/>
                          <a:pt x="755" y="1884"/>
                          <a:pt x="748" y="1888"/>
                        </a:cubicBezTo>
                        <a:cubicBezTo>
                          <a:pt x="756" y="1880"/>
                          <a:pt x="748" y="1872"/>
                          <a:pt x="740" y="1872"/>
                        </a:cubicBezTo>
                        <a:cubicBezTo>
                          <a:pt x="740" y="1849"/>
                          <a:pt x="740" y="1849"/>
                          <a:pt x="725" y="1826"/>
                        </a:cubicBezTo>
                        <a:lnTo>
                          <a:pt x="717" y="1842"/>
                        </a:lnTo>
                        <a:cubicBezTo>
                          <a:pt x="705" y="1845"/>
                          <a:pt x="697" y="1846"/>
                          <a:pt x="692" y="1846"/>
                        </a:cubicBezTo>
                        <a:cubicBezTo>
                          <a:pt x="671" y="1846"/>
                          <a:pt x="699" y="1825"/>
                          <a:pt x="686" y="1818"/>
                        </a:cubicBezTo>
                        <a:lnTo>
                          <a:pt x="694" y="1818"/>
                        </a:lnTo>
                        <a:cubicBezTo>
                          <a:pt x="717" y="1765"/>
                          <a:pt x="663" y="1811"/>
                          <a:pt x="694" y="1757"/>
                        </a:cubicBezTo>
                        <a:lnTo>
                          <a:pt x="694" y="1757"/>
                        </a:lnTo>
                        <a:lnTo>
                          <a:pt x="663" y="1772"/>
                        </a:lnTo>
                        <a:cubicBezTo>
                          <a:pt x="650" y="1777"/>
                          <a:pt x="642" y="1779"/>
                          <a:pt x="637" y="1779"/>
                        </a:cubicBezTo>
                        <a:cubicBezTo>
                          <a:pt x="610" y="1779"/>
                          <a:pt x="688" y="1717"/>
                          <a:pt x="655" y="1711"/>
                        </a:cubicBezTo>
                        <a:lnTo>
                          <a:pt x="655" y="1711"/>
                        </a:lnTo>
                        <a:lnTo>
                          <a:pt x="632" y="1734"/>
                        </a:lnTo>
                        <a:cubicBezTo>
                          <a:pt x="601" y="1734"/>
                          <a:pt x="725" y="1649"/>
                          <a:pt x="732" y="1634"/>
                        </a:cubicBezTo>
                        <a:cubicBezTo>
                          <a:pt x="735" y="1628"/>
                          <a:pt x="738" y="1627"/>
                          <a:pt x="740" y="1627"/>
                        </a:cubicBezTo>
                        <a:cubicBezTo>
                          <a:pt x="744" y="1627"/>
                          <a:pt x="748" y="1634"/>
                          <a:pt x="748" y="1634"/>
                        </a:cubicBezTo>
                        <a:cubicBezTo>
                          <a:pt x="758" y="1619"/>
                          <a:pt x="760" y="1614"/>
                          <a:pt x="756" y="1614"/>
                        </a:cubicBezTo>
                        <a:cubicBezTo>
                          <a:pt x="747" y="1614"/>
                          <a:pt x="713" y="1638"/>
                          <a:pt x="691" y="1638"/>
                        </a:cubicBezTo>
                        <a:cubicBezTo>
                          <a:pt x="686" y="1638"/>
                          <a:pt x="682" y="1637"/>
                          <a:pt x="679" y="1634"/>
                        </a:cubicBezTo>
                        <a:cubicBezTo>
                          <a:pt x="702" y="1618"/>
                          <a:pt x="748" y="1610"/>
                          <a:pt x="748" y="1587"/>
                        </a:cubicBezTo>
                        <a:cubicBezTo>
                          <a:pt x="763" y="1572"/>
                          <a:pt x="640" y="1587"/>
                          <a:pt x="678" y="1549"/>
                        </a:cubicBezTo>
                        <a:lnTo>
                          <a:pt x="678" y="1549"/>
                        </a:lnTo>
                        <a:cubicBezTo>
                          <a:pt x="663" y="1564"/>
                          <a:pt x="648" y="1572"/>
                          <a:pt x="625" y="1572"/>
                        </a:cubicBezTo>
                        <a:cubicBezTo>
                          <a:pt x="611" y="1565"/>
                          <a:pt x="659" y="1508"/>
                          <a:pt x="624" y="1508"/>
                        </a:cubicBezTo>
                        <a:cubicBezTo>
                          <a:pt x="620" y="1508"/>
                          <a:pt x="615" y="1509"/>
                          <a:pt x="609" y="1510"/>
                        </a:cubicBezTo>
                        <a:cubicBezTo>
                          <a:pt x="609" y="1510"/>
                          <a:pt x="617" y="1503"/>
                          <a:pt x="617" y="1503"/>
                        </a:cubicBezTo>
                        <a:cubicBezTo>
                          <a:pt x="605" y="1503"/>
                          <a:pt x="585" y="1490"/>
                          <a:pt x="563" y="1490"/>
                        </a:cubicBezTo>
                        <a:cubicBezTo>
                          <a:pt x="555" y="1490"/>
                          <a:pt x="548" y="1491"/>
                          <a:pt x="540" y="1495"/>
                        </a:cubicBezTo>
                        <a:cubicBezTo>
                          <a:pt x="655" y="1410"/>
                          <a:pt x="440" y="1456"/>
                          <a:pt x="555" y="1395"/>
                        </a:cubicBezTo>
                        <a:lnTo>
                          <a:pt x="532" y="1364"/>
                        </a:lnTo>
                        <a:lnTo>
                          <a:pt x="548" y="1364"/>
                        </a:lnTo>
                        <a:cubicBezTo>
                          <a:pt x="548" y="1352"/>
                          <a:pt x="540" y="1348"/>
                          <a:pt x="527" y="1348"/>
                        </a:cubicBezTo>
                        <a:cubicBezTo>
                          <a:pt x="515" y="1348"/>
                          <a:pt x="497" y="1352"/>
                          <a:pt x="478" y="1356"/>
                        </a:cubicBezTo>
                        <a:cubicBezTo>
                          <a:pt x="478" y="1348"/>
                          <a:pt x="501" y="1348"/>
                          <a:pt x="509" y="1341"/>
                        </a:cubicBezTo>
                        <a:cubicBezTo>
                          <a:pt x="517" y="1302"/>
                          <a:pt x="509" y="1302"/>
                          <a:pt x="440" y="1302"/>
                        </a:cubicBezTo>
                        <a:lnTo>
                          <a:pt x="478" y="1279"/>
                        </a:lnTo>
                        <a:cubicBezTo>
                          <a:pt x="455" y="1279"/>
                          <a:pt x="524" y="1217"/>
                          <a:pt x="463" y="1202"/>
                        </a:cubicBezTo>
                        <a:lnTo>
                          <a:pt x="486" y="1202"/>
                        </a:lnTo>
                        <a:cubicBezTo>
                          <a:pt x="431" y="1188"/>
                          <a:pt x="541" y="1114"/>
                          <a:pt x="457" y="1114"/>
                        </a:cubicBezTo>
                        <a:cubicBezTo>
                          <a:pt x="447" y="1114"/>
                          <a:pt x="434" y="1115"/>
                          <a:pt x="417" y="1117"/>
                        </a:cubicBezTo>
                        <a:lnTo>
                          <a:pt x="378" y="1110"/>
                        </a:lnTo>
                        <a:cubicBezTo>
                          <a:pt x="378" y="1140"/>
                          <a:pt x="316" y="1117"/>
                          <a:pt x="293" y="1140"/>
                        </a:cubicBezTo>
                        <a:cubicBezTo>
                          <a:pt x="281" y="1128"/>
                          <a:pt x="309" y="1105"/>
                          <a:pt x="328" y="1105"/>
                        </a:cubicBezTo>
                        <a:cubicBezTo>
                          <a:pt x="332" y="1105"/>
                          <a:pt x="335" y="1106"/>
                          <a:pt x="338" y="1108"/>
                        </a:cubicBezTo>
                        <a:lnTo>
                          <a:pt x="338" y="1108"/>
                        </a:lnTo>
                        <a:cubicBezTo>
                          <a:pt x="405" y="1092"/>
                          <a:pt x="349" y="1063"/>
                          <a:pt x="401" y="1056"/>
                        </a:cubicBezTo>
                        <a:cubicBezTo>
                          <a:pt x="393" y="1025"/>
                          <a:pt x="401" y="994"/>
                          <a:pt x="409" y="963"/>
                        </a:cubicBezTo>
                        <a:cubicBezTo>
                          <a:pt x="417" y="932"/>
                          <a:pt x="424" y="909"/>
                          <a:pt x="424" y="878"/>
                        </a:cubicBezTo>
                        <a:lnTo>
                          <a:pt x="424" y="878"/>
                        </a:lnTo>
                        <a:lnTo>
                          <a:pt x="363" y="886"/>
                        </a:lnTo>
                        <a:lnTo>
                          <a:pt x="363" y="871"/>
                        </a:lnTo>
                        <a:cubicBezTo>
                          <a:pt x="370" y="867"/>
                          <a:pt x="382" y="865"/>
                          <a:pt x="392" y="865"/>
                        </a:cubicBezTo>
                        <a:cubicBezTo>
                          <a:pt x="401" y="865"/>
                          <a:pt x="409" y="867"/>
                          <a:pt x="409" y="871"/>
                        </a:cubicBezTo>
                        <a:cubicBezTo>
                          <a:pt x="447" y="863"/>
                          <a:pt x="378" y="848"/>
                          <a:pt x="370" y="848"/>
                        </a:cubicBezTo>
                        <a:cubicBezTo>
                          <a:pt x="377" y="839"/>
                          <a:pt x="386" y="835"/>
                          <a:pt x="395" y="835"/>
                        </a:cubicBezTo>
                        <a:cubicBezTo>
                          <a:pt x="414" y="835"/>
                          <a:pt x="434" y="849"/>
                          <a:pt x="438" y="849"/>
                        </a:cubicBezTo>
                        <a:cubicBezTo>
                          <a:pt x="439" y="849"/>
                          <a:pt x="440" y="848"/>
                          <a:pt x="440" y="848"/>
                        </a:cubicBezTo>
                        <a:lnTo>
                          <a:pt x="432" y="840"/>
                        </a:lnTo>
                        <a:cubicBezTo>
                          <a:pt x="401" y="832"/>
                          <a:pt x="378" y="825"/>
                          <a:pt x="378" y="809"/>
                        </a:cubicBezTo>
                        <a:cubicBezTo>
                          <a:pt x="378" y="803"/>
                          <a:pt x="383" y="802"/>
                          <a:pt x="390" y="802"/>
                        </a:cubicBezTo>
                        <a:cubicBezTo>
                          <a:pt x="397" y="802"/>
                          <a:pt x="406" y="804"/>
                          <a:pt x="412" y="804"/>
                        </a:cubicBezTo>
                        <a:cubicBezTo>
                          <a:pt x="415" y="804"/>
                          <a:pt x="417" y="803"/>
                          <a:pt x="417" y="801"/>
                        </a:cubicBezTo>
                        <a:cubicBezTo>
                          <a:pt x="420" y="798"/>
                          <a:pt x="422" y="798"/>
                          <a:pt x="422" y="798"/>
                        </a:cubicBezTo>
                        <a:cubicBezTo>
                          <a:pt x="422" y="798"/>
                          <a:pt x="420" y="798"/>
                          <a:pt x="417" y="794"/>
                        </a:cubicBezTo>
                        <a:cubicBezTo>
                          <a:pt x="417" y="794"/>
                          <a:pt x="424" y="786"/>
                          <a:pt x="424" y="778"/>
                        </a:cubicBezTo>
                        <a:lnTo>
                          <a:pt x="378" y="778"/>
                        </a:lnTo>
                        <a:cubicBezTo>
                          <a:pt x="359" y="772"/>
                          <a:pt x="371" y="761"/>
                          <a:pt x="347" y="761"/>
                        </a:cubicBezTo>
                        <a:cubicBezTo>
                          <a:pt x="344" y="761"/>
                          <a:pt x="339" y="761"/>
                          <a:pt x="333" y="762"/>
                        </a:cubicBezTo>
                        <a:lnTo>
                          <a:pt x="333" y="762"/>
                        </a:lnTo>
                        <a:cubicBezTo>
                          <a:pt x="405" y="749"/>
                          <a:pt x="364" y="678"/>
                          <a:pt x="393" y="670"/>
                        </a:cubicBezTo>
                        <a:cubicBezTo>
                          <a:pt x="363" y="647"/>
                          <a:pt x="363" y="632"/>
                          <a:pt x="370" y="616"/>
                        </a:cubicBezTo>
                        <a:cubicBezTo>
                          <a:pt x="363" y="616"/>
                          <a:pt x="309" y="609"/>
                          <a:pt x="316" y="593"/>
                        </a:cubicBezTo>
                        <a:lnTo>
                          <a:pt x="316" y="593"/>
                        </a:lnTo>
                        <a:cubicBezTo>
                          <a:pt x="344" y="601"/>
                          <a:pt x="361" y="604"/>
                          <a:pt x="372" y="604"/>
                        </a:cubicBezTo>
                        <a:cubicBezTo>
                          <a:pt x="402" y="604"/>
                          <a:pt x="394" y="585"/>
                          <a:pt x="437" y="585"/>
                        </a:cubicBezTo>
                        <a:cubicBezTo>
                          <a:pt x="440" y="585"/>
                          <a:pt x="442" y="585"/>
                          <a:pt x="445" y="585"/>
                        </a:cubicBezTo>
                        <a:lnTo>
                          <a:pt x="445" y="585"/>
                        </a:lnTo>
                        <a:cubicBezTo>
                          <a:pt x="408" y="579"/>
                          <a:pt x="449" y="539"/>
                          <a:pt x="378" y="532"/>
                        </a:cubicBezTo>
                        <a:cubicBezTo>
                          <a:pt x="379" y="531"/>
                          <a:pt x="381" y="530"/>
                          <a:pt x="383" y="530"/>
                        </a:cubicBezTo>
                        <a:cubicBezTo>
                          <a:pt x="395" y="530"/>
                          <a:pt x="421" y="547"/>
                          <a:pt x="447" y="547"/>
                        </a:cubicBezTo>
                        <a:cubicBezTo>
                          <a:pt x="409" y="501"/>
                          <a:pt x="494" y="493"/>
                          <a:pt x="494" y="447"/>
                        </a:cubicBezTo>
                        <a:cubicBezTo>
                          <a:pt x="470" y="447"/>
                          <a:pt x="455" y="439"/>
                          <a:pt x="440" y="424"/>
                        </a:cubicBezTo>
                        <a:lnTo>
                          <a:pt x="440" y="424"/>
                        </a:lnTo>
                        <a:lnTo>
                          <a:pt x="517" y="432"/>
                        </a:lnTo>
                        <a:cubicBezTo>
                          <a:pt x="517" y="425"/>
                          <a:pt x="456" y="400"/>
                          <a:pt x="480" y="400"/>
                        </a:cubicBezTo>
                        <a:cubicBezTo>
                          <a:pt x="481" y="400"/>
                          <a:pt x="482" y="400"/>
                          <a:pt x="483" y="400"/>
                        </a:cubicBezTo>
                        <a:lnTo>
                          <a:pt x="483" y="400"/>
                        </a:lnTo>
                        <a:cubicBezTo>
                          <a:pt x="472" y="397"/>
                          <a:pt x="463" y="391"/>
                          <a:pt x="463" y="385"/>
                        </a:cubicBezTo>
                        <a:cubicBezTo>
                          <a:pt x="509" y="370"/>
                          <a:pt x="517" y="331"/>
                          <a:pt x="532" y="293"/>
                        </a:cubicBezTo>
                        <a:cubicBezTo>
                          <a:pt x="545" y="260"/>
                          <a:pt x="564" y="228"/>
                          <a:pt x="616" y="228"/>
                        </a:cubicBezTo>
                        <a:cubicBezTo>
                          <a:pt x="625" y="228"/>
                          <a:pt x="636" y="229"/>
                          <a:pt x="648" y="231"/>
                        </a:cubicBezTo>
                        <a:cubicBezTo>
                          <a:pt x="617" y="224"/>
                          <a:pt x="625" y="216"/>
                          <a:pt x="625" y="208"/>
                        </a:cubicBezTo>
                        <a:cubicBezTo>
                          <a:pt x="632" y="200"/>
                          <a:pt x="601" y="185"/>
                          <a:pt x="586" y="177"/>
                        </a:cubicBezTo>
                        <a:cubicBezTo>
                          <a:pt x="601" y="177"/>
                          <a:pt x="625" y="185"/>
                          <a:pt x="648" y="185"/>
                        </a:cubicBezTo>
                        <a:cubicBezTo>
                          <a:pt x="609" y="146"/>
                          <a:pt x="663" y="162"/>
                          <a:pt x="625" y="123"/>
                        </a:cubicBezTo>
                        <a:lnTo>
                          <a:pt x="625" y="123"/>
                        </a:lnTo>
                        <a:lnTo>
                          <a:pt x="625" y="139"/>
                        </a:lnTo>
                        <a:cubicBezTo>
                          <a:pt x="594" y="85"/>
                          <a:pt x="517" y="54"/>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590"/>
        <p:cNvGrpSpPr/>
        <p:nvPr/>
      </p:nvGrpSpPr>
      <p:grpSpPr>
        <a:xfrm>
          <a:off x="0" y="0"/>
          <a:ext cx="0" cy="0"/>
          <a:chOff x="0" y="0"/>
          <a:chExt cx="0" cy="0"/>
        </a:xfrm>
      </p:grpSpPr>
      <p:sp>
        <p:nvSpPr>
          <p:cNvPr id="591" name="Google Shape;591;p22"/>
          <p:cNvSpPr txBox="1">
            <a:spLocks noGrp="1"/>
          </p:cNvSpPr>
          <p:nvPr>
            <p:ph type="subTitle" idx="1"/>
          </p:nvPr>
        </p:nvSpPr>
        <p:spPr>
          <a:xfrm>
            <a:off x="4697813" y="1286625"/>
            <a:ext cx="34941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2" name="Google Shape;592;p22"/>
          <p:cNvSpPr txBox="1">
            <a:spLocks noGrp="1"/>
          </p:cNvSpPr>
          <p:nvPr>
            <p:ph type="subTitle" idx="2"/>
          </p:nvPr>
        </p:nvSpPr>
        <p:spPr>
          <a:xfrm>
            <a:off x="952087" y="1286625"/>
            <a:ext cx="34941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3" name="Google Shape;59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94" name="Google Shape;594;p22"/>
          <p:cNvGrpSpPr/>
          <p:nvPr/>
        </p:nvGrpSpPr>
        <p:grpSpPr>
          <a:xfrm>
            <a:off x="-5" y="2548991"/>
            <a:ext cx="8933696" cy="1350256"/>
            <a:chOff x="-5" y="2548991"/>
            <a:chExt cx="8933696" cy="1350256"/>
          </a:xfrm>
        </p:grpSpPr>
        <p:grpSp>
          <p:nvGrpSpPr>
            <p:cNvPr id="595" name="Google Shape;595;p22"/>
            <p:cNvGrpSpPr/>
            <p:nvPr/>
          </p:nvGrpSpPr>
          <p:grpSpPr>
            <a:xfrm rot="280838">
              <a:off x="8583720" y="2560423"/>
              <a:ext cx="315380" cy="860672"/>
              <a:chOff x="-3645173" y="-461578"/>
              <a:chExt cx="354973" cy="968720"/>
            </a:xfrm>
          </p:grpSpPr>
          <p:sp>
            <p:nvSpPr>
              <p:cNvPr id="596" name="Google Shape;596;p22"/>
              <p:cNvSpPr/>
              <p:nvPr/>
            </p:nvSpPr>
            <p:spPr>
              <a:xfrm>
                <a:off x="-3644914" y="-461578"/>
                <a:ext cx="354714" cy="968475"/>
              </a:xfrm>
              <a:custGeom>
                <a:avLst/>
                <a:gdLst/>
                <a:ahLst/>
                <a:cxnLst/>
                <a:rect l="l" t="t" r="r" b="b"/>
                <a:pathLst>
                  <a:path w="4301" h="11743" extrusionOk="0">
                    <a:moveTo>
                      <a:pt x="3877" y="0"/>
                    </a:moveTo>
                    <a:lnTo>
                      <a:pt x="3360" y="863"/>
                    </a:lnTo>
                    <a:cubicBezTo>
                      <a:pt x="3360" y="863"/>
                      <a:pt x="2143" y="1950"/>
                      <a:pt x="1634" y="2820"/>
                    </a:cubicBezTo>
                    <a:cubicBezTo>
                      <a:pt x="563" y="4670"/>
                      <a:pt x="1" y="9208"/>
                      <a:pt x="325" y="10487"/>
                    </a:cubicBezTo>
                    <a:cubicBezTo>
                      <a:pt x="637" y="11721"/>
                      <a:pt x="1990" y="11743"/>
                      <a:pt x="2084" y="11743"/>
                    </a:cubicBezTo>
                    <a:cubicBezTo>
                      <a:pt x="2087" y="11743"/>
                      <a:pt x="2089" y="11743"/>
                      <a:pt x="2089" y="11743"/>
                    </a:cubicBezTo>
                    <a:lnTo>
                      <a:pt x="3522" y="3444"/>
                    </a:lnTo>
                    <a:cubicBezTo>
                      <a:pt x="3954" y="1095"/>
                      <a:pt x="4300" y="208"/>
                      <a:pt x="4300" y="208"/>
                    </a:cubicBezTo>
                    <a:lnTo>
                      <a:pt x="3877"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22"/>
              <p:cNvGrpSpPr/>
              <p:nvPr/>
            </p:nvGrpSpPr>
            <p:grpSpPr>
              <a:xfrm>
                <a:off x="-3645173" y="-461333"/>
                <a:ext cx="354714" cy="968475"/>
                <a:chOff x="-3645173" y="-461333"/>
                <a:chExt cx="354714" cy="968475"/>
              </a:xfrm>
            </p:grpSpPr>
            <p:sp>
              <p:nvSpPr>
                <p:cNvPr id="598" name="Google Shape;598;p22"/>
                <p:cNvSpPr/>
                <p:nvPr/>
              </p:nvSpPr>
              <p:spPr>
                <a:xfrm>
                  <a:off x="-3645173" y="-461333"/>
                  <a:ext cx="354714" cy="968475"/>
                </a:xfrm>
                <a:custGeom>
                  <a:avLst/>
                  <a:gdLst/>
                  <a:ahLst/>
                  <a:cxnLst/>
                  <a:rect l="l" t="t" r="r" b="b"/>
                  <a:pathLst>
                    <a:path w="4301" h="11743" extrusionOk="0">
                      <a:moveTo>
                        <a:pt x="3876" y="1"/>
                      </a:moveTo>
                      <a:lnTo>
                        <a:pt x="3360" y="864"/>
                      </a:lnTo>
                      <a:cubicBezTo>
                        <a:pt x="3360" y="864"/>
                        <a:pt x="2143" y="1950"/>
                        <a:pt x="1634" y="2828"/>
                      </a:cubicBezTo>
                      <a:cubicBezTo>
                        <a:pt x="563" y="4670"/>
                        <a:pt x="1" y="9216"/>
                        <a:pt x="325" y="10487"/>
                      </a:cubicBezTo>
                      <a:cubicBezTo>
                        <a:pt x="637" y="11721"/>
                        <a:pt x="1990" y="11743"/>
                        <a:pt x="2084" y="11743"/>
                      </a:cubicBezTo>
                      <a:cubicBezTo>
                        <a:pt x="2087" y="11743"/>
                        <a:pt x="2089" y="11743"/>
                        <a:pt x="2089" y="11743"/>
                      </a:cubicBezTo>
                      <a:lnTo>
                        <a:pt x="3522" y="3445"/>
                      </a:lnTo>
                      <a:cubicBezTo>
                        <a:pt x="3954" y="1095"/>
                        <a:pt x="4300" y="209"/>
                        <a:pt x="4300" y="209"/>
                      </a:cubicBezTo>
                      <a:lnTo>
                        <a:pt x="3876" y="1"/>
                      </a:lnTo>
                      <a:close/>
                    </a:path>
                  </a:pathLst>
                </a:custGeom>
                <a:solidFill>
                  <a:srgbClr val="9BB120">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a:off x="-3498454" y="-300429"/>
                  <a:ext cx="143172" cy="114884"/>
                </a:xfrm>
                <a:custGeom>
                  <a:avLst/>
                  <a:gdLst/>
                  <a:ahLst/>
                  <a:cxnLst/>
                  <a:rect l="l" t="t" r="r" b="b"/>
                  <a:pathLst>
                    <a:path w="1736" h="1393" extrusionOk="0">
                      <a:moveTo>
                        <a:pt x="1286" y="0"/>
                      </a:moveTo>
                      <a:cubicBezTo>
                        <a:pt x="819" y="0"/>
                        <a:pt x="1" y="825"/>
                        <a:pt x="495" y="1178"/>
                      </a:cubicBezTo>
                      <a:cubicBezTo>
                        <a:pt x="568" y="1233"/>
                        <a:pt x="840" y="1393"/>
                        <a:pt x="1091" y="1393"/>
                      </a:cubicBezTo>
                      <a:cubicBezTo>
                        <a:pt x="1260" y="1393"/>
                        <a:pt x="1420" y="1320"/>
                        <a:pt x="1504" y="1093"/>
                      </a:cubicBezTo>
                      <a:cubicBezTo>
                        <a:pt x="1712" y="531"/>
                        <a:pt x="1735" y="161"/>
                        <a:pt x="1404" y="22"/>
                      </a:cubicBezTo>
                      <a:cubicBezTo>
                        <a:pt x="1368" y="7"/>
                        <a:pt x="1329"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a:off x="-3576143" y="318445"/>
                  <a:ext cx="129317" cy="119503"/>
                </a:xfrm>
                <a:custGeom>
                  <a:avLst/>
                  <a:gdLst/>
                  <a:ahLst/>
                  <a:cxnLst/>
                  <a:rect l="l" t="t" r="r" b="b"/>
                  <a:pathLst>
                    <a:path w="1568" h="1449" extrusionOk="0">
                      <a:moveTo>
                        <a:pt x="705" y="0"/>
                      </a:moveTo>
                      <a:cubicBezTo>
                        <a:pt x="423" y="0"/>
                        <a:pt x="0" y="76"/>
                        <a:pt x="35" y="524"/>
                      </a:cubicBezTo>
                      <a:cubicBezTo>
                        <a:pt x="80" y="1111"/>
                        <a:pt x="206" y="1449"/>
                        <a:pt x="551" y="1449"/>
                      </a:cubicBezTo>
                      <a:cubicBezTo>
                        <a:pt x="558" y="1449"/>
                        <a:pt x="566" y="1448"/>
                        <a:pt x="574" y="1448"/>
                      </a:cubicBezTo>
                      <a:cubicBezTo>
                        <a:pt x="1036" y="1433"/>
                        <a:pt x="1568" y="138"/>
                        <a:pt x="921" y="15"/>
                      </a:cubicBezTo>
                      <a:cubicBezTo>
                        <a:pt x="881" y="9"/>
                        <a:pt x="801" y="0"/>
                        <a:pt x="7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a:off x="-3518247" y="-167483"/>
                  <a:ext cx="141358" cy="128162"/>
                </a:xfrm>
                <a:custGeom>
                  <a:avLst/>
                  <a:gdLst/>
                  <a:ahLst/>
                  <a:cxnLst/>
                  <a:rect l="l" t="t" r="r" b="b"/>
                  <a:pathLst>
                    <a:path w="1714" h="1554" extrusionOk="0">
                      <a:moveTo>
                        <a:pt x="599" y="1"/>
                      </a:moveTo>
                      <a:cubicBezTo>
                        <a:pt x="230" y="1"/>
                        <a:pt x="34" y="289"/>
                        <a:pt x="18" y="768"/>
                      </a:cubicBezTo>
                      <a:cubicBezTo>
                        <a:pt x="0" y="1310"/>
                        <a:pt x="453" y="1553"/>
                        <a:pt x="784" y="1553"/>
                      </a:cubicBezTo>
                      <a:cubicBezTo>
                        <a:pt x="880" y="1553"/>
                        <a:pt x="967" y="1532"/>
                        <a:pt x="1028" y="1492"/>
                      </a:cubicBezTo>
                      <a:cubicBezTo>
                        <a:pt x="1305" y="1307"/>
                        <a:pt x="1713" y="452"/>
                        <a:pt x="1197" y="182"/>
                      </a:cubicBezTo>
                      <a:cubicBezTo>
                        <a:pt x="964" y="59"/>
                        <a:pt x="764"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a:off x="-3585710" y="158118"/>
                  <a:ext cx="138884" cy="123296"/>
                </a:xfrm>
                <a:custGeom>
                  <a:avLst/>
                  <a:gdLst/>
                  <a:ahLst/>
                  <a:cxnLst/>
                  <a:rect l="l" t="t" r="r" b="b"/>
                  <a:pathLst>
                    <a:path w="1684" h="1495" extrusionOk="0">
                      <a:moveTo>
                        <a:pt x="811" y="1"/>
                      </a:moveTo>
                      <a:cubicBezTo>
                        <a:pt x="189" y="1"/>
                        <a:pt x="0" y="386"/>
                        <a:pt x="189" y="965"/>
                      </a:cubicBezTo>
                      <a:cubicBezTo>
                        <a:pt x="314" y="1352"/>
                        <a:pt x="625" y="1495"/>
                        <a:pt x="905" y="1495"/>
                      </a:cubicBezTo>
                      <a:cubicBezTo>
                        <a:pt x="1111" y="1495"/>
                        <a:pt x="1299" y="1418"/>
                        <a:pt x="1383" y="1304"/>
                      </a:cubicBezTo>
                      <a:cubicBezTo>
                        <a:pt x="1576" y="1042"/>
                        <a:pt x="1684" y="110"/>
                        <a:pt x="1106" y="25"/>
                      </a:cubicBezTo>
                      <a:cubicBezTo>
                        <a:pt x="999" y="9"/>
                        <a:pt x="900"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3562618" y="-14167"/>
                  <a:ext cx="145069" cy="146554"/>
                </a:xfrm>
                <a:custGeom>
                  <a:avLst/>
                  <a:gdLst/>
                  <a:ahLst/>
                  <a:cxnLst/>
                  <a:rect l="l" t="t" r="r" b="b"/>
                  <a:pathLst>
                    <a:path w="1759" h="1777" extrusionOk="0">
                      <a:moveTo>
                        <a:pt x="659" y="0"/>
                      </a:moveTo>
                      <a:cubicBezTo>
                        <a:pt x="352" y="0"/>
                        <a:pt x="179" y="113"/>
                        <a:pt x="102" y="627"/>
                      </a:cubicBezTo>
                      <a:cubicBezTo>
                        <a:pt x="1" y="1259"/>
                        <a:pt x="464" y="1777"/>
                        <a:pt x="881" y="1777"/>
                      </a:cubicBezTo>
                      <a:cubicBezTo>
                        <a:pt x="972" y="1777"/>
                        <a:pt x="1062" y="1752"/>
                        <a:pt x="1142" y="1698"/>
                      </a:cubicBezTo>
                      <a:cubicBezTo>
                        <a:pt x="1589" y="1398"/>
                        <a:pt x="1758" y="95"/>
                        <a:pt x="1227" y="49"/>
                      </a:cubicBezTo>
                      <a:cubicBezTo>
                        <a:pt x="1001" y="29"/>
                        <a:pt x="813" y="0"/>
                        <a:pt x="6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 name="Google Shape;604;p22"/>
            <p:cNvGrpSpPr/>
            <p:nvPr/>
          </p:nvGrpSpPr>
          <p:grpSpPr>
            <a:xfrm>
              <a:off x="-5" y="3210106"/>
              <a:ext cx="521982" cy="689140"/>
              <a:chOff x="304364" y="-322447"/>
              <a:chExt cx="235212" cy="310507"/>
            </a:xfrm>
          </p:grpSpPr>
          <p:sp>
            <p:nvSpPr>
              <p:cNvPr id="605" name="Google Shape;605;p22"/>
              <p:cNvSpPr/>
              <p:nvPr/>
            </p:nvSpPr>
            <p:spPr>
              <a:xfrm>
                <a:off x="304364" y="-322447"/>
                <a:ext cx="235212" cy="308942"/>
              </a:xfrm>
              <a:custGeom>
                <a:avLst/>
                <a:gdLst/>
                <a:ahLst/>
                <a:cxnLst/>
                <a:rect l="l" t="t" r="r" b="b"/>
                <a:pathLst>
                  <a:path w="2852" h="3746" extrusionOk="0">
                    <a:moveTo>
                      <a:pt x="2366" y="1"/>
                    </a:moveTo>
                    <a:cubicBezTo>
                      <a:pt x="2304" y="178"/>
                      <a:pt x="2235" y="348"/>
                      <a:pt x="2158" y="517"/>
                    </a:cubicBezTo>
                    <a:cubicBezTo>
                      <a:pt x="2143" y="556"/>
                      <a:pt x="2127" y="594"/>
                      <a:pt x="2112" y="625"/>
                    </a:cubicBezTo>
                    <a:cubicBezTo>
                      <a:pt x="2104" y="586"/>
                      <a:pt x="2096" y="540"/>
                      <a:pt x="2081" y="494"/>
                    </a:cubicBezTo>
                    <a:cubicBezTo>
                      <a:pt x="2058" y="378"/>
                      <a:pt x="2019" y="263"/>
                      <a:pt x="1981" y="147"/>
                    </a:cubicBezTo>
                    <a:lnTo>
                      <a:pt x="1981" y="147"/>
                    </a:lnTo>
                    <a:cubicBezTo>
                      <a:pt x="1973" y="270"/>
                      <a:pt x="1981" y="386"/>
                      <a:pt x="1989" y="509"/>
                    </a:cubicBezTo>
                    <a:cubicBezTo>
                      <a:pt x="1989" y="571"/>
                      <a:pt x="2004" y="633"/>
                      <a:pt x="2004" y="687"/>
                    </a:cubicBezTo>
                    <a:cubicBezTo>
                      <a:pt x="2012" y="733"/>
                      <a:pt x="2019" y="779"/>
                      <a:pt x="2027" y="825"/>
                    </a:cubicBezTo>
                    <a:lnTo>
                      <a:pt x="1927" y="1033"/>
                    </a:lnTo>
                    <a:cubicBezTo>
                      <a:pt x="1911" y="1064"/>
                      <a:pt x="1896" y="1095"/>
                      <a:pt x="1881" y="1126"/>
                    </a:cubicBezTo>
                    <a:cubicBezTo>
                      <a:pt x="1842" y="1033"/>
                      <a:pt x="1811" y="925"/>
                      <a:pt x="1773" y="825"/>
                    </a:cubicBezTo>
                    <a:cubicBezTo>
                      <a:pt x="1750" y="740"/>
                      <a:pt x="1711" y="656"/>
                      <a:pt x="1680" y="571"/>
                    </a:cubicBezTo>
                    <a:cubicBezTo>
                      <a:pt x="1650" y="486"/>
                      <a:pt x="1611" y="401"/>
                      <a:pt x="1572" y="324"/>
                    </a:cubicBezTo>
                    <a:lnTo>
                      <a:pt x="1572" y="324"/>
                    </a:lnTo>
                    <a:cubicBezTo>
                      <a:pt x="1580" y="417"/>
                      <a:pt x="1603" y="502"/>
                      <a:pt x="1619" y="586"/>
                    </a:cubicBezTo>
                    <a:cubicBezTo>
                      <a:pt x="1634" y="679"/>
                      <a:pt x="1657" y="764"/>
                      <a:pt x="1680" y="856"/>
                    </a:cubicBezTo>
                    <a:cubicBezTo>
                      <a:pt x="1711" y="1002"/>
                      <a:pt x="1757" y="1141"/>
                      <a:pt x="1796" y="1287"/>
                    </a:cubicBezTo>
                    <a:cubicBezTo>
                      <a:pt x="1703" y="1465"/>
                      <a:pt x="1611" y="1634"/>
                      <a:pt x="1511" y="1804"/>
                    </a:cubicBezTo>
                    <a:cubicBezTo>
                      <a:pt x="1495" y="1757"/>
                      <a:pt x="1480" y="1704"/>
                      <a:pt x="1457" y="1650"/>
                    </a:cubicBezTo>
                    <a:cubicBezTo>
                      <a:pt x="1426" y="1542"/>
                      <a:pt x="1395" y="1434"/>
                      <a:pt x="1357" y="1326"/>
                    </a:cubicBezTo>
                    <a:cubicBezTo>
                      <a:pt x="1280" y="1103"/>
                      <a:pt x="1210" y="887"/>
                      <a:pt x="1118" y="679"/>
                    </a:cubicBezTo>
                    <a:lnTo>
                      <a:pt x="1118" y="679"/>
                    </a:lnTo>
                    <a:cubicBezTo>
                      <a:pt x="1164" y="902"/>
                      <a:pt x="1210" y="1126"/>
                      <a:pt x="1264" y="1349"/>
                    </a:cubicBezTo>
                    <a:cubicBezTo>
                      <a:pt x="1287" y="1465"/>
                      <a:pt x="1318" y="1573"/>
                      <a:pt x="1349" y="1680"/>
                    </a:cubicBezTo>
                    <a:cubicBezTo>
                      <a:pt x="1372" y="1773"/>
                      <a:pt x="1395" y="1858"/>
                      <a:pt x="1418" y="1950"/>
                    </a:cubicBezTo>
                    <a:cubicBezTo>
                      <a:pt x="1411" y="1966"/>
                      <a:pt x="1395" y="1989"/>
                      <a:pt x="1388" y="2004"/>
                    </a:cubicBezTo>
                    <a:cubicBezTo>
                      <a:pt x="1303" y="2150"/>
                      <a:pt x="1210" y="2289"/>
                      <a:pt x="1118" y="2428"/>
                    </a:cubicBezTo>
                    <a:cubicBezTo>
                      <a:pt x="1056" y="2274"/>
                      <a:pt x="987" y="2127"/>
                      <a:pt x="925" y="1981"/>
                    </a:cubicBezTo>
                    <a:cubicBezTo>
                      <a:pt x="879" y="1888"/>
                      <a:pt x="840" y="1804"/>
                      <a:pt x="794" y="1711"/>
                    </a:cubicBezTo>
                    <a:cubicBezTo>
                      <a:pt x="748" y="1627"/>
                      <a:pt x="702" y="1542"/>
                      <a:pt x="648" y="1457"/>
                    </a:cubicBezTo>
                    <a:lnTo>
                      <a:pt x="648" y="1457"/>
                    </a:lnTo>
                    <a:cubicBezTo>
                      <a:pt x="679" y="1549"/>
                      <a:pt x="710" y="1642"/>
                      <a:pt x="740" y="1734"/>
                    </a:cubicBezTo>
                    <a:cubicBezTo>
                      <a:pt x="779" y="1827"/>
                      <a:pt x="802" y="1919"/>
                      <a:pt x="840" y="2012"/>
                    </a:cubicBezTo>
                    <a:cubicBezTo>
                      <a:pt x="902" y="2197"/>
                      <a:pt x="971" y="2366"/>
                      <a:pt x="1041" y="2543"/>
                    </a:cubicBezTo>
                    <a:cubicBezTo>
                      <a:pt x="948" y="2674"/>
                      <a:pt x="848" y="2798"/>
                      <a:pt x="756" y="2921"/>
                    </a:cubicBezTo>
                    <a:lnTo>
                      <a:pt x="702" y="2990"/>
                    </a:lnTo>
                    <a:cubicBezTo>
                      <a:pt x="656" y="2882"/>
                      <a:pt x="617" y="2775"/>
                      <a:pt x="563" y="2667"/>
                    </a:cubicBezTo>
                    <a:cubicBezTo>
                      <a:pt x="501" y="2520"/>
                      <a:pt x="432" y="2382"/>
                      <a:pt x="355" y="2235"/>
                    </a:cubicBezTo>
                    <a:lnTo>
                      <a:pt x="355" y="2235"/>
                    </a:lnTo>
                    <a:cubicBezTo>
                      <a:pt x="386" y="2389"/>
                      <a:pt x="432" y="2543"/>
                      <a:pt x="478" y="2697"/>
                    </a:cubicBezTo>
                    <a:cubicBezTo>
                      <a:pt x="525" y="2828"/>
                      <a:pt x="563" y="2967"/>
                      <a:pt x="617" y="3098"/>
                    </a:cubicBezTo>
                    <a:lnTo>
                      <a:pt x="579" y="3137"/>
                    </a:lnTo>
                    <a:lnTo>
                      <a:pt x="394" y="3345"/>
                    </a:lnTo>
                    <a:lnTo>
                      <a:pt x="293" y="3453"/>
                    </a:lnTo>
                    <a:lnTo>
                      <a:pt x="201" y="3545"/>
                    </a:lnTo>
                    <a:cubicBezTo>
                      <a:pt x="132" y="3614"/>
                      <a:pt x="70" y="3676"/>
                      <a:pt x="1" y="3745"/>
                    </a:cubicBezTo>
                    <a:cubicBezTo>
                      <a:pt x="232" y="3576"/>
                      <a:pt x="448" y="3383"/>
                      <a:pt x="648" y="3183"/>
                    </a:cubicBezTo>
                    <a:lnTo>
                      <a:pt x="656" y="3198"/>
                    </a:lnTo>
                    <a:lnTo>
                      <a:pt x="710" y="3191"/>
                    </a:lnTo>
                    <a:cubicBezTo>
                      <a:pt x="802" y="3167"/>
                      <a:pt x="910" y="3144"/>
                      <a:pt x="1010" y="3121"/>
                    </a:cubicBezTo>
                    <a:cubicBezTo>
                      <a:pt x="1110" y="3098"/>
                      <a:pt x="1210" y="3075"/>
                      <a:pt x="1310" y="3052"/>
                    </a:cubicBezTo>
                    <a:cubicBezTo>
                      <a:pt x="1503" y="2990"/>
                      <a:pt x="1703" y="2936"/>
                      <a:pt x="1896" y="2859"/>
                    </a:cubicBezTo>
                    <a:lnTo>
                      <a:pt x="1896" y="2859"/>
                    </a:lnTo>
                    <a:cubicBezTo>
                      <a:pt x="1688" y="2882"/>
                      <a:pt x="1488" y="2913"/>
                      <a:pt x="1287" y="2944"/>
                    </a:cubicBezTo>
                    <a:cubicBezTo>
                      <a:pt x="1187" y="2975"/>
                      <a:pt x="1087" y="2990"/>
                      <a:pt x="987" y="3013"/>
                    </a:cubicBezTo>
                    <a:lnTo>
                      <a:pt x="771" y="3060"/>
                    </a:lnTo>
                    <a:cubicBezTo>
                      <a:pt x="794" y="3036"/>
                      <a:pt x="817" y="3013"/>
                      <a:pt x="833" y="2990"/>
                    </a:cubicBezTo>
                    <a:cubicBezTo>
                      <a:pt x="856" y="2967"/>
                      <a:pt x="902" y="2921"/>
                      <a:pt x="933" y="2882"/>
                    </a:cubicBezTo>
                    <a:lnTo>
                      <a:pt x="1018" y="2775"/>
                    </a:lnTo>
                    <a:lnTo>
                      <a:pt x="1156" y="2605"/>
                    </a:lnTo>
                    <a:cubicBezTo>
                      <a:pt x="1364" y="2551"/>
                      <a:pt x="1580" y="2489"/>
                      <a:pt x="1796" y="2428"/>
                    </a:cubicBezTo>
                    <a:cubicBezTo>
                      <a:pt x="2004" y="2358"/>
                      <a:pt x="2235" y="2281"/>
                      <a:pt x="2451" y="2197"/>
                    </a:cubicBezTo>
                    <a:lnTo>
                      <a:pt x="2451" y="2197"/>
                    </a:lnTo>
                    <a:cubicBezTo>
                      <a:pt x="2220" y="2227"/>
                      <a:pt x="1996" y="2274"/>
                      <a:pt x="1765" y="2328"/>
                    </a:cubicBezTo>
                    <a:cubicBezTo>
                      <a:pt x="1603" y="2366"/>
                      <a:pt x="1434" y="2405"/>
                      <a:pt x="1264" y="2451"/>
                    </a:cubicBezTo>
                    <a:lnTo>
                      <a:pt x="1357" y="2320"/>
                    </a:lnTo>
                    <a:cubicBezTo>
                      <a:pt x="1411" y="2243"/>
                      <a:pt x="1457" y="2158"/>
                      <a:pt x="1511" y="2081"/>
                    </a:cubicBezTo>
                    <a:lnTo>
                      <a:pt x="1542" y="2058"/>
                    </a:lnTo>
                    <a:cubicBezTo>
                      <a:pt x="1657" y="1996"/>
                      <a:pt x="1765" y="1935"/>
                      <a:pt x="1881" y="1865"/>
                    </a:cubicBezTo>
                    <a:cubicBezTo>
                      <a:pt x="1989" y="1804"/>
                      <a:pt x="2096" y="1734"/>
                      <a:pt x="2212" y="1665"/>
                    </a:cubicBezTo>
                    <a:cubicBezTo>
                      <a:pt x="2320" y="1603"/>
                      <a:pt x="2428" y="1534"/>
                      <a:pt x="2536" y="1465"/>
                    </a:cubicBezTo>
                    <a:cubicBezTo>
                      <a:pt x="2643" y="1395"/>
                      <a:pt x="2751" y="1318"/>
                      <a:pt x="2851" y="1241"/>
                    </a:cubicBezTo>
                    <a:lnTo>
                      <a:pt x="2851" y="1241"/>
                    </a:lnTo>
                    <a:cubicBezTo>
                      <a:pt x="2736" y="1295"/>
                      <a:pt x="2620" y="1349"/>
                      <a:pt x="2505" y="1403"/>
                    </a:cubicBezTo>
                    <a:cubicBezTo>
                      <a:pt x="2389" y="1465"/>
                      <a:pt x="2274" y="1519"/>
                      <a:pt x="2158" y="1580"/>
                    </a:cubicBezTo>
                    <a:cubicBezTo>
                      <a:pt x="2042" y="1642"/>
                      <a:pt x="1935" y="1704"/>
                      <a:pt x="1819" y="1765"/>
                    </a:cubicBezTo>
                    <a:lnTo>
                      <a:pt x="1634" y="1865"/>
                    </a:lnTo>
                    <a:cubicBezTo>
                      <a:pt x="1711" y="1727"/>
                      <a:pt x="1780" y="1588"/>
                      <a:pt x="1850" y="1449"/>
                    </a:cubicBezTo>
                    <a:lnTo>
                      <a:pt x="1850" y="1457"/>
                    </a:lnTo>
                    <a:lnTo>
                      <a:pt x="1919" y="1418"/>
                    </a:lnTo>
                    <a:cubicBezTo>
                      <a:pt x="1989" y="1372"/>
                      <a:pt x="2058" y="1326"/>
                      <a:pt x="2127" y="1280"/>
                    </a:cubicBezTo>
                    <a:cubicBezTo>
                      <a:pt x="2197" y="1241"/>
                      <a:pt x="2258" y="1195"/>
                      <a:pt x="2328" y="1141"/>
                    </a:cubicBezTo>
                    <a:cubicBezTo>
                      <a:pt x="2459" y="1049"/>
                      <a:pt x="2589" y="948"/>
                      <a:pt x="2713" y="848"/>
                    </a:cubicBezTo>
                    <a:lnTo>
                      <a:pt x="2713" y="848"/>
                    </a:lnTo>
                    <a:cubicBezTo>
                      <a:pt x="2559" y="910"/>
                      <a:pt x="2412" y="987"/>
                      <a:pt x="2274" y="1064"/>
                    </a:cubicBezTo>
                    <a:cubicBezTo>
                      <a:pt x="2204" y="1103"/>
                      <a:pt x="2127" y="1141"/>
                      <a:pt x="2058" y="1187"/>
                    </a:cubicBezTo>
                    <a:cubicBezTo>
                      <a:pt x="2019" y="1210"/>
                      <a:pt x="1981" y="1234"/>
                      <a:pt x="1935" y="1257"/>
                    </a:cubicBezTo>
                    <a:cubicBezTo>
                      <a:pt x="1965" y="1195"/>
                      <a:pt x="1996" y="1133"/>
                      <a:pt x="2019" y="1072"/>
                    </a:cubicBezTo>
                    <a:cubicBezTo>
                      <a:pt x="2035" y="1041"/>
                      <a:pt x="2042" y="1010"/>
                      <a:pt x="2058" y="979"/>
                    </a:cubicBezTo>
                    <a:lnTo>
                      <a:pt x="2135" y="902"/>
                    </a:lnTo>
                    <a:cubicBezTo>
                      <a:pt x="2227" y="818"/>
                      <a:pt x="2320" y="725"/>
                      <a:pt x="2405" y="625"/>
                    </a:cubicBezTo>
                    <a:cubicBezTo>
                      <a:pt x="2451" y="579"/>
                      <a:pt x="2489" y="532"/>
                      <a:pt x="2536" y="478"/>
                    </a:cubicBezTo>
                    <a:cubicBezTo>
                      <a:pt x="2574" y="432"/>
                      <a:pt x="2613" y="386"/>
                      <a:pt x="2651" y="324"/>
                    </a:cubicBezTo>
                    <a:lnTo>
                      <a:pt x="2651" y="324"/>
                    </a:lnTo>
                    <a:cubicBezTo>
                      <a:pt x="2589" y="363"/>
                      <a:pt x="2543" y="401"/>
                      <a:pt x="2489" y="432"/>
                    </a:cubicBezTo>
                    <a:cubicBezTo>
                      <a:pt x="2435" y="471"/>
                      <a:pt x="2381" y="517"/>
                      <a:pt x="2335" y="556"/>
                    </a:cubicBezTo>
                    <a:cubicBezTo>
                      <a:pt x="2289" y="594"/>
                      <a:pt x="2212" y="656"/>
                      <a:pt x="2158" y="710"/>
                    </a:cubicBezTo>
                    <a:cubicBezTo>
                      <a:pt x="2243" y="478"/>
                      <a:pt x="2312" y="240"/>
                      <a:pt x="236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22"/>
              <p:cNvGrpSpPr/>
              <p:nvPr/>
            </p:nvGrpSpPr>
            <p:grpSpPr>
              <a:xfrm>
                <a:off x="304765" y="-322119"/>
                <a:ext cx="234552" cy="310179"/>
                <a:chOff x="304765" y="-322119"/>
                <a:chExt cx="234552" cy="310179"/>
              </a:xfrm>
            </p:grpSpPr>
            <p:sp>
              <p:nvSpPr>
                <p:cNvPr id="607" name="Google Shape;607;p22"/>
                <p:cNvSpPr/>
                <p:nvPr/>
              </p:nvSpPr>
              <p:spPr>
                <a:xfrm>
                  <a:off x="304765" y="-322119"/>
                  <a:ext cx="195130" cy="310179"/>
                </a:xfrm>
                <a:custGeom>
                  <a:avLst/>
                  <a:gdLst/>
                  <a:ahLst/>
                  <a:cxnLst/>
                  <a:rect l="l" t="t" r="r" b="b"/>
                  <a:pathLst>
                    <a:path w="2366" h="3761" extrusionOk="0">
                      <a:moveTo>
                        <a:pt x="2366" y="0"/>
                      </a:moveTo>
                      <a:lnTo>
                        <a:pt x="2366" y="0"/>
                      </a:lnTo>
                      <a:cubicBezTo>
                        <a:pt x="2296" y="177"/>
                        <a:pt x="2235" y="355"/>
                        <a:pt x="2158" y="516"/>
                      </a:cubicBezTo>
                      <a:cubicBezTo>
                        <a:pt x="2119" y="601"/>
                        <a:pt x="2081" y="686"/>
                        <a:pt x="2042" y="778"/>
                      </a:cubicBezTo>
                      <a:lnTo>
                        <a:pt x="1927" y="1033"/>
                      </a:lnTo>
                      <a:cubicBezTo>
                        <a:pt x="1765" y="1364"/>
                        <a:pt x="1580" y="1695"/>
                        <a:pt x="1379" y="2019"/>
                      </a:cubicBezTo>
                      <a:cubicBezTo>
                        <a:pt x="1187" y="2335"/>
                        <a:pt x="979" y="2643"/>
                        <a:pt x="748" y="2936"/>
                      </a:cubicBezTo>
                      <a:lnTo>
                        <a:pt x="570" y="3151"/>
                      </a:lnTo>
                      <a:lnTo>
                        <a:pt x="386" y="3359"/>
                      </a:lnTo>
                      <a:lnTo>
                        <a:pt x="285" y="3460"/>
                      </a:lnTo>
                      <a:lnTo>
                        <a:pt x="193" y="3560"/>
                      </a:lnTo>
                      <a:cubicBezTo>
                        <a:pt x="131" y="3621"/>
                        <a:pt x="62" y="3691"/>
                        <a:pt x="0" y="3760"/>
                      </a:cubicBezTo>
                      <a:cubicBezTo>
                        <a:pt x="301" y="3529"/>
                        <a:pt x="578" y="3275"/>
                        <a:pt x="825" y="2990"/>
                      </a:cubicBezTo>
                      <a:cubicBezTo>
                        <a:pt x="856" y="2951"/>
                        <a:pt x="894" y="2920"/>
                        <a:pt x="925" y="2882"/>
                      </a:cubicBezTo>
                      <a:lnTo>
                        <a:pt x="1010" y="2774"/>
                      </a:lnTo>
                      <a:cubicBezTo>
                        <a:pt x="1071" y="2697"/>
                        <a:pt x="1125" y="2627"/>
                        <a:pt x="1187" y="2550"/>
                      </a:cubicBezTo>
                      <a:lnTo>
                        <a:pt x="1341" y="2312"/>
                      </a:lnTo>
                      <a:cubicBezTo>
                        <a:pt x="1403" y="2235"/>
                        <a:pt x="1449" y="2157"/>
                        <a:pt x="1495" y="2080"/>
                      </a:cubicBezTo>
                      <a:cubicBezTo>
                        <a:pt x="1695" y="1757"/>
                        <a:pt x="1865" y="1418"/>
                        <a:pt x="2019" y="1071"/>
                      </a:cubicBezTo>
                      <a:cubicBezTo>
                        <a:pt x="2165" y="724"/>
                        <a:pt x="2281" y="362"/>
                        <a:pt x="2366" y="0"/>
                      </a:cubicBezTo>
                      <a:close/>
                    </a:path>
                  </a:pathLst>
                </a:custGeom>
                <a:solidFill>
                  <a:srgbClr val="9BB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2"/>
                <p:cNvSpPr/>
                <p:nvPr/>
              </p:nvSpPr>
              <p:spPr>
                <a:xfrm>
                  <a:off x="467401" y="-310078"/>
                  <a:ext cx="55422" cy="69359"/>
                </a:xfrm>
                <a:custGeom>
                  <a:avLst/>
                  <a:gdLst/>
                  <a:ahLst/>
                  <a:cxnLst/>
                  <a:rect l="l" t="t" r="r" b="b"/>
                  <a:pathLst>
                    <a:path w="672" h="841" extrusionOk="0">
                      <a:moveTo>
                        <a:pt x="8" y="1"/>
                      </a:moveTo>
                      <a:cubicBezTo>
                        <a:pt x="1" y="124"/>
                        <a:pt x="8" y="239"/>
                        <a:pt x="16" y="363"/>
                      </a:cubicBezTo>
                      <a:cubicBezTo>
                        <a:pt x="16" y="424"/>
                        <a:pt x="24" y="486"/>
                        <a:pt x="32" y="540"/>
                      </a:cubicBezTo>
                      <a:cubicBezTo>
                        <a:pt x="39" y="602"/>
                        <a:pt x="47" y="663"/>
                        <a:pt x="55" y="725"/>
                      </a:cubicBezTo>
                      <a:lnTo>
                        <a:pt x="70" y="840"/>
                      </a:lnTo>
                      <a:lnTo>
                        <a:pt x="163" y="756"/>
                      </a:lnTo>
                      <a:cubicBezTo>
                        <a:pt x="255" y="671"/>
                        <a:pt x="347" y="578"/>
                        <a:pt x="432" y="478"/>
                      </a:cubicBezTo>
                      <a:cubicBezTo>
                        <a:pt x="471" y="432"/>
                        <a:pt x="517" y="386"/>
                        <a:pt x="556" y="332"/>
                      </a:cubicBezTo>
                      <a:cubicBezTo>
                        <a:pt x="602" y="286"/>
                        <a:pt x="640" y="232"/>
                        <a:pt x="671" y="178"/>
                      </a:cubicBezTo>
                      <a:lnTo>
                        <a:pt x="671" y="178"/>
                      </a:lnTo>
                      <a:cubicBezTo>
                        <a:pt x="617" y="216"/>
                        <a:pt x="571" y="247"/>
                        <a:pt x="517" y="286"/>
                      </a:cubicBezTo>
                      <a:cubicBezTo>
                        <a:pt x="455" y="324"/>
                        <a:pt x="409" y="370"/>
                        <a:pt x="363" y="409"/>
                      </a:cubicBezTo>
                      <a:cubicBezTo>
                        <a:pt x="293" y="468"/>
                        <a:pt x="228" y="526"/>
                        <a:pt x="160" y="585"/>
                      </a:cubicBezTo>
                      <a:lnTo>
                        <a:pt x="160" y="585"/>
                      </a:lnTo>
                      <a:cubicBezTo>
                        <a:pt x="157" y="565"/>
                        <a:pt x="152" y="545"/>
                        <a:pt x="147" y="524"/>
                      </a:cubicBezTo>
                      <a:cubicBezTo>
                        <a:pt x="132" y="463"/>
                        <a:pt x="124" y="409"/>
                        <a:pt x="109" y="347"/>
                      </a:cubicBezTo>
                      <a:cubicBezTo>
                        <a:pt x="86" y="232"/>
                        <a:pt x="47" y="116"/>
                        <a:pt x="8" y="1"/>
                      </a:cubicBezTo>
                      <a:close/>
                    </a:path>
                  </a:pathLst>
                </a:custGeom>
                <a:solidFill>
                  <a:srgbClr val="9BB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a:off x="434412" y="-295480"/>
                  <a:ext cx="93441" cy="93524"/>
                </a:xfrm>
                <a:custGeom>
                  <a:avLst/>
                  <a:gdLst/>
                  <a:ahLst/>
                  <a:cxnLst/>
                  <a:rect l="l" t="t" r="r" b="b"/>
                  <a:pathLst>
                    <a:path w="1133" h="1134" extrusionOk="0">
                      <a:moveTo>
                        <a:pt x="0" y="1"/>
                      </a:moveTo>
                      <a:lnTo>
                        <a:pt x="0" y="1"/>
                      </a:lnTo>
                      <a:cubicBezTo>
                        <a:pt x="16" y="93"/>
                        <a:pt x="31" y="186"/>
                        <a:pt x="46" y="270"/>
                      </a:cubicBezTo>
                      <a:cubicBezTo>
                        <a:pt x="69" y="363"/>
                        <a:pt x="85" y="448"/>
                        <a:pt x="108" y="532"/>
                      </a:cubicBezTo>
                      <a:cubicBezTo>
                        <a:pt x="154" y="710"/>
                        <a:pt x="200" y="879"/>
                        <a:pt x="254" y="1056"/>
                      </a:cubicBezTo>
                      <a:lnTo>
                        <a:pt x="277" y="1133"/>
                      </a:lnTo>
                      <a:lnTo>
                        <a:pt x="347" y="1087"/>
                      </a:lnTo>
                      <a:cubicBezTo>
                        <a:pt x="416" y="1041"/>
                        <a:pt x="478" y="995"/>
                        <a:pt x="547" y="956"/>
                      </a:cubicBezTo>
                      <a:cubicBezTo>
                        <a:pt x="617" y="918"/>
                        <a:pt x="686" y="864"/>
                        <a:pt x="747" y="817"/>
                      </a:cubicBezTo>
                      <a:cubicBezTo>
                        <a:pt x="886" y="725"/>
                        <a:pt x="1009" y="625"/>
                        <a:pt x="1133" y="517"/>
                      </a:cubicBezTo>
                      <a:lnTo>
                        <a:pt x="1133" y="517"/>
                      </a:lnTo>
                      <a:cubicBezTo>
                        <a:pt x="986" y="586"/>
                        <a:pt x="840" y="656"/>
                        <a:pt x="694" y="740"/>
                      </a:cubicBezTo>
                      <a:cubicBezTo>
                        <a:pt x="624" y="779"/>
                        <a:pt x="555" y="817"/>
                        <a:pt x="486" y="856"/>
                      </a:cubicBezTo>
                      <a:cubicBezTo>
                        <a:pt x="439" y="882"/>
                        <a:pt x="393" y="911"/>
                        <a:pt x="347" y="938"/>
                      </a:cubicBezTo>
                      <a:lnTo>
                        <a:pt x="347" y="938"/>
                      </a:lnTo>
                      <a:cubicBezTo>
                        <a:pt x="305" y="794"/>
                        <a:pt x="254" y="646"/>
                        <a:pt x="208" y="509"/>
                      </a:cubicBezTo>
                      <a:cubicBezTo>
                        <a:pt x="170" y="425"/>
                        <a:pt x="147" y="332"/>
                        <a:pt x="108" y="255"/>
                      </a:cubicBezTo>
                      <a:cubicBezTo>
                        <a:pt x="77" y="170"/>
                        <a:pt x="39" y="85"/>
                        <a:pt x="0" y="1"/>
                      </a:cubicBezTo>
                      <a:close/>
                    </a:path>
                  </a:pathLst>
                </a:custGeom>
                <a:solidFill>
                  <a:srgbClr val="9BB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a:off x="397547" y="-266203"/>
                  <a:ext cx="141770" cy="116946"/>
                </a:xfrm>
                <a:custGeom>
                  <a:avLst/>
                  <a:gdLst/>
                  <a:ahLst/>
                  <a:cxnLst/>
                  <a:rect l="l" t="t" r="r" b="b"/>
                  <a:pathLst>
                    <a:path w="1719" h="1418" extrusionOk="0">
                      <a:moveTo>
                        <a:pt x="0" y="0"/>
                      </a:moveTo>
                      <a:lnTo>
                        <a:pt x="0" y="0"/>
                      </a:lnTo>
                      <a:cubicBezTo>
                        <a:pt x="39" y="231"/>
                        <a:pt x="93" y="455"/>
                        <a:pt x="139" y="678"/>
                      </a:cubicBezTo>
                      <a:cubicBezTo>
                        <a:pt x="170" y="786"/>
                        <a:pt x="201" y="894"/>
                        <a:pt x="224" y="1009"/>
                      </a:cubicBezTo>
                      <a:cubicBezTo>
                        <a:pt x="254" y="1117"/>
                        <a:pt x="285" y="1225"/>
                        <a:pt x="316" y="1341"/>
                      </a:cubicBezTo>
                      <a:lnTo>
                        <a:pt x="339" y="1418"/>
                      </a:lnTo>
                      <a:lnTo>
                        <a:pt x="409" y="1379"/>
                      </a:lnTo>
                      <a:cubicBezTo>
                        <a:pt x="516" y="1310"/>
                        <a:pt x="632" y="1248"/>
                        <a:pt x="740" y="1187"/>
                      </a:cubicBezTo>
                      <a:cubicBezTo>
                        <a:pt x="855" y="1117"/>
                        <a:pt x="963" y="1048"/>
                        <a:pt x="1071" y="986"/>
                      </a:cubicBezTo>
                      <a:cubicBezTo>
                        <a:pt x="1179" y="917"/>
                        <a:pt x="1295" y="848"/>
                        <a:pt x="1403" y="778"/>
                      </a:cubicBezTo>
                      <a:cubicBezTo>
                        <a:pt x="1503" y="709"/>
                        <a:pt x="1611" y="632"/>
                        <a:pt x="1718" y="563"/>
                      </a:cubicBezTo>
                      <a:lnTo>
                        <a:pt x="1718" y="563"/>
                      </a:lnTo>
                      <a:cubicBezTo>
                        <a:pt x="1603" y="609"/>
                        <a:pt x="1480" y="663"/>
                        <a:pt x="1364" y="724"/>
                      </a:cubicBezTo>
                      <a:cubicBezTo>
                        <a:pt x="1248" y="778"/>
                        <a:pt x="1133" y="832"/>
                        <a:pt x="1025" y="894"/>
                      </a:cubicBezTo>
                      <a:cubicBezTo>
                        <a:pt x="909" y="956"/>
                        <a:pt x="794" y="1009"/>
                        <a:pt x="678" y="1079"/>
                      </a:cubicBezTo>
                      <a:cubicBezTo>
                        <a:pt x="593" y="1127"/>
                        <a:pt x="504" y="1176"/>
                        <a:pt x="417" y="1228"/>
                      </a:cubicBezTo>
                      <a:lnTo>
                        <a:pt x="417" y="1228"/>
                      </a:lnTo>
                      <a:cubicBezTo>
                        <a:pt x="393" y="1143"/>
                        <a:pt x="369" y="1061"/>
                        <a:pt x="339" y="979"/>
                      </a:cubicBezTo>
                      <a:cubicBezTo>
                        <a:pt x="308" y="871"/>
                        <a:pt x="270" y="755"/>
                        <a:pt x="231" y="647"/>
                      </a:cubicBezTo>
                      <a:cubicBezTo>
                        <a:pt x="162" y="432"/>
                        <a:pt x="85" y="216"/>
                        <a:pt x="0" y="0"/>
                      </a:cubicBezTo>
                      <a:close/>
                    </a:path>
                  </a:pathLst>
                </a:custGeom>
                <a:solidFill>
                  <a:srgbClr val="9BB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a:off x="358125" y="-202039"/>
                  <a:ext cx="148121" cy="95998"/>
                </a:xfrm>
                <a:custGeom>
                  <a:avLst/>
                  <a:gdLst/>
                  <a:ahLst/>
                  <a:cxnLst/>
                  <a:rect l="l" t="t" r="r" b="b"/>
                  <a:pathLst>
                    <a:path w="1796" h="1164" extrusionOk="0">
                      <a:moveTo>
                        <a:pt x="1" y="0"/>
                      </a:moveTo>
                      <a:lnTo>
                        <a:pt x="1" y="0"/>
                      </a:lnTo>
                      <a:cubicBezTo>
                        <a:pt x="31" y="101"/>
                        <a:pt x="62" y="193"/>
                        <a:pt x="93" y="285"/>
                      </a:cubicBezTo>
                      <a:cubicBezTo>
                        <a:pt x="124" y="378"/>
                        <a:pt x="155" y="470"/>
                        <a:pt x="193" y="563"/>
                      </a:cubicBezTo>
                      <a:cubicBezTo>
                        <a:pt x="255" y="748"/>
                        <a:pt x="324" y="933"/>
                        <a:pt x="401" y="1118"/>
                      </a:cubicBezTo>
                      <a:lnTo>
                        <a:pt x="417" y="1164"/>
                      </a:lnTo>
                      <a:lnTo>
                        <a:pt x="471" y="1148"/>
                      </a:lnTo>
                      <a:cubicBezTo>
                        <a:pt x="694" y="1094"/>
                        <a:pt x="917" y="1033"/>
                        <a:pt x="1141" y="963"/>
                      </a:cubicBezTo>
                      <a:cubicBezTo>
                        <a:pt x="1357" y="902"/>
                        <a:pt x="1580" y="825"/>
                        <a:pt x="1796" y="740"/>
                      </a:cubicBezTo>
                      <a:lnTo>
                        <a:pt x="1796" y="740"/>
                      </a:lnTo>
                      <a:cubicBezTo>
                        <a:pt x="1565" y="771"/>
                        <a:pt x="1341" y="817"/>
                        <a:pt x="1110" y="863"/>
                      </a:cubicBezTo>
                      <a:cubicBezTo>
                        <a:pt x="903" y="913"/>
                        <a:pt x="696" y="963"/>
                        <a:pt x="489" y="1019"/>
                      </a:cubicBezTo>
                      <a:lnTo>
                        <a:pt x="489" y="1019"/>
                      </a:lnTo>
                      <a:cubicBezTo>
                        <a:pt x="425" y="853"/>
                        <a:pt x="355" y="692"/>
                        <a:pt x="278" y="524"/>
                      </a:cubicBezTo>
                      <a:cubicBezTo>
                        <a:pt x="232" y="440"/>
                        <a:pt x="193" y="347"/>
                        <a:pt x="147" y="262"/>
                      </a:cubicBezTo>
                      <a:cubicBezTo>
                        <a:pt x="101" y="170"/>
                        <a:pt x="54" y="85"/>
                        <a:pt x="1" y="0"/>
                      </a:cubicBezTo>
                      <a:close/>
                    </a:path>
                  </a:pathLst>
                </a:custGeom>
                <a:solidFill>
                  <a:srgbClr val="9BB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333961" y="-137875"/>
                  <a:ext cx="127173" cy="80163"/>
                </a:xfrm>
                <a:custGeom>
                  <a:avLst/>
                  <a:gdLst/>
                  <a:ahLst/>
                  <a:cxnLst/>
                  <a:rect l="l" t="t" r="r" b="b"/>
                  <a:pathLst>
                    <a:path w="1542" h="972" extrusionOk="0">
                      <a:moveTo>
                        <a:pt x="1" y="1"/>
                      </a:moveTo>
                      <a:lnTo>
                        <a:pt x="1" y="1"/>
                      </a:lnTo>
                      <a:cubicBezTo>
                        <a:pt x="32" y="162"/>
                        <a:pt x="78" y="316"/>
                        <a:pt x="124" y="471"/>
                      </a:cubicBezTo>
                      <a:cubicBezTo>
                        <a:pt x="170" y="625"/>
                        <a:pt x="224" y="779"/>
                        <a:pt x="278" y="925"/>
                      </a:cubicBezTo>
                      <a:lnTo>
                        <a:pt x="301" y="971"/>
                      </a:lnTo>
                      <a:lnTo>
                        <a:pt x="347" y="964"/>
                      </a:lnTo>
                      <a:cubicBezTo>
                        <a:pt x="448" y="941"/>
                        <a:pt x="548" y="917"/>
                        <a:pt x="648" y="894"/>
                      </a:cubicBezTo>
                      <a:cubicBezTo>
                        <a:pt x="748" y="871"/>
                        <a:pt x="856" y="848"/>
                        <a:pt x="948" y="825"/>
                      </a:cubicBezTo>
                      <a:cubicBezTo>
                        <a:pt x="1149" y="763"/>
                        <a:pt x="1349" y="709"/>
                        <a:pt x="1542" y="632"/>
                      </a:cubicBezTo>
                      <a:lnTo>
                        <a:pt x="1542" y="632"/>
                      </a:lnTo>
                      <a:cubicBezTo>
                        <a:pt x="1334" y="648"/>
                        <a:pt x="1133" y="686"/>
                        <a:pt x="925" y="717"/>
                      </a:cubicBezTo>
                      <a:cubicBezTo>
                        <a:pt x="825" y="740"/>
                        <a:pt x="725" y="756"/>
                        <a:pt x="625" y="779"/>
                      </a:cubicBezTo>
                      <a:cubicBezTo>
                        <a:pt x="542" y="791"/>
                        <a:pt x="455" y="809"/>
                        <a:pt x="375" y="828"/>
                      </a:cubicBezTo>
                      <a:lnTo>
                        <a:pt x="375" y="828"/>
                      </a:lnTo>
                      <a:cubicBezTo>
                        <a:pt x="325" y="699"/>
                        <a:pt x="270" y="569"/>
                        <a:pt x="209" y="440"/>
                      </a:cubicBezTo>
                      <a:cubicBezTo>
                        <a:pt x="147" y="293"/>
                        <a:pt x="78" y="147"/>
                        <a:pt x="1" y="1"/>
                      </a:cubicBezTo>
                      <a:close/>
                    </a:path>
                  </a:pathLst>
                </a:custGeom>
                <a:solidFill>
                  <a:srgbClr val="9BB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67"/>
        <p:cNvGrpSpPr/>
        <p:nvPr/>
      </p:nvGrpSpPr>
      <p:grpSpPr>
        <a:xfrm>
          <a:off x="0" y="0"/>
          <a:ext cx="0" cy="0"/>
          <a:chOff x="0" y="0"/>
          <a:chExt cx="0" cy="0"/>
        </a:xfrm>
      </p:grpSpPr>
      <p:grpSp>
        <p:nvGrpSpPr>
          <p:cNvPr id="768" name="Google Shape;768;p28"/>
          <p:cNvGrpSpPr/>
          <p:nvPr/>
        </p:nvGrpSpPr>
        <p:grpSpPr>
          <a:xfrm>
            <a:off x="-47625" y="-11900"/>
            <a:ext cx="9213046" cy="5191125"/>
            <a:chOff x="-47625" y="-11900"/>
            <a:chExt cx="9213046" cy="5191125"/>
          </a:xfrm>
        </p:grpSpPr>
        <p:sp>
          <p:nvSpPr>
            <p:cNvPr id="769" name="Google Shape;769;p28"/>
            <p:cNvSpPr/>
            <p:nvPr/>
          </p:nvSpPr>
          <p:spPr>
            <a:xfrm rot="10800000" flipH="1">
              <a:off x="-47625" y="-11900"/>
              <a:ext cx="1414475" cy="2207425"/>
            </a:xfrm>
            <a:custGeom>
              <a:avLst/>
              <a:gdLst/>
              <a:ahLst/>
              <a:cxnLst/>
              <a:rect l="l" t="t" r="r" b="b"/>
              <a:pathLst>
                <a:path w="56579" h="88297" extrusionOk="0">
                  <a:moveTo>
                    <a:pt x="0" y="0"/>
                  </a:moveTo>
                  <a:cubicBezTo>
                    <a:pt x="1842" y="905"/>
                    <a:pt x="7684" y="3159"/>
                    <a:pt x="11049" y="5429"/>
                  </a:cubicBezTo>
                  <a:cubicBezTo>
                    <a:pt x="14415" y="7699"/>
                    <a:pt x="18002" y="10859"/>
                    <a:pt x="20193" y="13621"/>
                  </a:cubicBezTo>
                  <a:cubicBezTo>
                    <a:pt x="22384" y="16383"/>
                    <a:pt x="23813" y="18066"/>
                    <a:pt x="24194" y="22003"/>
                  </a:cubicBezTo>
                  <a:cubicBezTo>
                    <a:pt x="24575" y="25940"/>
                    <a:pt x="22670" y="32544"/>
                    <a:pt x="22479" y="37243"/>
                  </a:cubicBezTo>
                  <a:cubicBezTo>
                    <a:pt x="22289" y="41942"/>
                    <a:pt x="22067" y="46133"/>
                    <a:pt x="23051" y="50197"/>
                  </a:cubicBezTo>
                  <a:cubicBezTo>
                    <a:pt x="24035" y="54261"/>
                    <a:pt x="25401" y="57373"/>
                    <a:pt x="28385" y="61627"/>
                  </a:cubicBezTo>
                  <a:cubicBezTo>
                    <a:pt x="31370" y="65882"/>
                    <a:pt x="36259" y="71279"/>
                    <a:pt x="40958" y="75724"/>
                  </a:cubicBezTo>
                  <a:cubicBezTo>
                    <a:pt x="45657" y="80169"/>
                    <a:pt x="53976" y="86202"/>
                    <a:pt x="56579" y="88297"/>
                  </a:cubicBezTo>
                </a:path>
              </a:pathLst>
            </a:custGeom>
            <a:noFill/>
            <a:ln w="28575" cap="flat" cmpd="sng">
              <a:solidFill>
                <a:schemeClr val="accent2"/>
              </a:solidFill>
              <a:prstDash val="solid"/>
              <a:round/>
              <a:headEnd type="none" w="med" len="med"/>
              <a:tailEnd type="none" w="med" len="med"/>
            </a:ln>
          </p:spPr>
        </p:sp>
        <p:grpSp>
          <p:nvGrpSpPr>
            <p:cNvPr id="770" name="Google Shape;770;p28"/>
            <p:cNvGrpSpPr/>
            <p:nvPr/>
          </p:nvGrpSpPr>
          <p:grpSpPr>
            <a:xfrm rot="9939142">
              <a:off x="92885" y="227474"/>
              <a:ext cx="627694" cy="828699"/>
              <a:chOff x="304364" y="-322447"/>
              <a:chExt cx="235212" cy="310507"/>
            </a:xfrm>
          </p:grpSpPr>
          <p:sp>
            <p:nvSpPr>
              <p:cNvPr id="771" name="Google Shape;771;p28"/>
              <p:cNvSpPr/>
              <p:nvPr/>
            </p:nvSpPr>
            <p:spPr>
              <a:xfrm>
                <a:off x="304364" y="-322447"/>
                <a:ext cx="235212" cy="308942"/>
              </a:xfrm>
              <a:custGeom>
                <a:avLst/>
                <a:gdLst/>
                <a:ahLst/>
                <a:cxnLst/>
                <a:rect l="l" t="t" r="r" b="b"/>
                <a:pathLst>
                  <a:path w="2852" h="3746" extrusionOk="0">
                    <a:moveTo>
                      <a:pt x="2366" y="1"/>
                    </a:moveTo>
                    <a:cubicBezTo>
                      <a:pt x="2304" y="178"/>
                      <a:pt x="2235" y="348"/>
                      <a:pt x="2158" y="517"/>
                    </a:cubicBezTo>
                    <a:cubicBezTo>
                      <a:pt x="2143" y="556"/>
                      <a:pt x="2127" y="594"/>
                      <a:pt x="2112" y="625"/>
                    </a:cubicBezTo>
                    <a:cubicBezTo>
                      <a:pt x="2104" y="586"/>
                      <a:pt x="2096" y="540"/>
                      <a:pt x="2081" y="494"/>
                    </a:cubicBezTo>
                    <a:cubicBezTo>
                      <a:pt x="2058" y="378"/>
                      <a:pt x="2019" y="263"/>
                      <a:pt x="1981" y="147"/>
                    </a:cubicBezTo>
                    <a:lnTo>
                      <a:pt x="1981" y="147"/>
                    </a:lnTo>
                    <a:cubicBezTo>
                      <a:pt x="1973" y="270"/>
                      <a:pt x="1981" y="386"/>
                      <a:pt x="1989" y="509"/>
                    </a:cubicBezTo>
                    <a:cubicBezTo>
                      <a:pt x="1989" y="571"/>
                      <a:pt x="2004" y="633"/>
                      <a:pt x="2004" y="687"/>
                    </a:cubicBezTo>
                    <a:cubicBezTo>
                      <a:pt x="2012" y="733"/>
                      <a:pt x="2019" y="779"/>
                      <a:pt x="2027" y="825"/>
                    </a:cubicBezTo>
                    <a:lnTo>
                      <a:pt x="1927" y="1033"/>
                    </a:lnTo>
                    <a:cubicBezTo>
                      <a:pt x="1911" y="1064"/>
                      <a:pt x="1896" y="1095"/>
                      <a:pt x="1881" y="1126"/>
                    </a:cubicBezTo>
                    <a:cubicBezTo>
                      <a:pt x="1842" y="1033"/>
                      <a:pt x="1811" y="925"/>
                      <a:pt x="1773" y="825"/>
                    </a:cubicBezTo>
                    <a:cubicBezTo>
                      <a:pt x="1750" y="740"/>
                      <a:pt x="1711" y="656"/>
                      <a:pt x="1680" y="571"/>
                    </a:cubicBezTo>
                    <a:cubicBezTo>
                      <a:pt x="1650" y="486"/>
                      <a:pt x="1611" y="401"/>
                      <a:pt x="1572" y="324"/>
                    </a:cubicBezTo>
                    <a:lnTo>
                      <a:pt x="1572" y="324"/>
                    </a:lnTo>
                    <a:cubicBezTo>
                      <a:pt x="1580" y="417"/>
                      <a:pt x="1603" y="502"/>
                      <a:pt x="1619" y="586"/>
                    </a:cubicBezTo>
                    <a:cubicBezTo>
                      <a:pt x="1634" y="679"/>
                      <a:pt x="1657" y="764"/>
                      <a:pt x="1680" y="856"/>
                    </a:cubicBezTo>
                    <a:cubicBezTo>
                      <a:pt x="1711" y="1002"/>
                      <a:pt x="1757" y="1141"/>
                      <a:pt x="1796" y="1287"/>
                    </a:cubicBezTo>
                    <a:cubicBezTo>
                      <a:pt x="1703" y="1465"/>
                      <a:pt x="1611" y="1634"/>
                      <a:pt x="1511" y="1804"/>
                    </a:cubicBezTo>
                    <a:cubicBezTo>
                      <a:pt x="1495" y="1757"/>
                      <a:pt x="1480" y="1704"/>
                      <a:pt x="1457" y="1650"/>
                    </a:cubicBezTo>
                    <a:cubicBezTo>
                      <a:pt x="1426" y="1542"/>
                      <a:pt x="1395" y="1434"/>
                      <a:pt x="1357" y="1326"/>
                    </a:cubicBezTo>
                    <a:cubicBezTo>
                      <a:pt x="1280" y="1103"/>
                      <a:pt x="1210" y="887"/>
                      <a:pt x="1118" y="679"/>
                    </a:cubicBezTo>
                    <a:lnTo>
                      <a:pt x="1118" y="679"/>
                    </a:lnTo>
                    <a:cubicBezTo>
                      <a:pt x="1164" y="902"/>
                      <a:pt x="1210" y="1126"/>
                      <a:pt x="1264" y="1349"/>
                    </a:cubicBezTo>
                    <a:cubicBezTo>
                      <a:pt x="1287" y="1465"/>
                      <a:pt x="1318" y="1573"/>
                      <a:pt x="1349" y="1680"/>
                    </a:cubicBezTo>
                    <a:cubicBezTo>
                      <a:pt x="1372" y="1773"/>
                      <a:pt x="1395" y="1858"/>
                      <a:pt x="1418" y="1950"/>
                    </a:cubicBezTo>
                    <a:cubicBezTo>
                      <a:pt x="1411" y="1966"/>
                      <a:pt x="1395" y="1989"/>
                      <a:pt x="1388" y="2004"/>
                    </a:cubicBezTo>
                    <a:cubicBezTo>
                      <a:pt x="1303" y="2150"/>
                      <a:pt x="1210" y="2289"/>
                      <a:pt x="1118" y="2428"/>
                    </a:cubicBezTo>
                    <a:cubicBezTo>
                      <a:pt x="1056" y="2274"/>
                      <a:pt x="987" y="2127"/>
                      <a:pt x="925" y="1981"/>
                    </a:cubicBezTo>
                    <a:cubicBezTo>
                      <a:pt x="879" y="1888"/>
                      <a:pt x="840" y="1804"/>
                      <a:pt x="794" y="1711"/>
                    </a:cubicBezTo>
                    <a:cubicBezTo>
                      <a:pt x="748" y="1627"/>
                      <a:pt x="702" y="1542"/>
                      <a:pt x="648" y="1457"/>
                    </a:cubicBezTo>
                    <a:lnTo>
                      <a:pt x="648" y="1457"/>
                    </a:lnTo>
                    <a:cubicBezTo>
                      <a:pt x="679" y="1549"/>
                      <a:pt x="710" y="1642"/>
                      <a:pt x="740" y="1734"/>
                    </a:cubicBezTo>
                    <a:cubicBezTo>
                      <a:pt x="779" y="1827"/>
                      <a:pt x="802" y="1919"/>
                      <a:pt x="840" y="2012"/>
                    </a:cubicBezTo>
                    <a:cubicBezTo>
                      <a:pt x="902" y="2197"/>
                      <a:pt x="971" y="2366"/>
                      <a:pt x="1041" y="2543"/>
                    </a:cubicBezTo>
                    <a:cubicBezTo>
                      <a:pt x="948" y="2674"/>
                      <a:pt x="848" y="2798"/>
                      <a:pt x="756" y="2921"/>
                    </a:cubicBezTo>
                    <a:lnTo>
                      <a:pt x="702" y="2990"/>
                    </a:lnTo>
                    <a:cubicBezTo>
                      <a:pt x="656" y="2882"/>
                      <a:pt x="617" y="2775"/>
                      <a:pt x="563" y="2667"/>
                    </a:cubicBezTo>
                    <a:cubicBezTo>
                      <a:pt x="501" y="2520"/>
                      <a:pt x="432" y="2382"/>
                      <a:pt x="355" y="2235"/>
                    </a:cubicBezTo>
                    <a:lnTo>
                      <a:pt x="355" y="2235"/>
                    </a:lnTo>
                    <a:cubicBezTo>
                      <a:pt x="386" y="2389"/>
                      <a:pt x="432" y="2543"/>
                      <a:pt x="478" y="2697"/>
                    </a:cubicBezTo>
                    <a:cubicBezTo>
                      <a:pt x="525" y="2828"/>
                      <a:pt x="563" y="2967"/>
                      <a:pt x="617" y="3098"/>
                    </a:cubicBezTo>
                    <a:lnTo>
                      <a:pt x="579" y="3137"/>
                    </a:lnTo>
                    <a:lnTo>
                      <a:pt x="394" y="3345"/>
                    </a:lnTo>
                    <a:lnTo>
                      <a:pt x="293" y="3453"/>
                    </a:lnTo>
                    <a:lnTo>
                      <a:pt x="201" y="3545"/>
                    </a:lnTo>
                    <a:cubicBezTo>
                      <a:pt x="132" y="3614"/>
                      <a:pt x="70" y="3676"/>
                      <a:pt x="1" y="3745"/>
                    </a:cubicBezTo>
                    <a:cubicBezTo>
                      <a:pt x="232" y="3576"/>
                      <a:pt x="448" y="3383"/>
                      <a:pt x="648" y="3183"/>
                    </a:cubicBezTo>
                    <a:lnTo>
                      <a:pt x="656" y="3198"/>
                    </a:lnTo>
                    <a:lnTo>
                      <a:pt x="710" y="3191"/>
                    </a:lnTo>
                    <a:cubicBezTo>
                      <a:pt x="802" y="3167"/>
                      <a:pt x="910" y="3144"/>
                      <a:pt x="1010" y="3121"/>
                    </a:cubicBezTo>
                    <a:cubicBezTo>
                      <a:pt x="1110" y="3098"/>
                      <a:pt x="1210" y="3075"/>
                      <a:pt x="1310" y="3052"/>
                    </a:cubicBezTo>
                    <a:cubicBezTo>
                      <a:pt x="1503" y="2990"/>
                      <a:pt x="1703" y="2936"/>
                      <a:pt x="1896" y="2859"/>
                    </a:cubicBezTo>
                    <a:lnTo>
                      <a:pt x="1896" y="2859"/>
                    </a:lnTo>
                    <a:cubicBezTo>
                      <a:pt x="1688" y="2882"/>
                      <a:pt x="1488" y="2913"/>
                      <a:pt x="1287" y="2944"/>
                    </a:cubicBezTo>
                    <a:cubicBezTo>
                      <a:pt x="1187" y="2975"/>
                      <a:pt x="1087" y="2990"/>
                      <a:pt x="987" y="3013"/>
                    </a:cubicBezTo>
                    <a:lnTo>
                      <a:pt x="771" y="3060"/>
                    </a:lnTo>
                    <a:cubicBezTo>
                      <a:pt x="794" y="3036"/>
                      <a:pt x="817" y="3013"/>
                      <a:pt x="833" y="2990"/>
                    </a:cubicBezTo>
                    <a:cubicBezTo>
                      <a:pt x="856" y="2967"/>
                      <a:pt x="902" y="2921"/>
                      <a:pt x="933" y="2882"/>
                    </a:cubicBezTo>
                    <a:lnTo>
                      <a:pt x="1018" y="2775"/>
                    </a:lnTo>
                    <a:lnTo>
                      <a:pt x="1156" y="2605"/>
                    </a:lnTo>
                    <a:cubicBezTo>
                      <a:pt x="1364" y="2551"/>
                      <a:pt x="1580" y="2489"/>
                      <a:pt x="1796" y="2428"/>
                    </a:cubicBezTo>
                    <a:cubicBezTo>
                      <a:pt x="2004" y="2358"/>
                      <a:pt x="2235" y="2281"/>
                      <a:pt x="2451" y="2197"/>
                    </a:cubicBezTo>
                    <a:lnTo>
                      <a:pt x="2451" y="2197"/>
                    </a:lnTo>
                    <a:cubicBezTo>
                      <a:pt x="2220" y="2227"/>
                      <a:pt x="1996" y="2274"/>
                      <a:pt x="1765" y="2328"/>
                    </a:cubicBezTo>
                    <a:cubicBezTo>
                      <a:pt x="1603" y="2366"/>
                      <a:pt x="1434" y="2405"/>
                      <a:pt x="1264" y="2451"/>
                    </a:cubicBezTo>
                    <a:lnTo>
                      <a:pt x="1357" y="2320"/>
                    </a:lnTo>
                    <a:cubicBezTo>
                      <a:pt x="1411" y="2243"/>
                      <a:pt x="1457" y="2158"/>
                      <a:pt x="1511" y="2081"/>
                    </a:cubicBezTo>
                    <a:lnTo>
                      <a:pt x="1542" y="2058"/>
                    </a:lnTo>
                    <a:cubicBezTo>
                      <a:pt x="1657" y="1996"/>
                      <a:pt x="1765" y="1935"/>
                      <a:pt x="1881" y="1865"/>
                    </a:cubicBezTo>
                    <a:cubicBezTo>
                      <a:pt x="1989" y="1804"/>
                      <a:pt x="2096" y="1734"/>
                      <a:pt x="2212" y="1665"/>
                    </a:cubicBezTo>
                    <a:cubicBezTo>
                      <a:pt x="2320" y="1603"/>
                      <a:pt x="2428" y="1534"/>
                      <a:pt x="2536" y="1465"/>
                    </a:cubicBezTo>
                    <a:cubicBezTo>
                      <a:pt x="2643" y="1395"/>
                      <a:pt x="2751" y="1318"/>
                      <a:pt x="2851" y="1241"/>
                    </a:cubicBezTo>
                    <a:lnTo>
                      <a:pt x="2851" y="1241"/>
                    </a:lnTo>
                    <a:cubicBezTo>
                      <a:pt x="2736" y="1295"/>
                      <a:pt x="2620" y="1349"/>
                      <a:pt x="2505" y="1403"/>
                    </a:cubicBezTo>
                    <a:cubicBezTo>
                      <a:pt x="2389" y="1465"/>
                      <a:pt x="2274" y="1519"/>
                      <a:pt x="2158" y="1580"/>
                    </a:cubicBezTo>
                    <a:cubicBezTo>
                      <a:pt x="2042" y="1642"/>
                      <a:pt x="1935" y="1704"/>
                      <a:pt x="1819" y="1765"/>
                    </a:cubicBezTo>
                    <a:lnTo>
                      <a:pt x="1634" y="1865"/>
                    </a:lnTo>
                    <a:cubicBezTo>
                      <a:pt x="1711" y="1727"/>
                      <a:pt x="1780" y="1588"/>
                      <a:pt x="1850" y="1449"/>
                    </a:cubicBezTo>
                    <a:lnTo>
                      <a:pt x="1850" y="1457"/>
                    </a:lnTo>
                    <a:lnTo>
                      <a:pt x="1919" y="1418"/>
                    </a:lnTo>
                    <a:cubicBezTo>
                      <a:pt x="1989" y="1372"/>
                      <a:pt x="2058" y="1326"/>
                      <a:pt x="2127" y="1280"/>
                    </a:cubicBezTo>
                    <a:cubicBezTo>
                      <a:pt x="2197" y="1241"/>
                      <a:pt x="2258" y="1195"/>
                      <a:pt x="2328" y="1141"/>
                    </a:cubicBezTo>
                    <a:cubicBezTo>
                      <a:pt x="2459" y="1049"/>
                      <a:pt x="2589" y="948"/>
                      <a:pt x="2713" y="848"/>
                    </a:cubicBezTo>
                    <a:lnTo>
                      <a:pt x="2713" y="848"/>
                    </a:lnTo>
                    <a:cubicBezTo>
                      <a:pt x="2559" y="910"/>
                      <a:pt x="2412" y="987"/>
                      <a:pt x="2274" y="1064"/>
                    </a:cubicBezTo>
                    <a:cubicBezTo>
                      <a:pt x="2204" y="1103"/>
                      <a:pt x="2127" y="1141"/>
                      <a:pt x="2058" y="1187"/>
                    </a:cubicBezTo>
                    <a:cubicBezTo>
                      <a:pt x="2019" y="1210"/>
                      <a:pt x="1981" y="1234"/>
                      <a:pt x="1935" y="1257"/>
                    </a:cubicBezTo>
                    <a:cubicBezTo>
                      <a:pt x="1965" y="1195"/>
                      <a:pt x="1996" y="1133"/>
                      <a:pt x="2019" y="1072"/>
                    </a:cubicBezTo>
                    <a:cubicBezTo>
                      <a:pt x="2035" y="1041"/>
                      <a:pt x="2042" y="1010"/>
                      <a:pt x="2058" y="979"/>
                    </a:cubicBezTo>
                    <a:lnTo>
                      <a:pt x="2135" y="902"/>
                    </a:lnTo>
                    <a:cubicBezTo>
                      <a:pt x="2227" y="818"/>
                      <a:pt x="2320" y="725"/>
                      <a:pt x="2405" y="625"/>
                    </a:cubicBezTo>
                    <a:cubicBezTo>
                      <a:pt x="2451" y="579"/>
                      <a:pt x="2489" y="532"/>
                      <a:pt x="2536" y="478"/>
                    </a:cubicBezTo>
                    <a:cubicBezTo>
                      <a:pt x="2574" y="432"/>
                      <a:pt x="2613" y="386"/>
                      <a:pt x="2651" y="324"/>
                    </a:cubicBezTo>
                    <a:lnTo>
                      <a:pt x="2651" y="324"/>
                    </a:lnTo>
                    <a:cubicBezTo>
                      <a:pt x="2589" y="363"/>
                      <a:pt x="2543" y="401"/>
                      <a:pt x="2489" y="432"/>
                    </a:cubicBezTo>
                    <a:cubicBezTo>
                      <a:pt x="2435" y="471"/>
                      <a:pt x="2381" y="517"/>
                      <a:pt x="2335" y="556"/>
                    </a:cubicBezTo>
                    <a:cubicBezTo>
                      <a:pt x="2289" y="594"/>
                      <a:pt x="2212" y="656"/>
                      <a:pt x="2158" y="710"/>
                    </a:cubicBezTo>
                    <a:cubicBezTo>
                      <a:pt x="2243" y="478"/>
                      <a:pt x="2312" y="240"/>
                      <a:pt x="236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28"/>
              <p:cNvGrpSpPr/>
              <p:nvPr/>
            </p:nvGrpSpPr>
            <p:grpSpPr>
              <a:xfrm>
                <a:off x="304765" y="-322119"/>
                <a:ext cx="234552" cy="310179"/>
                <a:chOff x="304765" y="-322119"/>
                <a:chExt cx="234552" cy="310179"/>
              </a:xfrm>
            </p:grpSpPr>
            <p:sp>
              <p:nvSpPr>
                <p:cNvPr id="773" name="Google Shape;773;p28"/>
                <p:cNvSpPr/>
                <p:nvPr/>
              </p:nvSpPr>
              <p:spPr>
                <a:xfrm>
                  <a:off x="304765" y="-322119"/>
                  <a:ext cx="195130" cy="310179"/>
                </a:xfrm>
                <a:custGeom>
                  <a:avLst/>
                  <a:gdLst/>
                  <a:ahLst/>
                  <a:cxnLst/>
                  <a:rect l="l" t="t" r="r" b="b"/>
                  <a:pathLst>
                    <a:path w="2366" h="3761" extrusionOk="0">
                      <a:moveTo>
                        <a:pt x="2366" y="0"/>
                      </a:moveTo>
                      <a:lnTo>
                        <a:pt x="2366" y="0"/>
                      </a:lnTo>
                      <a:cubicBezTo>
                        <a:pt x="2296" y="177"/>
                        <a:pt x="2235" y="355"/>
                        <a:pt x="2158" y="516"/>
                      </a:cubicBezTo>
                      <a:cubicBezTo>
                        <a:pt x="2119" y="601"/>
                        <a:pt x="2081" y="686"/>
                        <a:pt x="2042" y="778"/>
                      </a:cubicBezTo>
                      <a:lnTo>
                        <a:pt x="1927" y="1033"/>
                      </a:lnTo>
                      <a:cubicBezTo>
                        <a:pt x="1765" y="1364"/>
                        <a:pt x="1580" y="1695"/>
                        <a:pt x="1379" y="2019"/>
                      </a:cubicBezTo>
                      <a:cubicBezTo>
                        <a:pt x="1187" y="2335"/>
                        <a:pt x="979" y="2643"/>
                        <a:pt x="748" y="2936"/>
                      </a:cubicBezTo>
                      <a:lnTo>
                        <a:pt x="570" y="3151"/>
                      </a:lnTo>
                      <a:lnTo>
                        <a:pt x="386" y="3359"/>
                      </a:lnTo>
                      <a:lnTo>
                        <a:pt x="285" y="3460"/>
                      </a:lnTo>
                      <a:lnTo>
                        <a:pt x="193" y="3560"/>
                      </a:lnTo>
                      <a:cubicBezTo>
                        <a:pt x="131" y="3621"/>
                        <a:pt x="62" y="3691"/>
                        <a:pt x="0" y="3760"/>
                      </a:cubicBezTo>
                      <a:cubicBezTo>
                        <a:pt x="301" y="3529"/>
                        <a:pt x="578" y="3275"/>
                        <a:pt x="825" y="2990"/>
                      </a:cubicBezTo>
                      <a:cubicBezTo>
                        <a:pt x="856" y="2951"/>
                        <a:pt x="894" y="2920"/>
                        <a:pt x="925" y="2882"/>
                      </a:cubicBezTo>
                      <a:lnTo>
                        <a:pt x="1010" y="2774"/>
                      </a:lnTo>
                      <a:cubicBezTo>
                        <a:pt x="1071" y="2697"/>
                        <a:pt x="1125" y="2627"/>
                        <a:pt x="1187" y="2550"/>
                      </a:cubicBezTo>
                      <a:lnTo>
                        <a:pt x="1341" y="2312"/>
                      </a:lnTo>
                      <a:cubicBezTo>
                        <a:pt x="1403" y="2235"/>
                        <a:pt x="1449" y="2157"/>
                        <a:pt x="1495" y="2080"/>
                      </a:cubicBezTo>
                      <a:cubicBezTo>
                        <a:pt x="1695" y="1757"/>
                        <a:pt x="1865" y="1418"/>
                        <a:pt x="2019" y="1071"/>
                      </a:cubicBezTo>
                      <a:cubicBezTo>
                        <a:pt x="2165" y="724"/>
                        <a:pt x="2281" y="362"/>
                        <a:pt x="2366" y="0"/>
                      </a:cubicBezTo>
                      <a:close/>
                    </a:path>
                  </a:pathLst>
                </a:custGeom>
                <a:solidFill>
                  <a:srgbClr val="9BB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a:off x="467401" y="-310078"/>
                  <a:ext cx="55422" cy="69359"/>
                </a:xfrm>
                <a:custGeom>
                  <a:avLst/>
                  <a:gdLst/>
                  <a:ahLst/>
                  <a:cxnLst/>
                  <a:rect l="l" t="t" r="r" b="b"/>
                  <a:pathLst>
                    <a:path w="672" h="841" extrusionOk="0">
                      <a:moveTo>
                        <a:pt x="8" y="1"/>
                      </a:moveTo>
                      <a:cubicBezTo>
                        <a:pt x="1" y="124"/>
                        <a:pt x="8" y="239"/>
                        <a:pt x="16" y="363"/>
                      </a:cubicBezTo>
                      <a:cubicBezTo>
                        <a:pt x="16" y="424"/>
                        <a:pt x="24" y="486"/>
                        <a:pt x="32" y="540"/>
                      </a:cubicBezTo>
                      <a:cubicBezTo>
                        <a:pt x="39" y="602"/>
                        <a:pt x="47" y="663"/>
                        <a:pt x="55" y="725"/>
                      </a:cubicBezTo>
                      <a:lnTo>
                        <a:pt x="70" y="840"/>
                      </a:lnTo>
                      <a:lnTo>
                        <a:pt x="163" y="756"/>
                      </a:lnTo>
                      <a:cubicBezTo>
                        <a:pt x="255" y="671"/>
                        <a:pt x="347" y="578"/>
                        <a:pt x="432" y="478"/>
                      </a:cubicBezTo>
                      <a:cubicBezTo>
                        <a:pt x="471" y="432"/>
                        <a:pt x="517" y="386"/>
                        <a:pt x="556" y="332"/>
                      </a:cubicBezTo>
                      <a:cubicBezTo>
                        <a:pt x="602" y="286"/>
                        <a:pt x="640" y="232"/>
                        <a:pt x="671" y="178"/>
                      </a:cubicBezTo>
                      <a:lnTo>
                        <a:pt x="671" y="178"/>
                      </a:lnTo>
                      <a:cubicBezTo>
                        <a:pt x="617" y="216"/>
                        <a:pt x="571" y="247"/>
                        <a:pt x="517" y="286"/>
                      </a:cubicBezTo>
                      <a:cubicBezTo>
                        <a:pt x="455" y="324"/>
                        <a:pt x="409" y="370"/>
                        <a:pt x="363" y="409"/>
                      </a:cubicBezTo>
                      <a:cubicBezTo>
                        <a:pt x="293" y="468"/>
                        <a:pt x="228" y="526"/>
                        <a:pt x="160" y="585"/>
                      </a:cubicBezTo>
                      <a:lnTo>
                        <a:pt x="160" y="585"/>
                      </a:lnTo>
                      <a:cubicBezTo>
                        <a:pt x="157" y="565"/>
                        <a:pt x="152" y="545"/>
                        <a:pt x="147" y="524"/>
                      </a:cubicBezTo>
                      <a:cubicBezTo>
                        <a:pt x="132" y="463"/>
                        <a:pt x="124" y="409"/>
                        <a:pt x="109" y="347"/>
                      </a:cubicBezTo>
                      <a:cubicBezTo>
                        <a:pt x="86" y="232"/>
                        <a:pt x="47" y="116"/>
                        <a:pt x="8" y="1"/>
                      </a:cubicBezTo>
                      <a:close/>
                    </a:path>
                  </a:pathLst>
                </a:custGeom>
                <a:solidFill>
                  <a:srgbClr val="9BB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8"/>
                <p:cNvSpPr/>
                <p:nvPr/>
              </p:nvSpPr>
              <p:spPr>
                <a:xfrm>
                  <a:off x="434412" y="-295480"/>
                  <a:ext cx="93441" cy="93524"/>
                </a:xfrm>
                <a:custGeom>
                  <a:avLst/>
                  <a:gdLst/>
                  <a:ahLst/>
                  <a:cxnLst/>
                  <a:rect l="l" t="t" r="r" b="b"/>
                  <a:pathLst>
                    <a:path w="1133" h="1134" extrusionOk="0">
                      <a:moveTo>
                        <a:pt x="0" y="1"/>
                      </a:moveTo>
                      <a:lnTo>
                        <a:pt x="0" y="1"/>
                      </a:lnTo>
                      <a:cubicBezTo>
                        <a:pt x="16" y="93"/>
                        <a:pt x="31" y="186"/>
                        <a:pt x="46" y="270"/>
                      </a:cubicBezTo>
                      <a:cubicBezTo>
                        <a:pt x="69" y="363"/>
                        <a:pt x="85" y="448"/>
                        <a:pt x="108" y="532"/>
                      </a:cubicBezTo>
                      <a:cubicBezTo>
                        <a:pt x="154" y="710"/>
                        <a:pt x="200" y="879"/>
                        <a:pt x="254" y="1056"/>
                      </a:cubicBezTo>
                      <a:lnTo>
                        <a:pt x="277" y="1133"/>
                      </a:lnTo>
                      <a:lnTo>
                        <a:pt x="347" y="1087"/>
                      </a:lnTo>
                      <a:cubicBezTo>
                        <a:pt x="416" y="1041"/>
                        <a:pt x="478" y="995"/>
                        <a:pt x="547" y="956"/>
                      </a:cubicBezTo>
                      <a:cubicBezTo>
                        <a:pt x="617" y="918"/>
                        <a:pt x="686" y="864"/>
                        <a:pt x="747" y="817"/>
                      </a:cubicBezTo>
                      <a:cubicBezTo>
                        <a:pt x="886" y="725"/>
                        <a:pt x="1009" y="625"/>
                        <a:pt x="1133" y="517"/>
                      </a:cubicBezTo>
                      <a:lnTo>
                        <a:pt x="1133" y="517"/>
                      </a:lnTo>
                      <a:cubicBezTo>
                        <a:pt x="986" y="586"/>
                        <a:pt x="840" y="656"/>
                        <a:pt x="694" y="740"/>
                      </a:cubicBezTo>
                      <a:cubicBezTo>
                        <a:pt x="624" y="779"/>
                        <a:pt x="555" y="817"/>
                        <a:pt x="486" y="856"/>
                      </a:cubicBezTo>
                      <a:cubicBezTo>
                        <a:pt x="439" y="882"/>
                        <a:pt x="393" y="911"/>
                        <a:pt x="347" y="938"/>
                      </a:cubicBezTo>
                      <a:lnTo>
                        <a:pt x="347" y="938"/>
                      </a:lnTo>
                      <a:cubicBezTo>
                        <a:pt x="305" y="794"/>
                        <a:pt x="254" y="646"/>
                        <a:pt x="208" y="509"/>
                      </a:cubicBezTo>
                      <a:cubicBezTo>
                        <a:pt x="170" y="425"/>
                        <a:pt x="147" y="332"/>
                        <a:pt x="108" y="255"/>
                      </a:cubicBezTo>
                      <a:cubicBezTo>
                        <a:pt x="77" y="170"/>
                        <a:pt x="39" y="85"/>
                        <a:pt x="0" y="1"/>
                      </a:cubicBezTo>
                      <a:close/>
                    </a:path>
                  </a:pathLst>
                </a:custGeom>
                <a:solidFill>
                  <a:srgbClr val="9BB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8"/>
                <p:cNvSpPr/>
                <p:nvPr/>
              </p:nvSpPr>
              <p:spPr>
                <a:xfrm>
                  <a:off x="397547" y="-266203"/>
                  <a:ext cx="141770" cy="116946"/>
                </a:xfrm>
                <a:custGeom>
                  <a:avLst/>
                  <a:gdLst/>
                  <a:ahLst/>
                  <a:cxnLst/>
                  <a:rect l="l" t="t" r="r" b="b"/>
                  <a:pathLst>
                    <a:path w="1719" h="1418" extrusionOk="0">
                      <a:moveTo>
                        <a:pt x="0" y="0"/>
                      </a:moveTo>
                      <a:lnTo>
                        <a:pt x="0" y="0"/>
                      </a:lnTo>
                      <a:cubicBezTo>
                        <a:pt x="39" y="231"/>
                        <a:pt x="93" y="455"/>
                        <a:pt x="139" y="678"/>
                      </a:cubicBezTo>
                      <a:cubicBezTo>
                        <a:pt x="170" y="786"/>
                        <a:pt x="201" y="894"/>
                        <a:pt x="224" y="1009"/>
                      </a:cubicBezTo>
                      <a:cubicBezTo>
                        <a:pt x="254" y="1117"/>
                        <a:pt x="285" y="1225"/>
                        <a:pt x="316" y="1341"/>
                      </a:cubicBezTo>
                      <a:lnTo>
                        <a:pt x="339" y="1418"/>
                      </a:lnTo>
                      <a:lnTo>
                        <a:pt x="409" y="1379"/>
                      </a:lnTo>
                      <a:cubicBezTo>
                        <a:pt x="516" y="1310"/>
                        <a:pt x="632" y="1248"/>
                        <a:pt x="740" y="1187"/>
                      </a:cubicBezTo>
                      <a:cubicBezTo>
                        <a:pt x="855" y="1117"/>
                        <a:pt x="963" y="1048"/>
                        <a:pt x="1071" y="986"/>
                      </a:cubicBezTo>
                      <a:cubicBezTo>
                        <a:pt x="1179" y="917"/>
                        <a:pt x="1295" y="848"/>
                        <a:pt x="1403" y="778"/>
                      </a:cubicBezTo>
                      <a:cubicBezTo>
                        <a:pt x="1503" y="709"/>
                        <a:pt x="1611" y="632"/>
                        <a:pt x="1718" y="563"/>
                      </a:cubicBezTo>
                      <a:lnTo>
                        <a:pt x="1718" y="563"/>
                      </a:lnTo>
                      <a:cubicBezTo>
                        <a:pt x="1603" y="609"/>
                        <a:pt x="1480" y="663"/>
                        <a:pt x="1364" y="724"/>
                      </a:cubicBezTo>
                      <a:cubicBezTo>
                        <a:pt x="1248" y="778"/>
                        <a:pt x="1133" y="832"/>
                        <a:pt x="1025" y="894"/>
                      </a:cubicBezTo>
                      <a:cubicBezTo>
                        <a:pt x="909" y="956"/>
                        <a:pt x="794" y="1009"/>
                        <a:pt x="678" y="1079"/>
                      </a:cubicBezTo>
                      <a:cubicBezTo>
                        <a:pt x="593" y="1127"/>
                        <a:pt x="504" y="1176"/>
                        <a:pt x="417" y="1228"/>
                      </a:cubicBezTo>
                      <a:lnTo>
                        <a:pt x="417" y="1228"/>
                      </a:lnTo>
                      <a:cubicBezTo>
                        <a:pt x="393" y="1143"/>
                        <a:pt x="369" y="1061"/>
                        <a:pt x="339" y="979"/>
                      </a:cubicBezTo>
                      <a:cubicBezTo>
                        <a:pt x="308" y="871"/>
                        <a:pt x="270" y="755"/>
                        <a:pt x="231" y="647"/>
                      </a:cubicBezTo>
                      <a:cubicBezTo>
                        <a:pt x="162" y="432"/>
                        <a:pt x="85" y="216"/>
                        <a:pt x="0" y="0"/>
                      </a:cubicBezTo>
                      <a:close/>
                    </a:path>
                  </a:pathLst>
                </a:custGeom>
                <a:solidFill>
                  <a:srgbClr val="9BB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8"/>
                <p:cNvSpPr/>
                <p:nvPr/>
              </p:nvSpPr>
              <p:spPr>
                <a:xfrm>
                  <a:off x="358125" y="-202039"/>
                  <a:ext cx="148121" cy="95998"/>
                </a:xfrm>
                <a:custGeom>
                  <a:avLst/>
                  <a:gdLst/>
                  <a:ahLst/>
                  <a:cxnLst/>
                  <a:rect l="l" t="t" r="r" b="b"/>
                  <a:pathLst>
                    <a:path w="1796" h="1164" extrusionOk="0">
                      <a:moveTo>
                        <a:pt x="1" y="0"/>
                      </a:moveTo>
                      <a:lnTo>
                        <a:pt x="1" y="0"/>
                      </a:lnTo>
                      <a:cubicBezTo>
                        <a:pt x="31" y="101"/>
                        <a:pt x="62" y="193"/>
                        <a:pt x="93" y="285"/>
                      </a:cubicBezTo>
                      <a:cubicBezTo>
                        <a:pt x="124" y="378"/>
                        <a:pt x="155" y="470"/>
                        <a:pt x="193" y="563"/>
                      </a:cubicBezTo>
                      <a:cubicBezTo>
                        <a:pt x="255" y="748"/>
                        <a:pt x="324" y="933"/>
                        <a:pt x="401" y="1118"/>
                      </a:cubicBezTo>
                      <a:lnTo>
                        <a:pt x="417" y="1164"/>
                      </a:lnTo>
                      <a:lnTo>
                        <a:pt x="471" y="1148"/>
                      </a:lnTo>
                      <a:cubicBezTo>
                        <a:pt x="694" y="1094"/>
                        <a:pt x="917" y="1033"/>
                        <a:pt x="1141" y="963"/>
                      </a:cubicBezTo>
                      <a:cubicBezTo>
                        <a:pt x="1357" y="902"/>
                        <a:pt x="1580" y="825"/>
                        <a:pt x="1796" y="740"/>
                      </a:cubicBezTo>
                      <a:lnTo>
                        <a:pt x="1796" y="740"/>
                      </a:lnTo>
                      <a:cubicBezTo>
                        <a:pt x="1565" y="771"/>
                        <a:pt x="1341" y="817"/>
                        <a:pt x="1110" y="863"/>
                      </a:cubicBezTo>
                      <a:cubicBezTo>
                        <a:pt x="903" y="913"/>
                        <a:pt x="696" y="963"/>
                        <a:pt x="489" y="1019"/>
                      </a:cubicBezTo>
                      <a:lnTo>
                        <a:pt x="489" y="1019"/>
                      </a:lnTo>
                      <a:cubicBezTo>
                        <a:pt x="425" y="853"/>
                        <a:pt x="355" y="692"/>
                        <a:pt x="278" y="524"/>
                      </a:cubicBezTo>
                      <a:cubicBezTo>
                        <a:pt x="232" y="440"/>
                        <a:pt x="193" y="347"/>
                        <a:pt x="147" y="262"/>
                      </a:cubicBezTo>
                      <a:cubicBezTo>
                        <a:pt x="101" y="170"/>
                        <a:pt x="54" y="85"/>
                        <a:pt x="1" y="0"/>
                      </a:cubicBezTo>
                      <a:close/>
                    </a:path>
                  </a:pathLst>
                </a:custGeom>
                <a:solidFill>
                  <a:srgbClr val="9BB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8"/>
                <p:cNvSpPr/>
                <p:nvPr/>
              </p:nvSpPr>
              <p:spPr>
                <a:xfrm>
                  <a:off x="333961" y="-137875"/>
                  <a:ext cx="127173" cy="80163"/>
                </a:xfrm>
                <a:custGeom>
                  <a:avLst/>
                  <a:gdLst/>
                  <a:ahLst/>
                  <a:cxnLst/>
                  <a:rect l="l" t="t" r="r" b="b"/>
                  <a:pathLst>
                    <a:path w="1542" h="972" extrusionOk="0">
                      <a:moveTo>
                        <a:pt x="1" y="1"/>
                      </a:moveTo>
                      <a:lnTo>
                        <a:pt x="1" y="1"/>
                      </a:lnTo>
                      <a:cubicBezTo>
                        <a:pt x="32" y="162"/>
                        <a:pt x="78" y="316"/>
                        <a:pt x="124" y="471"/>
                      </a:cubicBezTo>
                      <a:cubicBezTo>
                        <a:pt x="170" y="625"/>
                        <a:pt x="224" y="779"/>
                        <a:pt x="278" y="925"/>
                      </a:cubicBezTo>
                      <a:lnTo>
                        <a:pt x="301" y="971"/>
                      </a:lnTo>
                      <a:lnTo>
                        <a:pt x="347" y="964"/>
                      </a:lnTo>
                      <a:cubicBezTo>
                        <a:pt x="448" y="941"/>
                        <a:pt x="548" y="917"/>
                        <a:pt x="648" y="894"/>
                      </a:cubicBezTo>
                      <a:cubicBezTo>
                        <a:pt x="748" y="871"/>
                        <a:pt x="856" y="848"/>
                        <a:pt x="948" y="825"/>
                      </a:cubicBezTo>
                      <a:cubicBezTo>
                        <a:pt x="1149" y="763"/>
                        <a:pt x="1349" y="709"/>
                        <a:pt x="1542" y="632"/>
                      </a:cubicBezTo>
                      <a:lnTo>
                        <a:pt x="1542" y="632"/>
                      </a:lnTo>
                      <a:cubicBezTo>
                        <a:pt x="1334" y="648"/>
                        <a:pt x="1133" y="686"/>
                        <a:pt x="925" y="717"/>
                      </a:cubicBezTo>
                      <a:cubicBezTo>
                        <a:pt x="825" y="740"/>
                        <a:pt x="725" y="756"/>
                        <a:pt x="625" y="779"/>
                      </a:cubicBezTo>
                      <a:cubicBezTo>
                        <a:pt x="542" y="791"/>
                        <a:pt x="455" y="809"/>
                        <a:pt x="375" y="828"/>
                      </a:cubicBezTo>
                      <a:lnTo>
                        <a:pt x="375" y="828"/>
                      </a:lnTo>
                      <a:cubicBezTo>
                        <a:pt x="325" y="699"/>
                        <a:pt x="270" y="569"/>
                        <a:pt x="209" y="440"/>
                      </a:cubicBezTo>
                      <a:cubicBezTo>
                        <a:pt x="147" y="293"/>
                        <a:pt x="78" y="147"/>
                        <a:pt x="1" y="1"/>
                      </a:cubicBezTo>
                      <a:close/>
                    </a:path>
                  </a:pathLst>
                </a:custGeom>
                <a:solidFill>
                  <a:srgbClr val="9BB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9" name="Google Shape;779;p28"/>
            <p:cNvGrpSpPr/>
            <p:nvPr/>
          </p:nvGrpSpPr>
          <p:grpSpPr>
            <a:xfrm>
              <a:off x="8479621" y="2664625"/>
              <a:ext cx="685800" cy="2514600"/>
              <a:chOff x="8479621" y="2664625"/>
              <a:chExt cx="685800" cy="2514600"/>
            </a:xfrm>
          </p:grpSpPr>
          <p:sp>
            <p:nvSpPr>
              <p:cNvPr id="780" name="Google Shape;780;p28"/>
              <p:cNvSpPr/>
              <p:nvPr/>
            </p:nvSpPr>
            <p:spPr>
              <a:xfrm rot="10800000" flipH="1">
                <a:off x="8479621" y="2664625"/>
                <a:ext cx="685800" cy="2514600"/>
              </a:xfrm>
              <a:custGeom>
                <a:avLst/>
                <a:gdLst/>
                <a:ahLst/>
                <a:cxnLst/>
                <a:rect l="l" t="t" r="r" b="b"/>
                <a:pathLst>
                  <a:path w="27432" h="100584" extrusionOk="0">
                    <a:moveTo>
                      <a:pt x="15050" y="0"/>
                    </a:moveTo>
                    <a:cubicBezTo>
                      <a:pt x="14764" y="3397"/>
                      <a:pt x="14573" y="13938"/>
                      <a:pt x="13335" y="20383"/>
                    </a:cubicBezTo>
                    <a:cubicBezTo>
                      <a:pt x="12097" y="26828"/>
                      <a:pt x="9414" y="33543"/>
                      <a:pt x="7620" y="38671"/>
                    </a:cubicBezTo>
                    <a:cubicBezTo>
                      <a:pt x="5826" y="43799"/>
                      <a:pt x="3842" y="47339"/>
                      <a:pt x="2572" y="51149"/>
                    </a:cubicBezTo>
                    <a:cubicBezTo>
                      <a:pt x="1302" y="54959"/>
                      <a:pt x="-16" y="57610"/>
                      <a:pt x="0" y="61531"/>
                    </a:cubicBezTo>
                    <a:cubicBezTo>
                      <a:pt x="16" y="65452"/>
                      <a:pt x="508" y="69850"/>
                      <a:pt x="2667" y="74676"/>
                    </a:cubicBezTo>
                    <a:cubicBezTo>
                      <a:pt x="4826" y="79502"/>
                      <a:pt x="9652" y="86550"/>
                      <a:pt x="12954" y="90487"/>
                    </a:cubicBezTo>
                    <a:cubicBezTo>
                      <a:pt x="16256" y="94424"/>
                      <a:pt x="20066" y="96615"/>
                      <a:pt x="22479" y="98298"/>
                    </a:cubicBezTo>
                    <a:cubicBezTo>
                      <a:pt x="24892" y="99981"/>
                      <a:pt x="26607" y="100203"/>
                      <a:pt x="27432" y="100584"/>
                    </a:cubicBezTo>
                  </a:path>
                </a:pathLst>
              </a:custGeom>
              <a:noFill/>
              <a:ln w="28575" cap="flat" cmpd="sng">
                <a:solidFill>
                  <a:schemeClr val="accent2"/>
                </a:solidFill>
                <a:prstDash val="solid"/>
                <a:round/>
                <a:headEnd type="none" w="med" len="med"/>
                <a:tailEnd type="none" w="med" len="med"/>
              </a:ln>
            </p:spPr>
          </p:sp>
          <p:grpSp>
            <p:nvGrpSpPr>
              <p:cNvPr id="781" name="Google Shape;781;p28"/>
              <p:cNvGrpSpPr/>
              <p:nvPr/>
            </p:nvGrpSpPr>
            <p:grpSpPr>
              <a:xfrm flipH="1">
                <a:off x="8517422" y="4495479"/>
                <a:ext cx="610211" cy="459844"/>
                <a:chOff x="-6029288" y="-263974"/>
                <a:chExt cx="595793" cy="448979"/>
              </a:xfrm>
            </p:grpSpPr>
            <p:sp>
              <p:nvSpPr>
                <p:cNvPr id="782" name="Google Shape;782;p28"/>
                <p:cNvSpPr/>
                <p:nvPr/>
              </p:nvSpPr>
              <p:spPr>
                <a:xfrm>
                  <a:off x="-6002967" y="-263974"/>
                  <a:ext cx="569473" cy="448733"/>
                </a:xfrm>
                <a:custGeom>
                  <a:avLst/>
                  <a:gdLst/>
                  <a:ahLst/>
                  <a:cxnLst/>
                  <a:rect l="l" t="t" r="r" b="b"/>
                  <a:pathLst>
                    <a:path w="6905" h="5441" extrusionOk="0">
                      <a:moveTo>
                        <a:pt x="4227" y="1"/>
                      </a:moveTo>
                      <a:cubicBezTo>
                        <a:pt x="4202" y="1"/>
                        <a:pt x="4176" y="10"/>
                        <a:pt x="4153" y="31"/>
                      </a:cubicBezTo>
                      <a:lnTo>
                        <a:pt x="4092" y="85"/>
                      </a:lnTo>
                      <a:cubicBezTo>
                        <a:pt x="3984" y="193"/>
                        <a:pt x="3868" y="301"/>
                        <a:pt x="3760" y="409"/>
                      </a:cubicBezTo>
                      <a:cubicBezTo>
                        <a:pt x="3552" y="440"/>
                        <a:pt x="3344" y="478"/>
                        <a:pt x="3144" y="532"/>
                      </a:cubicBezTo>
                      <a:cubicBezTo>
                        <a:pt x="3082" y="548"/>
                        <a:pt x="3028" y="563"/>
                        <a:pt x="2974" y="578"/>
                      </a:cubicBezTo>
                      <a:lnTo>
                        <a:pt x="2936" y="478"/>
                      </a:lnTo>
                      <a:cubicBezTo>
                        <a:pt x="2917" y="424"/>
                        <a:pt x="2874" y="400"/>
                        <a:pt x="2832" y="400"/>
                      </a:cubicBezTo>
                      <a:cubicBezTo>
                        <a:pt x="2772" y="400"/>
                        <a:pt x="2714" y="448"/>
                        <a:pt x="2728" y="525"/>
                      </a:cubicBezTo>
                      <a:lnTo>
                        <a:pt x="2743" y="656"/>
                      </a:lnTo>
                      <a:cubicBezTo>
                        <a:pt x="2412" y="771"/>
                        <a:pt x="2104" y="933"/>
                        <a:pt x="1826" y="1133"/>
                      </a:cubicBezTo>
                      <a:lnTo>
                        <a:pt x="1611" y="1126"/>
                      </a:lnTo>
                      <a:lnTo>
                        <a:pt x="1603" y="1126"/>
                      </a:lnTo>
                      <a:cubicBezTo>
                        <a:pt x="1600" y="1125"/>
                        <a:pt x="1597" y="1125"/>
                        <a:pt x="1595" y="1125"/>
                      </a:cubicBezTo>
                      <a:cubicBezTo>
                        <a:pt x="1478" y="1125"/>
                        <a:pt x="1444" y="1288"/>
                        <a:pt x="1557" y="1334"/>
                      </a:cubicBezTo>
                      <a:lnTo>
                        <a:pt x="1580" y="1334"/>
                      </a:lnTo>
                      <a:cubicBezTo>
                        <a:pt x="0" y="2821"/>
                        <a:pt x="840" y="5440"/>
                        <a:pt x="3074" y="5440"/>
                      </a:cubicBezTo>
                      <a:cubicBezTo>
                        <a:pt x="4176" y="5440"/>
                        <a:pt x="5502" y="5325"/>
                        <a:pt x="6110" y="4254"/>
                      </a:cubicBezTo>
                      <a:cubicBezTo>
                        <a:pt x="6904" y="2834"/>
                        <a:pt x="6609" y="378"/>
                        <a:pt x="4258" y="378"/>
                      </a:cubicBezTo>
                      <a:cubicBezTo>
                        <a:pt x="4236" y="378"/>
                        <a:pt x="4214" y="378"/>
                        <a:pt x="4192" y="378"/>
                      </a:cubicBezTo>
                      <a:lnTo>
                        <a:pt x="4284" y="232"/>
                      </a:lnTo>
                      <a:lnTo>
                        <a:pt x="4315" y="162"/>
                      </a:lnTo>
                      <a:cubicBezTo>
                        <a:pt x="4361" y="82"/>
                        <a:pt x="4299" y="1"/>
                        <a:pt x="422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 name="Google Shape;783;p28"/>
                <p:cNvGrpSpPr/>
                <p:nvPr/>
              </p:nvGrpSpPr>
              <p:grpSpPr>
                <a:xfrm>
                  <a:off x="-6029288" y="-262821"/>
                  <a:ext cx="595781" cy="447826"/>
                  <a:chOff x="-6029288" y="-262821"/>
                  <a:chExt cx="595781" cy="447826"/>
                </a:xfrm>
              </p:grpSpPr>
              <p:sp>
                <p:nvSpPr>
                  <p:cNvPr id="784" name="Google Shape;784;p28"/>
                  <p:cNvSpPr/>
                  <p:nvPr/>
                </p:nvSpPr>
                <p:spPr>
                  <a:xfrm>
                    <a:off x="-6029288" y="-232719"/>
                    <a:ext cx="595781" cy="417723"/>
                  </a:xfrm>
                  <a:custGeom>
                    <a:avLst/>
                    <a:gdLst/>
                    <a:ahLst/>
                    <a:cxnLst/>
                    <a:rect l="l" t="t" r="r" b="b"/>
                    <a:pathLst>
                      <a:path w="7224" h="5065" extrusionOk="0">
                        <a:moveTo>
                          <a:pt x="4577" y="0"/>
                        </a:moveTo>
                        <a:cubicBezTo>
                          <a:pt x="4246" y="0"/>
                          <a:pt x="3875" y="49"/>
                          <a:pt x="3460" y="157"/>
                        </a:cubicBezTo>
                        <a:cubicBezTo>
                          <a:pt x="0" y="1043"/>
                          <a:pt x="624" y="5065"/>
                          <a:pt x="3390" y="5065"/>
                        </a:cubicBezTo>
                        <a:cubicBezTo>
                          <a:pt x="4492" y="5065"/>
                          <a:pt x="5817" y="4949"/>
                          <a:pt x="6426" y="3878"/>
                        </a:cubicBezTo>
                        <a:cubicBezTo>
                          <a:pt x="7223" y="2460"/>
                          <a:pt x="6925" y="0"/>
                          <a:pt x="4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8"/>
                  <p:cNvSpPr/>
                  <p:nvPr/>
                </p:nvSpPr>
                <p:spPr>
                  <a:xfrm>
                    <a:off x="-5883559" y="-262821"/>
                    <a:ext cx="257479" cy="243129"/>
                  </a:xfrm>
                  <a:custGeom>
                    <a:avLst/>
                    <a:gdLst/>
                    <a:ahLst/>
                    <a:cxnLst/>
                    <a:rect l="l" t="t" r="r" b="b"/>
                    <a:pathLst>
                      <a:path w="3122" h="2948" extrusionOk="0">
                        <a:moveTo>
                          <a:pt x="2769" y="1"/>
                        </a:moveTo>
                        <a:cubicBezTo>
                          <a:pt x="2749" y="1"/>
                          <a:pt x="2729" y="7"/>
                          <a:pt x="2710" y="21"/>
                        </a:cubicBezTo>
                        <a:lnTo>
                          <a:pt x="2648" y="75"/>
                        </a:lnTo>
                        <a:cubicBezTo>
                          <a:pt x="2502" y="213"/>
                          <a:pt x="2363" y="344"/>
                          <a:pt x="2224" y="491"/>
                        </a:cubicBezTo>
                        <a:cubicBezTo>
                          <a:pt x="2093" y="637"/>
                          <a:pt x="1955" y="776"/>
                          <a:pt x="1831" y="930"/>
                        </a:cubicBezTo>
                        <a:cubicBezTo>
                          <a:pt x="1809" y="956"/>
                          <a:pt x="1778" y="968"/>
                          <a:pt x="1748" y="968"/>
                        </a:cubicBezTo>
                        <a:cubicBezTo>
                          <a:pt x="1706" y="968"/>
                          <a:pt x="1665" y="944"/>
                          <a:pt x="1647" y="899"/>
                        </a:cubicBezTo>
                        <a:lnTo>
                          <a:pt x="1485" y="468"/>
                        </a:lnTo>
                        <a:cubicBezTo>
                          <a:pt x="1469" y="416"/>
                          <a:pt x="1427" y="393"/>
                          <a:pt x="1385" y="393"/>
                        </a:cubicBezTo>
                        <a:cubicBezTo>
                          <a:pt x="1327" y="393"/>
                          <a:pt x="1268" y="438"/>
                          <a:pt x="1277" y="514"/>
                        </a:cubicBezTo>
                        <a:lnTo>
                          <a:pt x="1354" y="1107"/>
                        </a:lnTo>
                        <a:cubicBezTo>
                          <a:pt x="1361" y="1179"/>
                          <a:pt x="1307" y="1231"/>
                          <a:pt x="1244" y="1231"/>
                        </a:cubicBezTo>
                        <a:cubicBezTo>
                          <a:pt x="1239" y="1231"/>
                          <a:pt x="1235" y="1231"/>
                          <a:pt x="1231" y="1230"/>
                        </a:cubicBezTo>
                        <a:cubicBezTo>
                          <a:pt x="1046" y="1200"/>
                          <a:pt x="861" y="1177"/>
                          <a:pt x="676" y="1153"/>
                        </a:cubicBezTo>
                        <a:cubicBezTo>
                          <a:pt x="506" y="1138"/>
                          <a:pt x="337" y="1130"/>
                          <a:pt x="167" y="1123"/>
                        </a:cubicBezTo>
                        <a:lnTo>
                          <a:pt x="152" y="1123"/>
                        </a:lnTo>
                        <a:cubicBezTo>
                          <a:pt x="149" y="1122"/>
                          <a:pt x="147" y="1122"/>
                          <a:pt x="144" y="1122"/>
                        </a:cubicBezTo>
                        <a:cubicBezTo>
                          <a:pt x="35" y="1122"/>
                          <a:pt x="0" y="1285"/>
                          <a:pt x="113" y="1323"/>
                        </a:cubicBezTo>
                        <a:lnTo>
                          <a:pt x="121" y="1323"/>
                        </a:lnTo>
                        <a:cubicBezTo>
                          <a:pt x="283" y="1385"/>
                          <a:pt x="445" y="1446"/>
                          <a:pt x="599" y="1492"/>
                        </a:cubicBezTo>
                        <a:cubicBezTo>
                          <a:pt x="761" y="1546"/>
                          <a:pt x="899" y="1585"/>
                          <a:pt x="1046" y="1623"/>
                        </a:cubicBezTo>
                        <a:cubicBezTo>
                          <a:pt x="1123" y="1639"/>
                          <a:pt x="1153" y="1731"/>
                          <a:pt x="1100" y="1793"/>
                        </a:cubicBezTo>
                        <a:cubicBezTo>
                          <a:pt x="976" y="1939"/>
                          <a:pt x="853" y="2093"/>
                          <a:pt x="737" y="2247"/>
                        </a:cubicBezTo>
                        <a:cubicBezTo>
                          <a:pt x="622" y="2409"/>
                          <a:pt x="522" y="2563"/>
                          <a:pt x="414" y="2717"/>
                        </a:cubicBezTo>
                        <a:lnTo>
                          <a:pt x="375" y="2787"/>
                        </a:lnTo>
                        <a:cubicBezTo>
                          <a:pt x="327" y="2865"/>
                          <a:pt x="391" y="2948"/>
                          <a:pt x="466" y="2948"/>
                        </a:cubicBezTo>
                        <a:cubicBezTo>
                          <a:pt x="487" y="2948"/>
                          <a:pt x="509" y="2941"/>
                          <a:pt x="529" y="2926"/>
                        </a:cubicBezTo>
                        <a:lnTo>
                          <a:pt x="591" y="2879"/>
                        </a:lnTo>
                        <a:cubicBezTo>
                          <a:pt x="737" y="2756"/>
                          <a:pt x="884" y="2633"/>
                          <a:pt x="1022" y="2502"/>
                        </a:cubicBezTo>
                        <a:cubicBezTo>
                          <a:pt x="1246" y="2294"/>
                          <a:pt x="1454" y="2070"/>
                          <a:pt x="1654" y="1847"/>
                        </a:cubicBezTo>
                        <a:cubicBezTo>
                          <a:pt x="1677" y="1824"/>
                          <a:pt x="1708" y="1810"/>
                          <a:pt x="1738" y="1810"/>
                        </a:cubicBezTo>
                        <a:cubicBezTo>
                          <a:pt x="1749" y="1810"/>
                          <a:pt x="1760" y="1812"/>
                          <a:pt x="1770" y="1816"/>
                        </a:cubicBezTo>
                        <a:cubicBezTo>
                          <a:pt x="2001" y="1893"/>
                          <a:pt x="2240" y="1970"/>
                          <a:pt x="2486" y="2032"/>
                        </a:cubicBezTo>
                        <a:cubicBezTo>
                          <a:pt x="2640" y="2078"/>
                          <a:pt x="2802" y="2109"/>
                          <a:pt x="2964" y="2140"/>
                        </a:cubicBezTo>
                        <a:cubicBezTo>
                          <a:pt x="2969" y="2140"/>
                          <a:pt x="2975" y="2141"/>
                          <a:pt x="2980" y="2141"/>
                        </a:cubicBezTo>
                        <a:cubicBezTo>
                          <a:pt x="3077" y="2141"/>
                          <a:pt x="3122" y="2006"/>
                          <a:pt x="3041" y="1947"/>
                        </a:cubicBezTo>
                        <a:cubicBezTo>
                          <a:pt x="2895" y="1870"/>
                          <a:pt x="2748" y="1785"/>
                          <a:pt x="2610" y="1716"/>
                        </a:cubicBezTo>
                        <a:cubicBezTo>
                          <a:pt x="2463" y="1639"/>
                          <a:pt x="2294" y="1562"/>
                          <a:pt x="2124" y="1492"/>
                        </a:cubicBezTo>
                        <a:cubicBezTo>
                          <a:pt x="2063" y="1462"/>
                          <a:pt x="2040" y="1385"/>
                          <a:pt x="2086" y="1331"/>
                        </a:cubicBezTo>
                        <a:cubicBezTo>
                          <a:pt x="2232" y="1138"/>
                          <a:pt x="2379" y="938"/>
                          <a:pt x="2517" y="730"/>
                        </a:cubicBezTo>
                        <a:cubicBezTo>
                          <a:pt x="2625" y="560"/>
                          <a:pt x="2725" y="391"/>
                          <a:pt x="2825" y="221"/>
                        </a:cubicBezTo>
                        <a:lnTo>
                          <a:pt x="2864" y="152"/>
                        </a:lnTo>
                        <a:cubicBezTo>
                          <a:pt x="2900" y="74"/>
                          <a:pt x="2838" y="1"/>
                          <a:pt x="2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8"/>
                  <p:cNvSpPr/>
                  <p:nvPr/>
                </p:nvSpPr>
                <p:spPr>
                  <a:xfrm>
                    <a:off x="-5628966" y="-186782"/>
                    <a:ext cx="115049" cy="75050"/>
                  </a:xfrm>
                  <a:custGeom>
                    <a:avLst/>
                    <a:gdLst/>
                    <a:ahLst/>
                    <a:cxnLst/>
                    <a:rect l="l" t="t" r="r" b="b"/>
                    <a:pathLst>
                      <a:path w="1395" h="910" extrusionOk="0">
                        <a:moveTo>
                          <a:pt x="193" y="77"/>
                        </a:moveTo>
                        <a:lnTo>
                          <a:pt x="193" y="77"/>
                        </a:lnTo>
                        <a:cubicBezTo>
                          <a:pt x="193" y="81"/>
                          <a:pt x="192" y="85"/>
                          <a:pt x="192" y="87"/>
                        </a:cubicBezTo>
                        <a:lnTo>
                          <a:pt x="192" y="87"/>
                        </a:lnTo>
                        <a:cubicBezTo>
                          <a:pt x="193" y="84"/>
                          <a:pt x="193" y="81"/>
                          <a:pt x="193" y="77"/>
                        </a:cubicBezTo>
                        <a:close/>
                        <a:moveTo>
                          <a:pt x="293" y="70"/>
                        </a:moveTo>
                        <a:lnTo>
                          <a:pt x="293" y="70"/>
                        </a:lnTo>
                        <a:cubicBezTo>
                          <a:pt x="291" y="80"/>
                          <a:pt x="289" y="88"/>
                          <a:pt x="287" y="95"/>
                        </a:cubicBezTo>
                        <a:lnTo>
                          <a:pt x="287" y="95"/>
                        </a:lnTo>
                        <a:cubicBezTo>
                          <a:pt x="290" y="90"/>
                          <a:pt x="292" y="82"/>
                          <a:pt x="293" y="70"/>
                        </a:cubicBezTo>
                        <a:close/>
                        <a:moveTo>
                          <a:pt x="779" y="262"/>
                        </a:moveTo>
                        <a:lnTo>
                          <a:pt x="779" y="262"/>
                        </a:lnTo>
                        <a:cubicBezTo>
                          <a:pt x="778" y="264"/>
                          <a:pt x="778" y="265"/>
                          <a:pt x="777" y="266"/>
                        </a:cubicBezTo>
                        <a:lnTo>
                          <a:pt x="777" y="266"/>
                        </a:lnTo>
                        <a:cubicBezTo>
                          <a:pt x="778" y="265"/>
                          <a:pt x="778" y="264"/>
                          <a:pt x="779" y="262"/>
                        </a:cubicBezTo>
                        <a:close/>
                        <a:moveTo>
                          <a:pt x="75" y="413"/>
                        </a:moveTo>
                        <a:cubicBezTo>
                          <a:pt x="74" y="418"/>
                          <a:pt x="72" y="424"/>
                          <a:pt x="70" y="432"/>
                        </a:cubicBezTo>
                        <a:cubicBezTo>
                          <a:pt x="73" y="424"/>
                          <a:pt x="75" y="419"/>
                          <a:pt x="75" y="413"/>
                        </a:cubicBezTo>
                        <a:close/>
                        <a:moveTo>
                          <a:pt x="98" y="433"/>
                        </a:moveTo>
                        <a:cubicBezTo>
                          <a:pt x="95" y="447"/>
                          <a:pt x="93" y="463"/>
                          <a:pt x="93" y="463"/>
                        </a:cubicBezTo>
                        <a:cubicBezTo>
                          <a:pt x="95" y="450"/>
                          <a:pt x="97" y="441"/>
                          <a:pt x="98" y="433"/>
                        </a:cubicBezTo>
                        <a:close/>
                        <a:moveTo>
                          <a:pt x="327" y="490"/>
                        </a:moveTo>
                        <a:cubicBezTo>
                          <a:pt x="323" y="496"/>
                          <a:pt x="316" y="504"/>
                          <a:pt x="316" y="509"/>
                        </a:cubicBezTo>
                        <a:lnTo>
                          <a:pt x="327" y="490"/>
                        </a:lnTo>
                        <a:close/>
                        <a:moveTo>
                          <a:pt x="299" y="510"/>
                        </a:moveTo>
                        <a:cubicBezTo>
                          <a:pt x="297" y="514"/>
                          <a:pt x="295" y="519"/>
                          <a:pt x="293" y="524"/>
                        </a:cubicBezTo>
                        <a:cubicBezTo>
                          <a:pt x="295" y="519"/>
                          <a:pt x="297" y="514"/>
                          <a:pt x="299" y="510"/>
                        </a:cubicBezTo>
                        <a:close/>
                        <a:moveTo>
                          <a:pt x="1169" y="539"/>
                        </a:moveTo>
                        <a:lnTo>
                          <a:pt x="1169" y="539"/>
                        </a:lnTo>
                        <a:cubicBezTo>
                          <a:pt x="1167" y="542"/>
                          <a:pt x="1166" y="544"/>
                          <a:pt x="1164" y="547"/>
                        </a:cubicBezTo>
                        <a:cubicBezTo>
                          <a:pt x="1167" y="544"/>
                          <a:pt x="1169" y="540"/>
                          <a:pt x="1169" y="539"/>
                        </a:cubicBezTo>
                        <a:close/>
                        <a:moveTo>
                          <a:pt x="440" y="478"/>
                        </a:moveTo>
                        <a:lnTo>
                          <a:pt x="440" y="478"/>
                        </a:lnTo>
                        <a:cubicBezTo>
                          <a:pt x="432" y="509"/>
                          <a:pt x="416" y="516"/>
                          <a:pt x="432" y="516"/>
                        </a:cubicBezTo>
                        <a:cubicBezTo>
                          <a:pt x="422" y="532"/>
                          <a:pt x="412" y="554"/>
                          <a:pt x="408" y="554"/>
                        </a:cubicBezTo>
                        <a:cubicBezTo>
                          <a:pt x="406" y="554"/>
                          <a:pt x="406" y="548"/>
                          <a:pt x="409" y="532"/>
                        </a:cubicBezTo>
                        <a:lnTo>
                          <a:pt x="409" y="532"/>
                        </a:lnTo>
                        <a:lnTo>
                          <a:pt x="401" y="555"/>
                        </a:lnTo>
                        <a:lnTo>
                          <a:pt x="401" y="555"/>
                        </a:lnTo>
                        <a:cubicBezTo>
                          <a:pt x="409" y="524"/>
                          <a:pt x="416" y="501"/>
                          <a:pt x="440" y="478"/>
                        </a:cubicBezTo>
                        <a:close/>
                        <a:moveTo>
                          <a:pt x="1022" y="548"/>
                        </a:moveTo>
                        <a:lnTo>
                          <a:pt x="1022" y="548"/>
                        </a:lnTo>
                        <a:cubicBezTo>
                          <a:pt x="1019" y="551"/>
                          <a:pt x="1017" y="553"/>
                          <a:pt x="1015" y="556"/>
                        </a:cubicBezTo>
                        <a:lnTo>
                          <a:pt x="1015" y="556"/>
                        </a:lnTo>
                        <a:cubicBezTo>
                          <a:pt x="1017" y="553"/>
                          <a:pt x="1019" y="549"/>
                          <a:pt x="1022" y="548"/>
                        </a:cubicBezTo>
                        <a:close/>
                        <a:moveTo>
                          <a:pt x="840" y="486"/>
                        </a:moveTo>
                        <a:cubicBezTo>
                          <a:pt x="833" y="499"/>
                          <a:pt x="826" y="519"/>
                          <a:pt x="814" y="529"/>
                        </a:cubicBezTo>
                        <a:lnTo>
                          <a:pt x="814" y="529"/>
                        </a:lnTo>
                        <a:cubicBezTo>
                          <a:pt x="815" y="527"/>
                          <a:pt x="816" y="526"/>
                          <a:pt x="817" y="524"/>
                        </a:cubicBezTo>
                        <a:lnTo>
                          <a:pt x="817" y="524"/>
                        </a:lnTo>
                        <a:lnTo>
                          <a:pt x="809" y="532"/>
                        </a:lnTo>
                        <a:cubicBezTo>
                          <a:pt x="811" y="531"/>
                          <a:pt x="812" y="530"/>
                          <a:pt x="814" y="529"/>
                        </a:cubicBezTo>
                        <a:lnTo>
                          <a:pt x="814" y="529"/>
                        </a:lnTo>
                        <a:cubicBezTo>
                          <a:pt x="800" y="551"/>
                          <a:pt x="785" y="580"/>
                          <a:pt x="771" y="601"/>
                        </a:cubicBezTo>
                        <a:lnTo>
                          <a:pt x="786" y="563"/>
                        </a:lnTo>
                        <a:lnTo>
                          <a:pt x="786" y="563"/>
                        </a:lnTo>
                        <a:cubicBezTo>
                          <a:pt x="789" y="560"/>
                          <a:pt x="791" y="558"/>
                          <a:pt x="794" y="555"/>
                        </a:cubicBezTo>
                        <a:cubicBezTo>
                          <a:pt x="802" y="532"/>
                          <a:pt x="809" y="516"/>
                          <a:pt x="817" y="509"/>
                        </a:cubicBezTo>
                        <a:lnTo>
                          <a:pt x="840" y="486"/>
                        </a:lnTo>
                        <a:close/>
                        <a:moveTo>
                          <a:pt x="518" y="594"/>
                        </a:moveTo>
                        <a:cubicBezTo>
                          <a:pt x="521" y="594"/>
                          <a:pt x="521" y="600"/>
                          <a:pt x="517" y="617"/>
                        </a:cubicBezTo>
                        <a:cubicBezTo>
                          <a:pt x="491" y="642"/>
                          <a:pt x="482" y="644"/>
                          <a:pt x="480" y="645"/>
                        </a:cubicBezTo>
                        <a:lnTo>
                          <a:pt x="480" y="645"/>
                        </a:lnTo>
                        <a:cubicBezTo>
                          <a:pt x="491" y="623"/>
                          <a:pt x="511" y="594"/>
                          <a:pt x="518" y="594"/>
                        </a:cubicBezTo>
                        <a:close/>
                        <a:moveTo>
                          <a:pt x="759" y="625"/>
                        </a:moveTo>
                        <a:lnTo>
                          <a:pt x="759" y="625"/>
                        </a:lnTo>
                        <a:cubicBezTo>
                          <a:pt x="759" y="625"/>
                          <a:pt x="755" y="634"/>
                          <a:pt x="755" y="640"/>
                        </a:cubicBezTo>
                        <a:cubicBezTo>
                          <a:pt x="751" y="645"/>
                          <a:pt x="748" y="646"/>
                          <a:pt x="747" y="646"/>
                        </a:cubicBezTo>
                        <a:cubicBezTo>
                          <a:pt x="745" y="646"/>
                          <a:pt x="750" y="637"/>
                          <a:pt x="755" y="632"/>
                        </a:cubicBezTo>
                        <a:cubicBezTo>
                          <a:pt x="758" y="627"/>
                          <a:pt x="759" y="625"/>
                          <a:pt x="759" y="625"/>
                        </a:cubicBezTo>
                        <a:close/>
                        <a:moveTo>
                          <a:pt x="534" y="633"/>
                        </a:moveTo>
                        <a:lnTo>
                          <a:pt x="524" y="647"/>
                        </a:lnTo>
                        <a:cubicBezTo>
                          <a:pt x="528" y="644"/>
                          <a:pt x="531" y="639"/>
                          <a:pt x="534" y="633"/>
                        </a:cubicBezTo>
                        <a:close/>
                        <a:moveTo>
                          <a:pt x="578" y="643"/>
                        </a:moveTo>
                        <a:cubicBezTo>
                          <a:pt x="579" y="643"/>
                          <a:pt x="575" y="654"/>
                          <a:pt x="571" y="663"/>
                        </a:cubicBezTo>
                        <a:lnTo>
                          <a:pt x="571" y="663"/>
                        </a:lnTo>
                        <a:cubicBezTo>
                          <a:pt x="571" y="661"/>
                          <a:pt x="571" y="658"/>
                          <a:pt x="571" y="656"/>
                        </a:cubicBezTo>
                        <a:lnTo>
                          <a:pt x="571" y="656"/>
                        </a:lnTo>
                        <a:cubicBezTo>
                          <a:pt x="569" y="659"/>
                          <a:pt x="567" y="663"/>
                          <a:pt x="564" y="668"/>
                        </a:cubicBezTo>
                        <a:lnTo>
                          <a:pt x="564" y="668"/>
                        </a:lnTo>
                        <a:cubicBezTo>
                          <a:pt x="566" y="663"/>
                          <a:pt x="568" y="659"/>
                          <a:pt x="571" y="655"/>
                        </a:cubicBezTo>
                        <a:cubicBezTo>
                          <a:pt x="571" y="655"/>
                          <a:pt x="571" y="655"/>
                          <a:pt x="571" y="656"/>
                        </a:cubicBezTo>
                        <a:lnTo>
                          <a:pt x="571" y="656"/>
                        </a:lnTo>
                        <a:cubicBezTo>
                          <a:pt x="575" y="647"/>
                          <a:pt x="577" y="643"/>
                          <a:pt x="578" y="643"/>
                        </a:cubicBezTo>
                        <a:close/>
                        <a:moveTo>
                          <a:pt x="561" y="674"/>
                        </a:moveTo>
                        <a:lnTo>
                          <a:pt x="561" y="674"/>
                        </a:lnTo>
                        <a:cubicBezTo>
                          <a:pt x="560" y="675"/>
                          <a:pt x="560" y="676"/>
                          <a:pt x="559" y="677"/>
                        </a:cubicBezTo>
                        <a:lnTo>
                          <a:pt x="559" y="677"/>
                        </a:lnTo>
                        <a:cubicBezTo>
                          <a:pt x="559" y="676"/>
                          <a:pt x="559" y="676"/>
                          <a:pt x="559" y="676"/>
                        </a:cubicBezTo>
                        <a:lnTo>
                          <a:pt x="559" y="676"/>
                        </a:lnTo>
                        <a:cubicBezTo>
                          <a:pt x="557" y="679"/>
                          <a:pt x="556" y="681"/>
                          <a:pt x="556" y="681"/>
                        </a:cubicBezTo>
                        <a:cubicBezTo>
                          <a:pt x="556" y="681"/>
                          <a:pt x="558" y="679"/>
                          <a:pt x="559" y="677"/>
                        </a:cubicBezTo>
                        <a:lnTo>
                          <a:pt x="559" y="677"/>
                        </a:lnTo>
                        <a:cubicBezTo>
                          <a:pt x="559" y="677"/>
                          <a:pt x="559" y="678"/>
                          <a:pt x="559" y="678"/>
                        </a:cubicBezTo>
                        <a:lnTo>
                          <a:pt x="559" y="678"/>
                        </a:lnTo>
                        <a:cubicBezTo>
                          <a:pt x="560" y="677"/>
                          <a:pt x="560" y="676"/>
                          <a:pt x="561" y="674"/>
                        </a:cubicBezTo>
                        <a:close/>
                        <a:moveTo>
                          <a:pt x="559" y="678"/>
                        </a:moveTo>
                        <a:lnTo>
                          <a:pt x="559" y="678"/>
                        </a:lnTo>
                        <a:cubicBezTo>
                          <a:pt x="556" y="684"/>
                          <a:pt x="553" y="690"/>
                          <a:pt x="550" y="696"/>
                        </a:cubicBezTo>
                        <a:lnTo>
                          <a:pt x="550" y="696"/>
                        </a:lnTo>
                        <a:lnTo>
                          <a:pt x="555" y="694"/>
                        </a:lnTo>
                        <a:cubicBezTo>
                          <a:pt x="557" y="687"/>
                          <a:pt x="558" y="682"/>
                          <a:pt x="559" y="678"/>
                        </a:cubicBezTo>
                        <a:close/>
                        <a:moveTo>
                          <a:pt x="709" y="686"/>
                        </a:moveTo>
                        <a:lnTo>
                          <a:pt x="694" y="709"/>
                        </a:lnTo>
                        <a:lnTo>
                          <a:pt x="708" y="689"/>
                        </a:lnTo>
                        <a:lnTo>
                          <a:pt x="708" y="689"/>
                        </a:lnTo>
                        <a:lnTo>
                          <a:pt x="709" y="686"/>
                        </a:lnTo>
                        <a:close/>
                        <a:moveTo>
                          <a:pt x="1295" y="725"/>
                        </a:moveTo>
                        <a:cubicBezTo>
                          <a:pt x="1294" y="727"/>
                          <a:pt x="1293" y="729"/>
                          <a:pt x="1293" y="729"/>
                        </a:cubicBezTo>
                        <a:cubicBezTo>
                          <a:pt x="1293" y="729"/>
                          <a:pt x="1293" y="728"/>
                          <a:pt x="1295" y="725"/>
                        </a:cubicBezTo>
                        <a:cubicBezTo>
                          <a:pt x="1295" y="725"/>
                          <a:pt x="1295" y="725"/>
                          <a:pt x="1295" y="725"/>
                        </a:cubicBezTo>
                        <a:close/>
                        <a:moveTo>
                          <a:pt x="566" y="735"/>
                        </a:moveTo>
                        <a:lnTo>
                          <a:pt x="566" y="735"/>
                        </a:lnTo>
                        <a:cubicBezTo>
                          <a:pt x="564" y="738"/>
                          <a:pt x="562" y="741"/>
                          <a:pt x="560" y="744"/>
                        </a:cubicBezTo>
                        <a:lnTo>
                          <a:pt x="560" y="744"/>
                        </a:lnTo>
                        <a:cubicBezTo>
                          <a:pt x="562" y="741"/>
                          <a:pt x="564" y="738"/>
                          <a:pt x="566" y="735"/>
                        </a:cubicBezTo>
                        <a:close/>
                        <a:moveTo>
                          <a:pt x="560" y="744"/>
                        </a:moveTo>
                        <a:cubicBezTo>
                          <a:pt x="557" y="750"/>
                          <a:pt x="552" y="756"/>
                          <a:pt x="547" y="763"/>
                        </a:cubicBezTo>
                        <a:cubicBezTo>
                          <a:pt x="547" y="763"/>
                          <a:pt x="548" y="764"/>
                          <a:pt x="548" y="764"/>
                        </a:cubicBezTo>
                        <a:cubicBezTo>
                          <a:pt x="549" y="764"/>
                          <a:pt x="554" y="755"/>
                          <a:pt x="560" y="744"/>
                        </a:cubicBezTo>
                        <a:close/>
                        <a:moveTo>
                          <a:pt x="550" y="696"/>
                        </a:moveTo>
                        <a:lnTo>
                          <a:pt x="540" y="701"/>
                        </a:lnTo>
                        <a:cubicBezTo>
                          <a:pt x="524" y="732"/>
                          <a:pt x="517" y="763"/>
                          <a:pt x="509" y="794"/>
                        </a:cubicBezTo>
                        <a:cubicBezTo>
                          <a:pt x="520" y="761"/>
                          <a:pt x="534" y="729"/>
                          <a:pt x="550" y="696"/>
                        </a:cubicBezTo>
                        <a:close/>
                        <a:moveTo>
                          <a:pt x="1141" y="825"/>
                        </a:moveTo>
                        <a:cubicBezTo>
                          <a:pt x="1135" y="827"/>
                          <a:pt x="1134" y="829"/>
                          <a:pt x="1135" y="830"/>
                        </a:cubicBezTo>
                        <a:lnTo>
                          <a:pt x="1135" y="830"/>
                        </a:lnTo>
                        <a:cubicBezTo>
                          <a:pt x="1136" y="828"/>
                          <a:pt x="1138" y="827"/>
                          <a:pt x="1141" y="825"/>
                        </a:cubicBezTo>
                        <a:close/>
                        <a:moveTo>
                          <a:pt x="976" y="753"/>
                        </a:moveTo>
                        <a:cubicBezTo>
                          <a:pt x="977" y="753"/>
                          <a:pt x="978" y="754"/>
                          <a:pt x="979" y="755"/>
                        </a:cubicBezTo>
                        <a:cubicBezTo>
                          <a:pt x="963" y="772"/>
                          <a:pt x="927" y="807"/>
                          <a:pt x="902" y="832"/>
                        </a:cubicBezTo>
                        <a:lnTo>
                          <a:pt x="902" y="832"/>
                        </a:lnTo>
                        <a:lnTo>
                          <a:pt x="840" y="871"/>
                        </a:lnTo>
                        <a:cubicBezTo>
                          <a:pt x="883" y="828"/>
                          <a:pt x="958" y="753"/>
                          <a:pt x="976" y="753"/>
                        </a:cubicBezTo>
                        <a:close/>
                        <a:moveTo>
                          <a:pt x="895" y="878"/>
                        </a:moveTo>
                        <a:lnTo>
                          <a:pt x="895" y="878"/>
                        </a:lnTo>
                        <a:cubicBezTo>
                          <a:pt x="889" y="884"/>
                          <a:pt x="883" y="889"/>
                          <a:pt x="879" y="894"/>
                        </a:cubicBezTo>
                        <a:cubicBezTo>
                          <a:pt x="874" y="900"/>
                          <a:pt x="873" y="903"/>
                          <a:pt x="873" y="903"/>
                        </a:cubicBezTo>
                        <a:cubicBezTo>
                          <a:pt x="874" y="903"/>
                          <a:pt x="885" y="890"/>
                          <a:pt x="895" y="878"/>
                        </a:cubicBezTo>
                        <a:close/>
                        <a:moveTo>
                          <a:pt x="85" y="0"/>
                        </a:moveTo>
                        <a:cubicBezTo>
                          <a:pt x="85" y="31"/>
                          <a:pt x="77" y="39"/>
                          <a:pt x="77" y="39"/>
                        </a:cubicBezTo>
                        <a:cubicBezTo>
                          <a:pt x="70" y="39"/>
                          <a:pt x="70" y="77"/>
                          <a:pt x="62" y="100"/>
                        </a:cubicBezTo>
                        <a:lnTo>
                          <a:pt x="62" y="39"/>
                        </a:lnTo>
                        <a:cubicBezTo>
                          <a:pt x="55" y="65"/>
                          <a:pt x="52" y="69"/>
                          <a:pt x="48" y="69"/>
                        </a:cubicBezTo>
                        <a:cubicBezTo>
                          <a:pt x="47" y="69"/>
                          <a:pt x="46" y="68"/>
                          <a:pt x="44" y="68"/>
                        </a:cubicBezTo>
                        <a:cubicBezTo>
                          <a:pt x="41" y="68"/>
                          <a:pt x="37" y="72"/>
                          <a:pt x="31" y="93"/>
                        </a:cubicBezTo>
                        <a:lnTo>
                          <a:pt x="39" y="85"/>
                        </a:lnTo>
                        <a:lnTo>
                          <a:pt x="39" y="85"/>
                        </a:lnTo>
                        <a:cubicBezTo>
                          <a:pt x="16" y="154"/>
                          <a:pt x="16" y="247"/>
                          <a:pt x="0" y="332"/>
                        </a:cubicBezTo>
                        <a:cubicBezTo>
                          <a:pt x="4" y="319"/>
                          <a:pt x="7" y="313"/>
                          <a:pt x="8" y="313"/>
                        </a:cubicBezTo>
                        <a:cubicBezTo>
                          <a:pt x="13" y="313"/>
                          <a:pt x="5" y="380"/>
                          <a:pt x="11" y="380"/>
                        </a:cubicBezTo>
                        <a:cubicBezTo>
                          <a:pt x="13" y="380"/>
                          <a:pt x="17" y="371"/>
                          <a:pt x="23" y="347"/>
                        </a:cubicBezTo>
                        <a:lnTo>
                          <a:pt x="23" y="347"/>
                        </a:lnTo>
                        <a:cubicBezTo>
                          <a:pt x="23" y="362"/>
                          <a:pt x="16" y="378"/>
                          <a:pt x="16" y="393"/>
                        </a:cubicBezTo>
                        <a:cubicBezTo>
                          <a:pt x="21" y="369"/>
                          <a:pt x="25" y="357"/>
                          <a:pt x="28" y="357"/>
                        </a:cubicBezTo>
                        <a:cubicBezTo>
                          <a:pt x="30" y="357"/>
                          <a:pt x="31" y="361"/>
                          <a:pt x="31" y="370"/>
                        </a:cubicBezTo>
                        <a:lnTo>
                          <a:pt x="31" y="378"/>
                        </a:lnTo>
                        <a:cubicBezTo>
                          <a:pt x="33" y="377"/>
                          <a:pt x="35" y="377"/>
                          <a:pt x="37" y="377"/>
                        </a:cubicBezTo>
                        <a:cubicBezTo>
                          <a:pt x="53" y="377"/>
                          <a:pt x="48" y="411"/>
                          <a:pt x="62" y="439"/>
                        </a:cubicBezTo>
                        <a:lnTo>
                          <a:pt x="70" y="393"/>
                        </a:lnTo>
                        <a:cubicBezTo>
                          <a:pt x="74" y="401"/>
                          <a:pt x="76" y="407"/>
                          <a:pt x="75" y="413"/>
                        </a:cubicBezTo>
                        <a:lnTo>
                          <a:pt x="75" y="413"/>
                        </a:lnTo>
                        <a:cubicBezTo>
                          <a:pt x="87" y="374"/>
                          <a:pt x="65" y="416"/>
                          <a:pt x="85" y="347"/>
                        </a:cubicBezTo>
                        <a:lnTo>
                          <a:pt x="85" y="347"/>
                        </a:lnTo>
                        <a:cubicBezTo>
                          <a:pt x="71" y="436"/>
                          <a:pt x="106" y="373"/>
                          <a:pt x="98" y="433"/>
                        </a:cubicBezTo>
                        <a:lnTo>
                          <a:pt x="98" y="433"/>
                        </a:lnTo>
                        <a:cubicBezTo>
                          <a:pt x="101" y="420"/>
                          <a:pt x="105" y="409"/>
                          <a:pt x="108" y="409"/>
                        </a:cubicBezTo>
                        <a:lnTo>
                          <a:pt x="101" y="439"/>
                        </a:lnTo>
                        <a:lnTo>
                          <a:pt x="116" y="401"/>
                        </a:lnTo>
                        <a:lnTo>
                          <a:pt x="116" y="401"/>
                        </a:lnTo>
                        <a:cubicBezTo>
                          <a:pt x="116" y="424"/>
                          <a:pt x="108" y="447"/>
                          <a:pt x="101" y="470"/>
                        </a:cubicBezTo>
                        <a:cubicBezTo>
                          <a:pt x="101" y="470"/>
                          <a:pt x="101" y="478"/>
                          <a:pt x="93" y="478"/>
                        </a:cubicBezTo>
                        <a:cubicBezTo>
                          <a:pt x="93" y="487"/>
                          <a:pt x="95" y="490"/>
                          <a:pt x="98" y="490"/>
                        </a:cubicBezTo>
                        <a:cubicBezTo>
                          <a:pt x="104" y="490"/>
                          <a:pt x="113" y="477"/>
                          <a:pt x="115" y="477"/>
                        </a:cubicBezTo>
                        <a:cubicBezTo>
                          <a:pt x="116" y="477"/>
                          <a:pt x="116" y="477"/>
                          <a:pt x="116" y="478"/>
                        </a:cubicBezTo>
                        <a:lnTo>
                          <a:pt x="116" y="463"/>
                        </a:lnTo>
                        <a:cubicBezTo>
                          <a:pt x="122" y="456"/>
                          <a:pt x="128" y="454"/>
                          <a:pt x="133" y="454"/>
                        </a:cubicBezTo>
                        <a:cubicBezTo>
                          <a:pt x="138" y="454"/>
                          <a:pt x="142" y="456"/>
                          <a:pt x="147" y="456"/>
                        </a:cubicBezTo>
                        <a:cubicBezTo>
                          <a:pt x="155" y="456"/>
                          <a:pt x="164" y="452"/>
                          <a:pt x="178" y="432"/>
                        </a:cubicBezTo>
                        <a:lnTo>
                          <a:pt x="178" y="409"/>
                        </a:lnTo>
                        <a:cubicBezTo>
                          <a:pt x="185" y="399"/>
                          <a:pt x="189" y="396"/>
                          <a:pt x="191" y="396"/>
                        </a:cubicBezTo>
                        <a:cubicBezTo>
                          <a:pt x="196" y="396"/>
                          <a:pt x="185" y="425"/>
                          <a:pt x="197" y="425"/>
                        </a:cubicBezTo>
                        <a:cubicBezTo>
                          <a:pt x="198" y="425"/>
                          <a:pt x="199" y="424"/>
                          <a:pt x="201" y="424"/>
                        </a:cubicBezTo>
                        <a:cubicBezTo>
                          <a:pt x="216" y="401"/>
                          <a:pt x="216" y="393"/>
                          <a:pt x="224" y="393"/>
                        </a:cubicBezTo>
                        <a:cubicBezTo>
                          <a:pt x="208" y="416"/>
                          <a:pt x="216" y="447"/>
                          <a:pt x="201" y="470"/>
                        </a:cubicBezTo>
                        <a:cubicBezTo>
                          <a:pt x="224" y="439"/>
                          <a:pt x="239" y="401"/>
                          <a:pt x="255" y="370"/>
                        </a:cubicBezTo>
                        <a:lnTo>
                          <a:pt x="255" y="370"/>
                        </a:lnTo>
                        <a:lnTo>
                          <a:pt x="247" y="401"/>
                        </a:lnTo>
                        <a:cubicBezTo>
                          <a:pt x="255" y="370"/>
                          <a:pt x="262" y="355"/>
                          <a:pt x="270" y="347"/>
                        </a:cubicBezTo>
                        <a:lnTo>
                          <a:pt x="270" y="347"/>
                        </a:lnTo>
                        <a:cubicBezTo>
                          <a:pt x="255" y="378"/>
                          <a:pt x="262" y="401"/>
                          <a:pt x="239" y="439"/>
                        </a:cubicBezTo>
                        <a:cubicBezTo>
                          <a:pt x="237" y="457"/>
                          <a:pt x="239" y="463"/>
                          <a:pt x="242" y="463"/>
                        </a:cubicBezTo>
                        <a:cubicBezTo>
                          <a:pt x="248" y="463"/>
                          <a:pt x="261" y="437"/>
                          <a:pt x="264" y="437"/>
                        </a:cubicBezTo>
                        <a:cubicBezTo>
                          <a:pt x="265" y="437"/>
                          <a:pt x="264" y="446"/>
                          <a:pt x="255" y="478"/>
                        </a:cubicBezTo>
                        <a:cubicBezTo>
                          <a:pt x="293" y="393"/>
                          <a:pt x="255" y="424"/>
                          <a:pt x="270" y="409"/>
                        </a:cubicBezTo>
                        <a:cubicBezTo>
                          <a:pt x="284" y="387"/>
                          <a:pt x="299" y="346"/>
                          <a:pt x="301" y="346"/>
                        </a:cubicBezTo>
                        <a:cubicBezTo>
                          <a:pt x="301" y="346"/>
                          <a:pt x="301" y="346"/>
                          <a:pt x="301" y="347"/>
                        </a:cubicBezTo>
                        <a:cubicBezTo>
                          <a:pt x="309" y="362"/>
                          <a:pt x="270" y="470"/>
                          <a:pt x="285" y="470"/>
                        </a:cubicBezTo>
                        <a:cubicBezTo>
                          <a:pt x="285" y="470"/>
                          <a:pt x="285" y="470"/>
                          <a:pt x="285" y="470"/>
                        </a:cubicBezTo>
                        <a:lnTo>
                          <a:pt x="285" y="470"/>
                        </a:lnTo>
                        <a:cubicBezTo>
                          <a:pt x="289" y="474"/>
                          <a:pt x="289" y="476"/>
                          <a:pt x="288" y="476"/>
                        </a:cubicBezTo>
                        <a:cubicBezTo>
                          <a:pt x="287" y="476"/>
                          <a:pt x="285" y="474"/>
                          <a:pt x="285" y="470"/>
                        </a:cubicBezTo>
                        <a:lnTo>
                          <a:pt x="285" y="470"/>
                        </a:lnTo>
                        <a:cubicBezTo>
                          <a:pt x="285" y="478"/>
                          <a:pt x="286" y="480"/>
                          <a:pt x="288" y="480"/>
                        </a:cubicBezTo>
                        <a:cubicBezTo>
                          <a:pt x="290" y="480"/>
                          <a:pt x="294" y="471"/>
                          <a:pt x="295" y="471"/>
                        </a:cubicBezTo>
                        <a:cubicBezTo>
                          <a:pt x="296" y="471"/>
                          <a:pt x="295" y="475"/>
                          <a:pt x="293" y="486"/>
                        </a:cubicBezTo>
                        <a:cubicBezTo>
                          <a:pt x="316" y="432"/>
                          <a:pt x="301" y="493"/>
                          <a:pt x="324" y="416"/>
                        </a:cubicBezTo>
                        <a:lnTo>
                          <a:pt x="324" y="416"/>
                        </a:lnTo>
                        <a:lnTo>
                          <a:pt x="309" y="432"/>
                        </a:lnTo>
                        <a:cubicBezTo>
                          <a:pt x="321" y="419"/>
                          <a:pt x="348" y="367"/>
                          <a:pt x="355" y="367"/>
                        </a:cubicBezTo>
                        <a:cubicBezTo>
                          <a:pt x="356" y="367"/>
                          <a:pt x="356" y="370"/>
                          <a:pt x="355" y="378"/>
                        </a:cubicBezTo>
                        <a:cubicBezTo>
                          <a:pt x="347" y="393"/>
                          <a:pt x="339" y="409"/>
                          <a:pt x="332" y="424"/>
                        </a:cubicBezTo>
                        <a:cubicBezTo>
                          <a:pt x="332" y="427"/>
                          <a:pt x="332" y="429"/>
                          <a:pt x="333" y="429"/>
                        </a:cubicBezTo>
                        <a:cubicBezTo>
                          <a:pt x="334" y="429"/>
                          <a:pt x="336" y="423"/>
                          <a:pt x="338" y="423"/>
                        </a:cubicBezTo>
                        <a:cubicBezTo>
                          <a:pt x="339" y="423"/>
                          <a:pt x="339" y="425"/>
                          <a:pt x="339" y="432"/>
                        </a:cubicBezTo>
                        <a:cubicBezTo>
                          <a:pt x="324" y="466"/>
                          <a:pt x="318" y="468"/>
                          <a:pt x="313" y="468"/>
                        </a:cubicBezTo>
                        <a:cubicBezTo>
                          <a:pt x="313" y="468"/>
                          <a:pt x="312" y="468"/>
                          <a:pt x="312" y="468"/>
                        </a:cubicBezTo>
                        <a:cubicBezTo>
                          <a:pt x="307" y="468"/>
                          <a:pt x="303" y="470"/>
                          <a:pt x="293" y="493"/>
                        </a:cubicBezTo>
                        <a:cubicBezTo>
                          <a:pt x="292" y="499"/>
                          <a:pt x="292" y="501"/>
                          <a:pt x="293" y="501"/>
                        </a:cubicBezTo>
                        <a:cubicBezTo>
                          <a:pt x="295" y="501"/>
                          <a:pt x="303" y="489"/>
                          <a:pt x="305" y="489"/>
                        </a:cubicBezTo>
                        <a:cubicBezTo>
                          <a:pt x="306" y="489"/>
                          <a:pt x="305" y="494"/>
                          <a:pt x="299" y="510"/>
                        </a:cubicBezTo>
                        <a:lnTo>
                          <a:pt x="299" y="510"/>
                        </a:lnTo>
                        <a:cubicBezTo>
                          <a:pt x="308" y="488"/>
                          <a:pt x="312" y="481"/>
                          <a:pt x="314" y="481"/>
                        </a:cubicBezTo>
                        <a:cubicBezTo>
                          <a:pt x="317" y="481"/>
                          <a:pt x="316" y="494"/>
                          <a:pt x="321" y="494"/>
                        </a:cubicBezTo>
                        <a:cubicBezTo>
                          <a:pt x="323" y="494"/>
                          <a:pt x="326" y="491"/>
                          <a:pt x="331" y="483"/>
                        </a:cubicBezTo>
                        <a:lnTo>
                          <a:pt x="331" y="483"/>
                        </a:lnTo>
                        <a:lnTo>
                          <a:pt x="327" y="490"/>
                        </a:lnTo>
                        <a:lnTo>
                          <a:pt x="327" y="490"/>
                        </a:lnTo>
                        <a:cubicBezTo>
                          <a:pt x="330" y="488"/>
                          <a:pt x="332" y="486"/>
                          <a:pt x="332" y="486"/>
                        </a:cubicBezTo>
                        <a:lnTo>
                          <a:pt x="332" y="486"/>
                        </a:lnTo>
                        <a:lnTo>
                          <a:pt x="309" y="540"/>
                        </a:lnTo>
                        <a:cubicBezTo>
                          <a:pt x="313" y="530"/>
                          <a:pt x="316" y="526"/>
                          <a:pt x="318" y="526"/>
                        </a:cubicBezTo>
                        <a:cubicBezTo>
                          <a:pt x="323" y="526"/>
                          <a:pt x="315" y="566"/>
                          <a:pt x="320" y="566"/>
                        </a:cubicBezTo>
                        <a:cubicBezTo>
                          <a:pt x="321" y="566"/>
                          <a:pt x="322" y="565"/>
                          <a:pt x="324" y="563"/>
                        </a:cubicBezTo>
                        <a:cubicBezTo>
                          <a:pt x="309" y="563"/>
                          <a:pt x="339" y="509"/>
                          <a:pt x="347" y="478"/>
                        </a:cubicBezTo>
                        <a:cubicBezTo>
                          <a:pt x="352" y="470"/>
                          <a:pt x="356" y="467"/>
                          <a:pt x="357" y="467"/>
                        </a:cubicBezTo>
                        <a:cubicBezTo>
                          <a:pt x="365" y="467"/>
                          <a:pt x="320" y="573"/>
                          <a:pt x="328" y="573"/>
                        </a:cubicBezTo>
                        <a:cubicBezTo>
                          <a:pt x="329" y="573"/>
                          <a:pt x="330" y="572"/>
                          <a:pt x="332" y="570"/>
                        </a:cubicBezTo>
                        <a:cubicBezTo>
                          <a:pt x="332" y="571"/>
                          <a:pt x="332" y="572"/>
                          <a:pt x="332" y="572"/>
                        </a:cubicBezTo>
                        <a:cubicBezTo>
                          <a:pt x="332" y="572"/>
                          <a:pt x="333" y="545"/>
                          <a:pt x="347" y="524"/>
                        </a:cubicBezTo>
                        <a:lnTo>
                          <a:pt x="347" y="524"/>
                        </a:lnTo>
                        <a:cubicBezTo>
                          <a:pt x="347" y="547"/>
                          <a:pt x="347" y="563"/>
                          <a:pt x="339" y="578"/>
                        </a:cubicBezTo>
                        <a:cubicBezTo>
                          <a:pt x="355" y="570"/>
                          <a:pt x="355" y="532"/>
                          <a:pt x="370" y="509"/>
                        </a:cubicBezTo>
                        <a:lnTo>
                          <a:pt x="370" y="509"/>
                        </a:lnTo>
                        <a:cubicBezTo>
                          <a:pt x="366" y="523"/>
                          <a:pt x="365" y="529"/>
                          <a:pt x="366" y="529"/>
                        </a:cubicBezTo>
                        <a:cubicBezTo>
                          <a:pt x="370" y="529"/>
                          <a:pt x="388" y="489"/>
                          <a:pt x="393" y="478"/>
                        </a:cubicBezTo>
                        <a:lnTo>
                          <a:pt x="393" y="478"/>
                        </a:lnTo>
                        <a:lnTo>
                          <a:pt x="378" y="516"/>
                        </a:lnTo>
                        <a:cubicBezTo>
                          <a:pt x="378" y="522"/>
                          <a:pt x="379" y="524"/>
                          <a:pt x="380" y="524"/>
                        </a:cubicBezTo>
                        <a:cubicBezTo>
                          <a:pt x="387" y="524"/>
                          <a:pt x="408" y="463"/>
                          <a:pt x="414" y="463"/>
                        </a:cubicBezTo>
                        <a:cubicBezTo>
                          <a:pt x="416" y="463"/>
                          <a:pt x="416" y="465"/>
                          <a:pt x="416" y="470"/>
                        </a:cubicBezTo>
                        <a:lnTo>
                          <a:pt x="386" y="524"/>
                        </a:lnTo>
                        <a:lnTo>
                          <a:pt x="401" y="516"/>
                        </a:lnTo>
                        <a:lnTo>
                          <a:pt x="378" y="563"/>
                        </a:lnTo>
                        <a:cubicBezTo>
                          <a:pt x="389" y="547"/>
                          <a:pt x="393" y="542"/>
                          <a:pt x="395" y="542"/>
                        </a:cubicBezTo>
                        <a:cubicBezTo>
                          <a:pt x="397" y="542"/>
                          <a:pt x="397" y="547"/>
                          <a:pt x="401" y="555"/>
                        </a:cubicBezTo>
                        <a:lnTo>
                          <a:pt x="401" y="555"/>
                        </a:lnTo>
                        <a:lnTo>
                          <a:pt x="393" y="578"/>
                        </a:lnTo>
                        <a:cubicBezTo>
                          <a:pt x="390" y="588"/>
                          <a:pt x="391" y="591"/>
                          <a:pt x="393" y="591"/>
                        </a:cubicBezTo>
                        <a:cubicBezTo>
                          <a:pt x="396" y="591"/>
                          <a:pt x="401" y="586"/>
                          <a:pt x="401" y="586"/>
                        </a:cubicBezTo>
                        <a:cubicBezTo>
                          <a:pt x="409" y="586"/>
                          <a:pt x="401" y="586"/>
                          <a:pt x="401" y="578"/>
                        </a:cubicBezTo>
                        <a:lnTo>
                          <a:pt x="440" y="524"/>
                        </a:lnTo>
                        <a:lnTo>
                          <a:pt x="440" y="524"/>
                        </a:lnTo>
                        <a:cubicBezTo>
                          <a:pt x="440" y="532"/>
                          <a:pt x="432" y="547"/>
                          <a:pt x="424" y="563"/>
                        </a:cubicBezTo>
                        <a:cubicBezTo>
                          <a:pt x="424" y="563"/>
                          <a:pt x="440" y="540"/>
                          <a:pt x="440" y="540"/>
                        </a:cubicBezTo>
                        <a:lnTo>
                          <a:pt x="440" y="540"/>
                        </a:lnTo>
                        <a:cubicBezTo>
                          <a:pt x="432" y="563"/>
                          <a:pt x="416" y="594"/>
                          <a:pt x="401" y="624"/>
                        </a:cubicBezTo>
                        <a:lnTo>
                          <a:pt x="424" y="586"/>
                        </a:lnTo>
                        <a:lnTo>
                          <a:pt x="424" y="586"/>
                        </a:lnTo>
                        <a:cubicBezTo>
                          <a:pt x="416" y="601"/>
                          <a:pt x="409" y="632"/>
                          <a:pt x="409" y="640"/>
                        </a:cubicBezTo>
                        <a:cubicBezTo>
                          <a:pt x="408" y="641"/>
                          <a:pt x="408" y="642"/>
                          <a:pt x="408" y="642"/>
                        </a:cubicBezTo>
                        <a:cubicBezTo>
                          <a:pt x="409" y="642"/>
                          <a:pt x="434" y="602"/>
                          <a:pt x="444" y="602"/>
                        </a:cubicBezTo>
                        <a:cubicBezTo>
                          <a:pt x="446" y="602"/>
                          <a:pt x="447" y="604"/>
                          <a:pt x="447" y="609"/>
                        </a:cubicBezTo>
                        <a:cubicBezTo>
                          <a:pt x="447" y="609"/>
                          <a:pt x="455" y="601"/>
                          <a:pt x="455" y="594"/>
                        </a:cubicBezTo>
                        <a:lnTo>
                          <a:pt x="455" y="594"/>
                        </a:lnTo>
                        <a:cubicBezTo>
                          <a:pt x="455" y="604"/>
                          <a:pt x="451" y="626"/>
                          <a:pt x="459" y="626"/>
                        </a:cubicBezTo>
                        <a:cubicBezTo>
                          <a:pt x="463" y="626"/>
                          <a:pt x="468" y="621"/>
                          <a:pt x="478" y="609"/>
                        </a:cubicBezTo>
                        <a:lnTo>
                          <a:pt x="478" y="609"/>
                        </a:lnTo>
                        <a:lnTo>
                          <a:pt x="455" y="671"/>
                        </a:lnTo>
                        <a:cubicBezTo>
                          <a:pt x="463" y="663"/>
                          <a:pt x="486" y="594"/>
                          <a:pt x="509" y="578"/>
                        </a:cubicBezTo>
                        <a:cubicBezTo>
                          <a:pt x="510" y="577"/>
                          <a:pt x="511" y="576"/>
                          <a:pt x="512" y="576"/>
                        </a:cubicBezTo>
                        <a:cubicBezTo>
                          <a:pt x="517" y="576"/>
                          <a:pt x="489" y="627"/>
                          <a:pt x="480" y="645"/>
                        </a:cubicBezTo>
                        <a:lnTo>
                          <a:pt x="480" y="645"/>
                        </a:lnTo>
                        <a:cubicBezTo>
                          <a:pt x="478" y="645"/>
                          <a:pt x="478" y="645"/>
                          <a:pt x="478" y="647"/>
                        </a:cubicBezTo>
                        <a:cubicBezTo>
                          <a:pt x="478" y="647"/>
                          <a:pt x="479" y="646"/>
                          <a:pt x="479" y="645"/>
                        </a:cubicBezTo>
                        <a:lnTo>
                          <a:pt x="479" y="645"/>
                        </a:lnTo>
                        <a:cubicBezTo>
                          <a:pt x="479" y="646"/>
                          <a:pt x="478" y="647"/>
                          <a:pt x="478" y="647"/>
                        </a:cubicBezTo>
                        <a:lnTo>
                          <a:pt x="463" y="686"/>
                        </a:lnTo>
                        <a:cubicBezTo>
                          <a:pt x="432" y="732"/>
                          <a:pt x="440" y="717"/>
                          <a:pt x="416" y="763"/>
                        </a:cubicBezTo>
                        <a:cubicBezTo>
                          <a:pt x="447" y="705"/>
                          <a:pt x="455" y="705"/>
                          <a:pt x="462" y="705"/>
                        </a:cubicBezTo>
                        <a:cubicBezTo>
                          <a:pt x="468" y="705"/>
                          <a:pt x="474" y="705"/>
                          <a:pt x="501" y="647"/>
                        </a:cubicBezTo>
                        <a:lnTo>
                          <a:pt x="501" y="647"/>
                        </a:lnTo>
                        <a:lnTo>
                          <a:pt x="493" y="671"/>
                        </a:lnTo>
                        <a:cubicBezTo>
                          <a:pt x="489" y="681"/>
                          <a:pt x="488" y="686"/>
                          <a:pt x="489" y="686"/>
                        </a:cubicBezTo>
                        <a:cubicBezTo>
                          <a:pt x="492" y="686"/>
                          <a:pt x="532" y="606"/>
                          <a:pt x="539" y="606"/>
                        </a:cubicBezTo>
                        <a:cubicBezTo>
                          <a:pt x="539" y="606"/>
                          <a:pt x="540" y="607"/>
                          <a:pt x="540" y="609"/>
                        </a:cubicBezTo>
                        <a:cubicBezTo>
                          <a:pt x="540" y="617"/>
                          <a:pt x="537" y="625"/>
                          <a:pt x="534" y="633"/>
                        </a:cubicBezTo>
                        <a:lnTo>
                          <a:pt x="534" y="633"/>
                        </a:lnTo>
                        <a:lnTo>
                          <a:pt x="540" y="624"/>
                        </a:lnTo>
                        <a:lnTo>
                          <a:pt x="540" y="624"/>
                        </a:lnTo>
                        <a:cubicBezTo>
                          <a:pt x="540" y="624"/>
                          <a:pt x="532" y="647"/>
                          <a:pt x="532" y="647"/>
                        </a:cubicBezTo>
                        <a:lnTo>
                          <a:pt x="547" y="647"/>
                        </a:lnTo>
                        <a:cubicBezTo>
                          <a:pt x="555" y="624"/>
                          <a:pt x="578" y="601"/>
                          <a:pt x="586" y="594"/>
                        </a:cubicBezTo>
                        <a:lnTo>
                          <a:pt x="586" y="594"/>
                        </a:lnTo>
                        <a:cubicBezTo>
                          <a:pt x="578" y="609"/>
                          <a:pt x="578" y="601"/>
                          <a:pt x="571" y="617"/>
                        </a:cubicBezTo>
                        <a:lnTo>
                          <a:pt x="594" y="594"/>
                        </a:lnTo>
                        <a:lnTo>
                          <a:pt x="594" y="594"/>
                        </a:lnTo>
                        <a:cubicBezTo>
                          <a:pt x="578" y="624"/>
                          <a:pt x="555" y="647"/>
                          <a:pt x="555" y="647"/>
                        </a:cubicBezTo>
                        <a:cubicBezTo>
                          <a:pt x="538" y="683"/>
                          <a:pt x="534" y="694"/>
                          <a:pt x="536" y="694"/>
                        </a:cubicBezTo>
                        <a:cubicBezTo>
                          <a:pt x="538" y="694"/>
                          <a:pt x="553" y="670"/>
                          <a:pt x="558" y="670"/>
                        </a:cubicBezTo>
                        <a:cubicBezTo>
                          <a:pt x="559" y="670"/>
                          <a:pt x="560" y="672"/>
                          <a:pt x="559" y="676"/>
                        </a:cubicBezTo>
                        <a:lnTo>
                          <a:pt x="559" y="676"/>
                        </a:lnTo>
                        <a:cubicBezTo>
                          <a:pt x="560" y="674"/>
                          <a:pt x="561" y="673"/>
                          <a:pt x="563" y="671"/>
                        </a:cubicBezTo>
                        <a:cubicBezTo>
                          <a:pt x="563" y="670"/>
                          <a:pt x="564" y="669"/>
                          <a:pt x="564" y="668"/>
                        </a:cubicBezTo>
                        <a:lnTo>
                          <a:pt x="564" y="668"/>
                        </a:lnTo>
                        <a:cubicBezTo>
                          <a:pt x="563" y="670"/>
                          <a:pt x="562" y="672"/>
                          <a:pt x="561" y="674"/>
                        </a:cubicBezTo>
                        <a:lnTo>
                          <a:pt x="561" y="674"/>
                        </a:lnTo>
                        <a:cubicBezTo>
                          <a:pt x="564" y="671"/>
                          <a:pt x="568" y="666"/>
                          <a:pt x="571" y="663"/>
                        </a:cubicBezTo>
                        <a:cubicBezTo>
                          <a:pt x="571" y="663"/>
                          <a:pt x="571" y="663"/>
                          <a:pt x="571" y="663"/>
                        </a:cubicBezTo>
                        <a:lnTo>
                          <a:pt x="571" y="663"/>
                        </a:lnTo>
                        <a:cubicBezTo>
                          <a:pt x="571" y="665"/>
                          <a:pt x="571" y="667"/>
                          <a:pt x="572" y="667"/>
                        </a:cubicBezTo>
                        <a:cubicBezTo>
                          <a:pt x="574" y="667"/>
                          <a:pt x="578" y="663"/>
                          <a:pt x="586" y="655"/>
                        </a:cubicBezTo>
                        <a:lnTo>
                          <a:pt x="586" y="655"/>
                        </a:lnTo>
                        <a:cubicBezTo>
                          <a:pt x="569" y="683"/>
                          <a:pt x="569" y="687"/>
                          <a:pt x="572" y="687"/>
                        </a:cubicBezTo>
                        <a:cubicBezTo>
                          <a:pt x="574" y="687"/>
                          <a:pt x="576" y="686"/>
                          <a:pt x="578" y="686"/>
                        </a:cubicBezTo>
                        <a:lnTo>
                          <a:pt x="547" y="740"/>
                        </a:lnTo>
                        <a:cubicBezTo>
                          <a:pt x="563" y="717"/>
                          <a:pt x="578" y="694"/>
                          <a:pt x="594" y="678"/>
                        </a:cubicBezTo>
                        <a:lnTo>
                          <a:pt x="594" y="678"/>
                        </a:lnTo>
                        <a:cubicBezTo>
                          <a:pt x="583" y="699"/>
                          <a:pt x="576" y="716"/>
                          <a:pt x="566" y="735"/>
                        </a:cubicBezTo>
                        <a:lnTo>
                          <a:pt x="566" y="735"/>
                        </a:lnTo>
                        <a:cubicBezTo>
                          <a:pt x="578" y="714"/>
                          <a:pt x="593" y="690"/>
                          <a:pt x="601" y="686"/>
                        </a:cubicBezTo>
                        <a:cubicBezTo>
                          <a:pt x="601" y="693"/>
                          <a:pt x="602" y="696"/>
                          <a:pt x="604" y="696"/>
                        </a:cubicBezTo>
                        <a:cubicBezTo>
                          <a:pt x="608" y="696"/>
                          <a:pt x="618" y="679"/>
                          <a:pt x="640" y="663"/>
                        </a:cubicBezTo>
                        <a:lnTo>
                          <a:pt x="640" y="663"/>
                        </a:lnTo>
                        <a:cubicBezTo>
                          <a:pt x="632" y="686"/>
                          <a:pt x="617" y="694"/>
                          <a:pt x="609" y="709"/>
                        </a:cubicBezTo>
                        <a:lnTo>
                          <a:pt x="640" y="671"/>
                        </a:lnTo>
                        <a:lnTo>
                          <a:pt x="640" y="671"/>
                        </a:lnTo>
                        <a:lnTo>
                          <a:pt x="632" y="694"/>
                        </a:lnTo>
                        <a:cubicBezTo>
                          <a:pt x="640" y="678"/>
                          <a:pt x="663" y="640"/>
                          <a:pt x="678" y="632"/>
                        </a:cubicBezTo>
                        <a:cubicBezTo>
                          <a:pt x="684" y="621"/>
                          <a:pt x="686" y="617"/>
                          <a:pt x="686" y="617"/>
                        </a:cubicBezTo>
                        <a:lnTo>
                          <a:pt x="686" y="617"/>
                        </a:lnTo>
                        <a:cubicBezTo>
                          <a:pt x="686" y="617"/>
                          <a:pt x="657" y="678"/>
                          <a:pt x="664" y="678"/>
                        </a:cubicBezTo>
                        <a:cubicBezTo>
                          <a:pt x="666" y="678"/>
                          <a:pt x="670" y="674"/>
                          <a:pt x="678" y="663"/>
                        </a:cubicBezTo>
                        <a:lnTo>
                          <a:pt x="678" y="663"/>
                        </a:lnTo>
                        <a:cubicBezTo>
                          <a:pt x="671" y="678"/>
                          <a:pt x="663" y="694"/>
                          <a:pt x="648" y="709"/>
                        </a:cubicBezTo>
                        <a:cubicBezTo>
                          <a:pt x="671" y="686"/>
                          <a:pt x="702" y="663"/>
                          <a:pt x="717" y="632"/>
                        </a:cubicBezTo>
                        <a:lnTo>
                          <a:pt x="717" y="632"/>
                        </a:lnTo>
                        <a:lnTo>
                          <a:pt x="702" y="671"/>
                        </a:lnTo>
                        <a:cubicBezTo>
                          <a:pt x="723" y="635"/>
                          <a:pt x="751" y="599"/>
                          <a:pt x="786" y="563"/>
                        </a:cubicBezTo>
                        <a:lnTo>
                          <a:pt x="786" y="563"/>
                        </a:lnTo>
                        <a:cubicBezTo>
                          <a:pt x="763" y="594"/>
                          <a:pt x="740" y="632"/>
                          <a:pt x="717" y="663"/>
                        </a:cubicBezTo>
                        <a:cubicBezTo>
                          <a:pt x="725" y="655"/>
                          <a:pt x="725" y="655"/>
                          <a:pt x="732" y="647"/>
                        </a:cubicBezTo>
                        <a:lnTo>
                          <a:pt x="732" y="647"/>
                        </a:lnTo>
                        <a:lnTo>
                          <a:pt x="717" y="671"/>
                        </a:lnTo>
                        <a:cubicBezTo>
                          <a:pt x="717" y="673"/>
                          <a:pt x="717" y="674"/>
                          <a:pt x="717" y="674"/>
                        </a:cubicBezTo>
                        <a:cubicBezTo>
                          <a:pt x="718" y="674"/>
                          <a:pt x="721" y="666"/>
                          <a:pt x="732" y="655"/>
                        </a:cubicBezTo>
                        <a:lnTo>
                          <a:pt x="732" y="655"/>
                        </a:lnTo>
                        <a:lnTo>
                          <a:pt x="708" y="689"/>
                        </a:lnTo>
                        <a:lnTo>
                          <a:pt x="708" y="689"/>
                        </a:lnTo>
                        <a:lnTo>
                          <a:pt x="694" y="732"/>
                        </a:lnTo>
                        <a:cubicBezTo>
                          <a:pt x="740" y="678"/>
                          <a:pt x="786" y="632"/>
                          <a:pt x="840" y="586"/>
                        </a:cubicBezTo>
                        <a:lnTo>
                          <a:pt x="840" y="586"/>
                        </a:lnTo>
                        <a:cubicBezTo>
                          <a:pt x="802" y="624"/>
                          <a:pt x="786" y="655"/>
                          <a:pt x="755" y="701"/>
                        </a:cubicBezTo>
                        <a:cubicBezTo>
                          <a:pt x="764" y="686"/>
                          <a:pt x="766" y="681"/>
                          <a:pt x="764" y="681"/>
                        </a:cubicBezTo>
                        <a:cubicBezTo>
                          <a:pt x="760" y="681"/>
                          <a:pt x="740" y="704"/>
                          <a:pt x="734" y="704"/>
                        </a:cubicBezTo>
                        <a:cubicBezTo>
                          <a:pt x="733" y="704"/>
                          <a:pt x="732" y="703"/>
                          <a:pt x="732" y="701"/>
                        </a:cubicBezTo>
                        <a:cubicBezTo>
                          <a:pt x="725" y="717"/>
                          <a:pt x="717" y="732"/>
                          <a:pt x="709" y="740"/>
                        </a:cubicBezTo>
                        <a:lnTo>
                          <a:pt x="755" y="701"/>
                        </a:lnTo>
                        <a:lnTo>
                          <a:pt x="755" y="701"/>
                        </a:lnTo>
                        <a:cubicBezTo>
                          <a:pt x="740" y="717"/>
                          <a:pt x="732" y="732"/>
                          <a:pt x="725" y="748"/>
                        </a:cubicBezTo>
                        <a:cubicBezTo>
                          <a:pt x="779" y="671"/>
                          <a:pt x="771" y="701"/>
                          <a:pt x="794" y="686"/>
                        </a:cubicBezTo>
                        <a:lnTo>
                          <a:pt x="794" y="686"/>
                        </a:lnTo>
                        <a:cubicBezTo>
                          <a:pt x="774" y="706"/>
                          <a:pt x="760" y="726"/>
                          <a:pt x="756" y="726"/>
                        </a:cubicBezTo>
                        <a:cubicBezTo>
                          <a:pt x="756" y="726"/>
                          <a:pt x="755" y="726"/>
                          <a:pt x="755" y="725"/>
                        </a:cubicBezTo>
                        <a:cubicBezTo>
                          <a:pt x="749" y="736"/>
                          <a:pt x="746" y="740"/>
                          <a:pt x="747" y="740"/>
                        </a:cubicBezTo>
                        <a:cubicBezTo>
                          <a:pt x="750" y="740"/>
                          <a:pt x="795" y="682"/>
                          <a:pt x="799" y="682"/>
                        </a:cubicBezTo>
                        <a:cubicBezTo>
                          <a:pt x="800" y="682"/>
                          <a:pt x="799" y="685"/>
                          <a:pt x="794" y="694"/>
                        </a:cubicBezTo>
                        <a:lnTo>
                          <a:pt x="786" y="701"/>
                        </a:lnTo>
                        <a:cubicBezTo>
                          <a:pt x="793" y="695"/>
                          <a:pt x="797" y="692"/>
                          <a:pt x="799" y="692"/>
                        </a:cubicBezTo>
                        <a:cubicBezTo>
                          <a:pt x="804" y="692"/>
                          <a:pt x="797" y="708"/>
                          <a:pt x="786" y="725"/>
                        </a:cubicBezTo>
                        <a:cubicBezTo>
                          <a:pt x="786" y="731"/>
                          <a:pt x="790" y="735"/>
                          <a:pt x="797" y="735"/>
                        </a:cubicBezTo>
                        <a:cubicBezTo>
                          <a:pt x="809" y="735"/>
                          <a:pt x="830" y="724"/>
                          <a:pt x="863" y="686"/>
                        </a:cubicBezTo>
                        <a:lnTo>
                          <a:pt x="863" y="686"/>
                        </a:lnTo>
                        <a:lnTo>
                          <a:pt x="794" y="778"/>
                        </a:lnTo>
                        <a:cubicBezTo>
                          <a:pt x="856" y="709"/>
                          <a:pt x="917" y="640"/>
                          <a:pt x="979" y="570"/>
                        </a:cubicBezTo>
                        <a:lnTo>
                          <a:pt x="979" y="570"/>
                        </a:lnTo>
                        <a:cubicBezTo>
                          <a:pt x="933" y="624"/>
                          <a:pt x="832" y="763"/>
                          <a:pt x="802" y="786"/>
                        </a:cubicBezTo>
                        <a:cubicBezTo>
                          <a:pt x="802" y="791"/>
                          <a:pt x="799" y="798"/>
                          <a:pt x="800" y="798"/>
                        </a:cubicBezTo>
                        <a:cubicBezTo>
                          <a:pt x="801" y="798"/>
                          <a:pt x="803" y="795"/>
                          <a:pt x="809" y="786"/>
                        </a:cubicBezTo>
                        <a:cubicBezTo>
                          <a:pt x="832" y="755"/>
                          <a:pt x="856" y="725"/>
                          <a:pt x="879" y="701"/>
                        </a:cubicBezTo>
                        <a:lnTo>
                          <a:pt x="879" y="701"/>
                        </a:lnTo>
                        <a:cubicBezTo>
                          <a:pt x="832" y="763"/>
                          <a:pt x="856" y="740"/>
                          <a:pt x="817" y="794"/>
                        </a:cubicBezTo>
                        <a:cubicBezTo>
                          <a:pt x="836" y="775"/>
                          <a:pt x="852" y="756"/>
                          <a:pt x="868" y="738"/>
                        </a:cubicBezTo>
                        <a:lnTo>
                          <a:pt x="868" y="738"/>
                        </a:lnTo>
                        <a:cubicBezTo>
                          <a:pt x="849" y="762"/>
                          <a:pt x="829" y="789"/>
                          <a:pt x="825" y="794"/>
                        </a:cubicBezTo>
                        <a:lnTo>
                          <a:pt x="902" y="717"/>
                        </a:lnTo>
                        <a:lnTo>
                          <a:pt x="902" y="717"/>
                        </a:lnTo>
                        <a:cubicBezTo>
                          <a:pt x="871" y="748"/>
                          <a:pt x="848" y="778"/>
                          <a:pt x="825" y="817"/>
                        </a:cubicBezTo>
                        <a:cubicBezTo>
                          <a:pt x="829" y="813"/>
                          <a:pt x="831" y="812"/>
                          <a:pt x="833" y="812"/>
                        </a:cubicBezTo>
                        <a:cubicBezTo>
                          <a:pt x="836" y="812"/>
                          <a:pt x="835" y="819"/>
                          <a:pt x="838" y="819"/>
                        </a:cubicBezTo>
                        <a:cubicBezTo>
                          <a:pt x="838" y="819"/>
                          <a:pt x="839" y="818"/>
                          <a:pt x="840" y="817"/>
                        </a:cubicBezTo>
                        <a:lnTo>
                          <a:pt x="848" y="794"/>
                        </a:lnTo>
                        <a:cubicBezTo>
                          <a:pt x="848" y="796"/>
                          <a:pt x="849" y="797"/>
                          <a:pt x="850" y="797"/>
                        </a:cubicBezTo>
                        <a:cubicBezTo>
                          <a:pt x="865" y="797"/>
                          <a:pt x="957" y="693"/>
                          <a:pt x="963" y="693"/>
                        </a:cubicBezTo>
                        <a:cubicBezTo>
                          <a:pt x="963" y="693"/>
                          <a:pt x="963" y="693"/>
                          <a:pt x="963" y="694"/>
                        </a:cubicBezTo>
                        <a:cubicBezTo>
                          <a:pt x="933" y="732"/>
                          <a:pt x="902" y="771"/>
                          <a:pt x="871" y="809"/>
                        </a:cubicBezTo>
                        <a:cubicBezTo>
                          <a:pt x="940" y="740"/>
                          <a:pt x="1017" y="663"/>
                          <a:pt x="1094" y="601"/>
                        </a:cubicBezTo>
                        <a:lnTo>
                          <a:pt x="1094" y="601"/>
                        </a:lnTo>
                        <a:lnTo>
                          <a:pt x="1071" y="624"/>
                        </a:lnTo>
                        <a:lnTo>
                          <a:pt x="1102" y="601"/>
                        </a:lnTo>
                        <a:lnTo>
                          <a:pt x="1102" y="601"/>
                        </a:lnTo>
                        <a:lnTo>
                          <a:pt x="863" y="825"/>
                        </a:lnTo>
                        <a:cubicBezTo>
                          <a:pt x="848" y="848"/>
                          <a:pt x="840" y="856"/>
                          <a:pt x="848" y="856"/>
                        </a:cubicBezTo>
                        <a:cubicBezTo>
                          <a:pt x="840" y="871"/>
                          <a:pt x="825" y="879"/>
                          <a:pt x="809" y="886"/>
                        </a:cubicBezTo>
                        <a:lnTo>
                          <a:pt x="809" y="909"/>
                        </a:lnTo>
                        <a:cubicBezTo>
                          <a:pt x="856" y="863"/>
                          <a:pt x="863" y="871"/>
                          <a:pt x="902" y="832"/>
                        </a:cubicBezTo>
                        <a:lnTo>
                          <a:pt x="902" y="832"/>
                        </a:lnTo>
                        <a:cubicBezTo>
                          <a:pt x="892" y="843"/>
                          <a:pt x="883" y="851"/>
                          <a:pt x="879" y="856"/>
                        </a:cubicBezTo>
                        <a:cubicBezTo>
                          <a:pt x="890" y="844"/>
                          <a:pt x="905" y="837"/>
                          <a:pt x="910" y="837"/>
                        </a:cubicBezTo>
                        <a:cubicBezTo>
                          <a:pt x="911" y="837"/>
                          <a:pt x="912" y="838"/>
                          <a:pt x="910" y="840"/>
                        </a:cubicBezTo>
                        <a:lnTo>
                          <a:pt x="879" y="863"/>
                        </a:lnTo>
                        <a:cubicBezTo>
                          <a:pt x="877" y="866"/>
                          <a:pt x="876" y="868"/>
                          <a:pt x="877" y="868"/>
                        </a:cubicBezTo>
                        <a:cubicBezTo>
                          <a:pt x="882" y="868"/>
                          <a:pt x="914" y="840"/>
                          <a:pt x="919" y="840"/>
                        </a:cubicBezTo>
                        <a:cubicBezTo>
                          <a:pt x="921" y="840"/>
                          <a:pt x="919" y="844"/>
                          <a:pt x="910" y="856"/>
                        </a:cubicBezTo>
                        <a:cubicBezTo>
                          <a:pt x="910" y="858"/>
                          <a:pt x="903" y="868"/>
                          <a:pt x="895" y="878"/>
                        </a:cubicBezTo>
                        <a:lnTo>
                          <a:pt x="895" y="878"/>
                        </a:lnTo>
                        <a:cubicBezTo>
                          <a:pt x="959" y="813"/>
                          <a:pt x="1091" y="675"/>
                          <a:pt x="1133" y="640"/>
                        </a:cubicBezTo>
                        <a:lnTo>
                          <a:pt x="1133" y="640"/>
                        </a:lnTo>
                        <a:cubicBezTo>
                          <a:pt x="1110" y="671"/>
                          <a:pt x="1094" y="701"/>
                          <a:pt x="1071" y="725"/>
                        </a:cubicBezTo>
                        <a:cubicBezTo>
                          <a:pt x="1033" y="771"/>
                          <a:pt x="963" y="825"/>
                          <a:pt x="933" y="856"/>
                        </a:cubicBezTo>
                        <a:cubicBezTo>
                          <a:pt x="948" y="848"/>
                          <a:pt x="963" y="832"/>
                          <a:pt x="971" y="825"/>
                        </a:cubicBezTo>
                        <a:lnTo>
                          <a:pt x="971" y="825"/>
                        </a:lnTo>
                        <a:cubicBezTo>
                          <a:pt x="963" y="840"/>
                          <a:pt x="933" y="863"/>
                          <a:pt x="940" y="863"/>
                        </a:cubicBezTo>
                        <a:cubicBezTo>
                          <a:pt x="955" y="848"/>
                          <a:pt x="961" y="845"/>
                          <a:pt x="962" y="845"/>
                        </a:cubicBezTo>
                        <a:cubicBezTo>
                          <a:pt x="964" y="845"/>
                          <a:pt x="962" y="848"/>
                          <a:pt x="962" y="848"/>
                        </a:cubicBezTo>
                        <a:cubicBezTo>
                          <a:pt x="962" y="848"/>
                          <a:pt x="965" y="844"/>
                          <a:pt x="979" y="825"/>
                        </a:cubicBezTo>
                        <a:cubicBezTo>
                          <a:pt x="982" y="824"/>
                          <a:pt x="985" y="823"/>
                          <a:pt x="986" y="823"/>
                        </a:cubicBezTo>
                        <a:cubicBezTo>
                          <a:pt x="996" y="823"/>
                          <a:pt x="979" y="840"/>
                          <a:pt x="979" y="840"/>
                        </a:cubicBezTo>
                        <a:cubicBezTo>
                          <a:pt x="1017" y="802"/>
                          <a:pt x="1064" y="771"/>
                          <a:pt x="1110" y="740"/>
                        </a:cubicBezTo>
                        <a:lnTo>
                          <a:pt x="1110" y="740"/>
                        </a:lnTo>
                        <a:lnTo>
                          <a:pt x="1071" y="771"/>
                        </a:lnTo>
                        <a:cubicBezTo>
                          <a:pt x="1071" y="786"/>
                          <a:pt x="1056" y="809"/>
                          <a:pt x="1064" y="825"/>
                        </a:cubicBezTo>
                        <a:cubicBezTo>
                          <a:pt x="1056" y="840"/>
                          <a:pt x="1041" y="856"/>
                          <a:pt x="1025" y="871"/>
                        </a:cubicBezTo>
                        <a:cubicBezTo>
                          <a:pt x="1033" y="863"/>
                          <a:pt x="1041" y="856"/>
                          <a:pt x="1056" y="848"/>
                        </a:cubicBezTo>
                        <a:lnTo>
                          <a:pt x="1056" y="848"/>
                        </a:lnTo>
                        <a:cubicBezTo>
                          <a:pt x="1037" y="871"/>
                          <a:pt x="1033" y="871"/>
                          <a:pt x="1028" y="871"/>
                        </a:cubicBezTo>
                        <a:cubicBezTo>
                          <a:pt x="1023" y="871"/>
                          <a:pt x="1017" y="871"/>
                          <a:pt x="994" y="894"/>
                        </a:cubicBezTo>
                        <a:cubicBezTo>
                          <a:pt x="1017" y="879"/>
                          <a:pt x="1041" y="871"/>
                          <a:pt x="1064" y="856"/>
                        </a:cubicBezTo>
                        <a:cubicBezTo>
                          <a:pt x="1079" y="840"/>
                          <a:pt x="1082" y="834"/>
                          <a:pt x="1079" y="834"/>
                        </a:cubicBezTo>
                        <a:cubicBezTo>
                          <a:pt x="1074" y="834"/>
                          <a:pt x="1054" y="846"/>
                          <a:pt x="1041" y="856"/>
                        </a:cubicBezTo>
                        <a:cubicBezTo>
                          <a:pt x="1087" y="809"/>
                          <a:pt x="1148" y="771"/>
                          <a:pt x="1210" y="740"/>
                        </a:cubicBezTo>
                        <a:cubicBezTo>
                          <a:pt x="1230" y="740"/>
                          <a:pt x="1186" y="769"/>
                          <a:pt x="1179" y="772"/>
                        </a:cubicBezTo>
                        <a:lnTo>
                          <a:pt x="1179" y="772"/>
                        </a:lnTo>
                        <a:cubicBezTo>
                          <a:pt x="1179" y="771"/>
                          <a:pt x="1179" y="771"/>
                          <a:pt x="1179" y="771"/>
                        </a:cubicBezTo>
                        <a:cubicBezTo>
                          <a:pt x="1179" y="771"/>
                          <a:pt x="1178" y="772"/>
                          <a:pt x="1179" y="772"/>
                        </a:cubicBezTo>
                        <a:cubicBezTo>
                          <a:pt x="1179" y="772"/>
                          <a:pt x="1179" y="772"/>
                          <a:pt x="1179" y="772"/>
                        </a:cubicBezTo>
                        <a:lnTo>
                          <a:pt x="1179" y="772"/>
                        </a:lnTo>
                        <a:cubicBezTo>
                          <a:pt x="1180" y="773"/>
                          <a:pt x="1181" y="774"/>
                          <a:pt x="1183" y="774"/>
                        </a:cubicBezTo>
                        <a:cubicBezTo>
                          <a:pt x="1199" y="774"/>
                          <a:pt x="1257" y="731"/>
                          <a:pt x="1269" y="731"/>
                        </a:cubicBezTo>
                        <a:cubicBezTo>
                          <a:pt x="1273" y="731"/>
                          <a:pt x="1272" y="736"/>
                          <a:pt x="1264" y="748"/>
                        </a:cubicBezTo>
                        <a:cubicBezTo>
                          <a:pt x="1233" y="778"/>
                          <a:pt x="1195" y="809"/>
                          <a:pt x="1156" y="832"/>
                        </a:cubicBezTo>
                        <a:cubicBezTo>
                          <a:pt x="1155" y="833"/>
                          <a:pt x="1154" y="833"/>
                          <a:pt x="1153" y="833"/>
                        </a:cubicBezTo>
                        <a:cubicBezTo>
                          <a:pt x="1147" y="833"/>
                          <a:pt x="1179" y="802"/>
                          <a:pt x="1172" y="802"/>
                        </a:cubicBezTo>
                        <a:lnTo>
                          <a:pt x="1156" y="825"/>
                        </a:lnTo>
                        <a:cubicBezTo>
                          <a:pt x="1148" y="829"/>
                          <a:pt x="1141" y="830"/>
                          <a:pt x="1137" y="830"/>
                        </a:cubicBezTo>
                        <a:cubicBezTo>
                          <a:pt x="1136" y="830"/>
                          <a:pt x="1135" y="830"/>
                          <a:pt x="1135" y="830"/>
                        </a:cubicBezTo>
                        <a:lnTo>
                          <a:pt x="1135" y="830"/>
                        </a:lnTo>
                        <a:cubicBezTo>
                          <a:pt x="1108" y="855"/>
                          <a:pt x="1147" y="850"/>
                          <a:pt x="1125" y="886"/>
                        </a:cubicBezTo>
                        <a:cubicBezTo>
                          <a:pt x="1141" y="879"/>
                          <a:pt x="1164" y="871"/>
                          <a:pt x="1172" y="856"/>
                        </a:cubicBezTo>
                        <a:lnTo>
                          <a:pt x="1164" y="856"/>
                        </a:lnTo>
                        <a:cubicBezTo>
                          <a:pt x="1195" y="825"/>
                          <a:pt x="1210" y="832"/>
                          <a:pt x="1225" y="809"/>
                        </a:cubicBezTo>
                        <a:cubicBezTo>
                          <a:pt x="1241" y="804"/>
                          <a:pt x="1268" y="792"/>
                          <a:pt x="1278" y="792"/>
                        </a:cubicBezTo>
                        <a:cubicBezTo>
                          <a:pt x="1283" y="792"/>
                          <a:pt x="1284" y="794"/>
                          <a:pt x="1279" y="802"/>
                        </a:cubicBezTo>
                        <a:lnTo>
                          <a:pt x="1242" y="826"/>
                        </a:lnTo>
                        <a:lnTo>
                          <a:pt x="1242" y="826"/>
                        </a:lnTo>
                        <a:cubicBezTo>
                          <a:pt x="1249" y="821"/>
                          <a:pt x="1251" y="815"/>
                          <a:pt x="1247" y="815"/>
                        </a:cubicBezTo>
                        <a:cubicBezTo>
                          <a:pt x="1246" y="815"/>
                          <a:pt x="1244" y="816"/>
                          <a:pt x="1241" y="817"/>
                        </a:cubicBezTo>
                        <a:cubicBezTo>
                          <a:pt x="1242" y="817"/>
                          <a:pt x="1243" y="816"/>
                          <a:pt x="1244" y="816"/>
                        </a:cubicBezTo>
                        <a:cubicBezTo>
                          <a:pt x="1248" y="816"/>
                          <a:pt x="1244" y="822"/>
                          <a:pt x="1239" y="829"/>
                        </a:cubicBezTo>
                        <a:lnTo>
                          <a:pt x="1239" y="829"/>
                        </a:lnTo>
                        <a:lnTo>
                          <a:pt x="1233" y="832"/>
                        </a:lnTo>
                        <a:cubicBezTo>
                          <a:pt x="1235" y="832"/>
                          <a:pt x="1237" y="831"/>
                          <a:pt x="1238" y="829"/>
                        </a:cubicBezTo>
                        <a:lnTo>
                          <a:pt x="1238" y="829"/>
                        </a:lnTo>
                        <a:cubicBezTo>
                          <a:pt x="1231" y="838"/>
                          <a:pt x="1222" y="848"/>
                          <a:pt x="1225" y="848"/>
                        </a:cubicBezTo>
                        <a:cubicBezTo>
                          <a:pt x="1226" y="848"/>
                          <a:pt x="1233" y="844"/>
                          <a:pt x="1249" y="832"/>
                        </a:cubicBezTo>
                        <a:lnTo>
                          <a:pt x="1279" y="809"/>
                        </a:lnTo>
                        <a:cubicBezTo>
                          <a:pt x="1302" y="798"/>
                          <a:pt x="1338" y="778"/>
                          <a:pt x="1348" y="778"/>
                        </a:cubicBezTo>
                        <a:cubicBezTo>
                          <a:pt x="1352" y="778"/>
                          <a:pt x="1353" y="780"/>
                          <a:pt x="1349" y="786"/>
                        </a:cubicBezTo>
                        <a:cubicBezTo>
                          <a:pt x="1395" y="748"/>
                          <a:pt x="1349" y="786"/>
                          <a:pt x="1395" y="740"/>
                        </a:cubicBezTo>
                        <a:lnTo>
                          <a:pt x="1395" y="740"/>
                        </a:lnTo>
                        <a:cubicBezTo>
                          <a:pt x="1377" y="756"/>
                          <a:pt x="1369" y="760"/>
                          <a:pt x="1364" y="760"/>
                        </a:cubicBezTo>
                        <a:cubicBezTo>
                          <a:pt x="1359" y="760"/>
                          <a:pt x="1360" y="753"/>
                          <a:pt x="1355" y="753"/>
                        </a:cubicBezTo>
                        <a:cubicBezTo>
                          <a:pt x="1350" y="753"/>
                          <a:pt x="1342" y="758"/>
                          <a:pt x="1322" y="775"/>
                        </a:cubicBezTo>
                        <a:lnTo>
                          <a:pt x="1322" y="775"/>
                        </a:lnTo>
                        <a:cubicBezTo>
                          <a:pt x="1378" y="726"/>
                          <a:pt x="1342" y="746"/>
                          <a:pt x="1387" y="701"/>
                        </a:cubicBezTo>
                        <a:lnTo>
                          <a:pt x="1387" y="701"/>
                        </a:lnTo>
                        <a:cubicBezTo>
                          <a:pt x="1375" y="708"/>
                          <a:pt x="1367" y="719"/>
                          <a:pt x="1365" y="719"/>
                        </a:cubicBezTo>
                        <a:cubicBezTo>
                          <a:pt x="1364" y="719"/>
                          <a:pt x="1364" y="718"/>
                          <a:pt x="1364" y="717"/>
                        </a:cubicBezTo>
                        <a:lnTo>
                          <a:pt x="1349" y="725"/>
                        </a:lnTo>
                        <a:lnTo>
                          <a:pt x="1326" y="748"/>
                        </a:lnTo>
                        <a:cubicBezTo>
                          <a:pt x="1295" y="771"/>
                          <a:pt x="1287" y="763"/>
                          <a:pt x="1264" y="771"/>
                        </a:cubicBezTo>
                        <a:cubicBezTo>
                          <a:pt x="1264" y="763"/>
                          <a:pt x="1279" y="755"/>
                          <a:pt x="1295" y="748"/>
                        </a:cubicBezTo>
                        <a:lnTo>
                          <a:pt x="1295" y="748"/>
                        </a:lnTo>
                        <a:lnTo>
                          <a:pt x="1264" y="763"/>
                        </a:lnTo>
                        <a:cubicBezTo>
                          <a:pt x="1302" y="732"/>
                          <a:pt x="1318" y="709"/>
                          <a:pt x="1341" y="701"/>
                        </a:cubicBezTo>
                        <a:lnTo>
                          <a:pt x="1341" y="694"/>
                        </a:lnTo>
                        <a:cubicBezTo>
                          <a:pt x="1353" y="676"/>
                          <a:pt x="1355" y="668"/>
                          <a:pt x="1350" y="668"/>
                        </a:cubicBezTo>
                        <a:cubicBezTo>
                          <a:pt x="1348" y="668"/>
                          <a:pt x="1345" y="669"/>
                          <a:pt x="1341" y="671"/>
                        </a:cubicBezTo>
                        <a:cubicBezTo>
                          <a:pt x="1341" y="667"/>
                          <a:pt x="1339" y="666"/>
                          <a:pt x="1336" y="666"/>
                        </a:cubicBezTo>
                        <a:cubicBezTo>
                          <a:pt x="1332" y="666"/>
                          <a:pt x="1326" y="668"/>
                          <a:pt x="1322" y="671"/>
                        </a:cubicBezTo>
                        <a:lnTo>
                          <a:pt x="1295" y="671"/>
                        </a:lnTo>
                        <a:lnTo>
                          <a:pt x="1302" y="663"/>
                        </a:lnTo>
                        <a:cubicBezTo>
                          <a:pt x="1301" y="660"/>
                          <a:pt x="1299" y="659"/>
                          <a:pt x="1295" y="659"/>
                        </a:cubicBezTo>
                        <a:cubicBezTo>
                          <a:pt x="1287" y="659"/>
                          <a:pt x="1276" y="664"/>
                          <a:pt x="1269" y="664"/>
                        </a:cubicBezTo>
                        <a:cubicBezTo>
                          <a:pt x="1260" y="664"/>
                          <a:pt x="1258" y="657"/>
                          <a:pt x="1279" y="624"/>
                        </a:cubicBezTo>
                        <a:cubicBezTo>
                          <a:pt x="1272" y="624"/>
                          <a:pt x="1266" y="626"/>
                          <a:pt x="1262" y="626"/>
                        </a:cubicBezTo>
                        <a:cubicBezTo>
                          <a:pt x="1258" y="626"/>
                          <a:pt x="1256" y="624"/>
                          <a:pt x="1256" y="617"/>
                        </a:cubicBezTo>
                        <a:lnTo>
                          <a:pt x="1279" y="594"/>
                        </a:lnTo>
                        <a:lnTo>
                          <a:pt x="1279" y="594"/>
                        </a:lnTo>
                        <a:cubicBezTo>
                          <a:pt x="1279" y="594"/>
                          <a:pt x="1278" y="594"/>
                          <a:pt x="1278" y="594"/>
                        </a:cubicBezTo>
                        <a:cubicBezTo>
                          <a:pt x="1276" y="594"/>
                          <a:pt x="1286" y="572"/>
                          <a:pt x="1277" y="572"/>
                        </a:cubicBezTo>
                        <a:cubicBezTo>
                          <a:pt x="1274" y="572"/>
                          <a:pt x="1270" y="573"/>
                          <a:pt x="1264" y="578"/>
                        </a:cubicBezTo>
                        <a:cubicBezTo>
                          <a:pt x="1333" y="501"/>
                          <a:pt x="1256" y="540"/>
                          <a:pt x="1264" y="516"/>
                        </a:cubicBezTo>
                        <a:lnTo>
                          <a:pt x="1264" y="516"/>
                        </a:lnTo>
                        <a:lnTo>
                          <a:pt x="1233" y="555"/>
                        </a:lnTo>
                        <a:cubicBezTo>
                          <a:pt x="1233" y="552"/>
                          <a:pt x="1231" y="552"/>
                          <a:pt x="1227" y="552"/>
                        </a:cubicBezTo>
                        <a:cubicBezTo>
                          <a:pt x="1219" y="552"/>
                          <a:pt x="1205" y="555"/>
                          <a:pt x="1195" y="555"/>
                        </a:cubicBezTo>
                        <a:lnTo>
                          <a:pt x="1164" y="586"/>
                        </a:lnTo>
                        <a:cubicBezTo>
                          <a:pt x="1159" y="589"/>
                          <a:pt x="1156" y="591"/>
                          <a:pt x="1154" y="591"/>
                        </a:cubicBezTo>
                        <a:cubicBezTo>
                          <a:pt x="1144" y="591"/>
                          <a:pt x="1169" y="547"/>
                          <a:pt x="1156" y="547"/>
                        </a:cubicBezTo>
                        <a:cubicBezTo>
                          <a:pt x="1163" y="541"/>
                          <a:pt x="1166" y="538"/>
                          <a:pt x="1168" y="538"/>
                        </a:cubicBezTo>
                        <a:cubicBezTo>
                          <a:pt x="1168" y="538"/>
                          <a:pt x="1169" y="539"/>
                          <a:pt x="1169" y="539"/>
                        </a:cubicBezTo>
                        <a:lnTo>
                          <a:pt x="1169" y="539"/>
                        </a:lnTo>
                        <a:cubicBezTo>
                          <a:pt x="1180" y="519"/>
                          <a:pt x="1179" y="513"/>
                          <a:pt x="1173" y="513"/>
                        </a:cubicBezTo>
                        <a:cubicBezTo>
                          <a:pt x="1163" y="513"/>
                          <a:pt x="1138" y="529"/>
                          <a:pt x="1129" y="529"/>
                        </a:cubicBezTo>
                        <a:cubicBezTo>
                          <a:pt x="1124" y="529"/>
                          <a:pt x="1123" y="524"/>
                          <a:pt x="1133" y="509"/>
                        </a:cubicBezTo>
                        <a:lnTo>
                          <a:pt x="1133" y="509"/>
                        </a:lnTo>
                        <a:cubicBezTo>
                          <a:pt x="1128" y="514"/>
                          <a:pt x="1124" y="516"/>
                          <a:pt x="1122" y="516"/>
                        </a:cubicBezTo>
                        <a:cubicBezTo>
                          <a:pt x="1118" y="516"/>
                          <a:pt x="1120" y="509"/>
                          <a:pt x="1125" y="509"/>
                        </a:cubicBezTo>
                        <a:lnTo>
                          <a:pt x="1102" y="509"/>
                        </a:lnTo>
                        <a:lnTo>
                          <a:pt x="1133" y="478"/>
                        </a:lnTo>
                        <a:cubicBezTo>
                          <a:pt x="1134" y="475"/>
                          <a:pt x="1135" y="474"/>
                          <a:pt x="1134" y="474"/>
                        </a:cubicBezTo>
                        <a:cubicBezTo>
                          <a:pt x="1132" y="474"/>
                          <a:pt x="1113" y="498"/>
                          <a:pt x="1094" y="516"/>
                        </a:cubicBezTo>
                        <a:cubicBezTo>
                          <a:pt x="1087" y="524"/>
                          <a:pt x="1079" y="532"/>
                          <a:pt x="1071" y="540"/>
                        </a:cubicBezTo>
                        <a:cubicBezTo>
                          <a:pt x="1089" y="516"/>
                          <a:pt x="1090" y="512"/>
                          <a:pt x="1087" y="512"/>
                        </a:cubicBezTo>
                        <a:cubicBezTo>
                          <a:pt x="1085" y="512"/>
                          <a:pt x="1081" y="514"/>
                          <a:pt x="1079" y="514"/>
                        </a:cubicBezTo>
                        <a:cubicBezTo>
                          <a:pt x="1076" y="514"/>
                          <a:pt x="1077" y="509"/>
                          <a:pt x="1094" y="486"/>
                        </a:cubicBezTo>
                        <a:lnTo>
                          <a:pt x="1094" y="486"/>
                        </a:lnTo>
                        <a:cubicBezTo>
                          <a:pt x="1074" y="513"/>
                          <a:pt x="1065" y="498"/>
                          <a:pt x="1025" y="544"/>
                        </a:cubicBezTo>
                        <a:lnTo>
                          <a:pt x="1025" y="544"/>
                        </a:lnTo>
                        <a:cubicBezTo>
                          <a:pt x="1025" y="541"/>
                          <a:pt x="1023" y="537"/>
                          <a:pt x="1021" y="537"/>
                        </a:cubicBezTo>
                        <a:cubicBezTo>
                          <a:pt x="1020" y="537"/>
                          <a:pt x="1018" y="538"/>
                          <a:pt x="1017" y="539"/>
                        </a:cubicBezTo>
                        <a:lnTo>
                          <a:pt x="1017" y="539"/>
                        </a:lnTo>
                        <a:lnTo>
                          <a:pt x="1048" y="501"/>
                        </a:lnTo>
                        <a:lnTo>
                          <a:pt x="1048" y="501"/>
                        </a:lnTo>
                        <a:lnTo>
                          <a:pt x="987" y="555"/>
                        </a:lnTo>
                        <a:lnTo>
                          <a:pt x="987" y="555"/>
                        </a:lnTo>
                        <a:cubicBezTo>
                          <a:pt x="1002" y="524"/>
                          <a:pt x="1025" y="501"/>
                          <a:pt x="1048" y="478"/>
                        </a:cubicBezTo>
                        <a:lnTo>
                          <a:pt x="1048" y="478"/>
                        </a:lnTo>
                        <a:cubicBezTo>
                          <a:pt x="1025" y="493"/>
                          <a:pt x="1002" y="516"/>
                          <a:pt x="971" y="540"/>
                        </a:cubicBezTo>
                        <a:lnTo>
                          <a:pt x="994" y="509"/>
                        </a:lnTo>
                        <a:lnTo>
                          <a:pt x="994" y="509"/>
                        </a:lnTo>
                        <a:cubicBezTo>
                          <a:pt x="994" y="509"/>
                          <a:pt x="974" y="525"/>
                          <a:pt x="969" y="525"/>
                        </a:cubicBezTo>
                        <a:cubicBezTo>
                          <a:pt x="967" y="525"/>
                          <a:pt x="967" y="523"/>
                          <a:pt x="971" y="516"/>
                        </a:cubicBezTo>
                        <a:cubicBezTo>
                          <a:pt x="1010" y="455"/>
                          <a:pt x="948" y="478"/>
                          <a:pt x="963" y="409"/>
                        </a:cubicBezTo>
                        <a:lnTo>
                          <a:pt x="963" y="409"/>
                        </a:lnTo>
                        <a:cubicBezTo>
                          <a:pt x="947" y="436"/>
                          <a:pt x="941" y="445"/>
                          <a:pt x="940" y="445"/>
                        </a:cubicBezTo>
                        <a:cubicBezTo>
                          <a:pt x="939" y="445"/>
                          <a:pt x="954" y="416"/>
                          <a:pt x="951" y="416"/>
                        </a:cubicBezTo>
                        <a:cubicBezTo>
                          <a:pt x="950" y="416"/>
                          <a:pt x="945" y="422"/>
                          <a:pt x="933" y="439"/>
                        </a:cubicBezTo>
                        <a:cubicBezTo>
                          <a:pt x="948" y="416"/>
                          <a:pt x="956" y="401"/>
                          <a:pt x="971" y="386"/>
                        </a:cubicBezTo>
                        <a:lnTo>
                          <a:pt x="971" y="386"/>
                        </a:lnTo>
                        <a:cubicBezTo>
                          <a:pt x="968" y="387"/>
                          <a:pt x="967" y="388"/>
                          <a:pt x="965" y="388"/>
                        </a:cubicBezTo>
                        <a:cubicBezTo>
                          <a:pt x="958" y="388"/>
                          <a:pt x="964" y="371"/>
                          <a:pt x="958" y="371"/>
                        </a:cubicBezTo>
                        <a:cubicBezTo>
                          <a:pt x="954" y="371"/>
                          <a:pt x="947" y="376"/>
                          <a:pt x="933" y="393"/>
                        </a:cubicBezTo>
                        <a:cubicBezTo>
                          <a:pt x="948" y="370"/>
                          <a:pt x="956" y="362"/>
                          <a:pt x="963" y="347"/>
                        </a:cubicBezTo>
                        <a:lnTo>
                          <a:pt x="963" y="347"/>
                        </a:lnTo>
                        <a:cubicBezTo>
                          <a:pt x="963" y="347"/>
                          <a:pt x="957" y="354"/>
                          <a:pt x="954" y="354"/>
                        </a:cubicBezTo>
                        <a:cubicBezTo>
                          <a:pt x="953" y="354"/>
                          <a:pt x="953" y="352"/>
                          <a:pt x="956" y="347"/>
                        </a:cubicBezTo>
                        <a:cubicBezTo>
                          <a:pt x="963" y="339"/>
                          <a:pt x="971" y="332"/>
                          <a:pt x="979" y="324"/>
                        </a:cubicBezTo>
                        <a:cubicBezTo>
                          <a:pt x="963" y="324"/>
                          <a:pt x="917" y="386"/>
                          <a:pt x="871" y="447"/>
                        </a:cubicBezTo>
                        <a:cubicBezTo>
                          <a:pt x="878" y="433"/>
                          <a:pt x="882" y="425"/>
                          <a:pt x="881" y="425"/>
                        </a:cubicBezTo>
                        <a:cubicBezTo>
                          <a:pt x="880" y="425"/>
                          <a:pt x="872" y="435"/>
                          <a:pt x="856" y="455"/>
                        </a:cubicBezTo>
                        <a:cubicBezTo>
                          <a:pt x="863" y="439"/>
                          <a:pt x="879" y="409"/>
                          <a:pt x="886" y="409"/>
                        </a:cubicBezTo>
                        <a:cubicBezTo>
                          <a:pt x="896" y="409"/>
                          <a:pt x="894" y="390"/>
                          <a:pt x="883" y="390"/>
                        </a:cubicBezTo>
                        <a:cubicBezTo>
                          <a:pt x="876" y="390"/>
                          <a:pt x="867" y="396"/>
                          <a:pt x="856" y="416"/>
                        </a:cubicBezTo>
                        <a:cubicBezTo>
                          <a:pt x="859" y="410"/>
                          <a:pt x="859" y="407"/>
                          <a:pt x="858" y="407"/>
                        </a:cubicBezTo>
                        <a:cubicBezTo>
                          <a:pt x="857" y="407"/>
                          <a:pt x="852" y="412"/>
                          <a:pt x="848" y="416"/>
                        </a:cubicBezTo>
                        <a:cubicBezTo>
                          <a:pt x="847" y="417"/>
                          <a:pt x="846" y="418"/>
                          <a:pt x="845" y="418"/>
                        </a:cubicBezTo>
                        <a:cubicBezTo>
                          <a:pt x="842" y="418"/>
                          <a:pt x="846" y="401"/>
                          <a:pt x="832" y="401"/>
                        </a:cubicBezTo>
                        <a:lnTo>
                          <a:pt x="832" y="409"/>
                        </a:lnTo>
                        <a:cubicBezTo>
                          <a:pt x="817" y="433"/>
                          <a:pt x="812" y="441"/>
                          <a:pt x="810" y="441"/>
                        </a:cubicBezTo>
                        <a:cubicBezTo>
                          <a:pt x="808" y="441"/>
                          <a:pt x="814" y="424"/>
                          <a:pt x="809" y="424"/>
                        </a:cubicBezTo>
                        <a:lnTo>
                          <a:pt x="809" y="416"/>
                        </a:lnTo>
                        <a:cubicBezTo>
                          <a:pt x="812" y="400"/>
                          <a:pt x="811" y="396"/>
                          <a:pt x="808" y="396"/>
                        </a:cubicBezTo>
                        <a:cubicBezTo>
                          <a:pt x="806" y="396"/>
                          <a:pt x="802" y="403"/>
                          <a:pt x="801" y="403"/>
                        </a:cubicBezTo>
                        <a:cubicBezTo>
                          <a:pt x="800" y="403"/>
                          <a:pt x="802" y="398"/>
                          <a:pt x="809" y="378"/>
                        </a:cubicBezTo>
                        <a:lnTo>
                          <a:pt x="809" y="378"/>
                        </a:lnTo>
                        <a:lnTo>
                          <a:pt x="786" y="416"/>
                        </a:lnTo>
                        <a:cubicBezTo>
                          <a:pt x="773" y="437"/>
                          <a:pt x="768" y="444"/>
                          <a:pt x="766" y="444"/>
                        </a:cubicBezTo>
                        <a:cubicBezTo>
                          <a:pt x="760" y="444"/>
                          <a:pt x="788" y="383"/>
                          <a:pt x="776" y="383"/>
                        </a:cubicBezTo>
                        <a:cubicBezTo>
                          <a:pt x="775" y="383"/>
                          <a:pt x="773" y="384"/>
                          <a:pt x="771" y="386"/>
                        </a:cubicBezTo>
                        <a:lnTo>
                          <a:pt x="763" y="416"/>
                        </a:lnTo>
                        <a:cubicBezTo>
                          <a:pt x="762" y="418"/>
                          <a:pt x="760" y="419"/>
                          <a:pt x="760" y="419"/>
                        </a:cubicBezTo>
                        <a:cubicBezTo>
                          <a:pt x="750" y="419"/>
                          <a:pt x="817" y="285"/>
                          <a:pt x="817" y="278"/>
                        </a:cubicBezTo>
                        <a:cubicBezTo>
                          <a:pt x="825" y="262"/>
                          <a:pt x="825" y="262"/>
                          <a:pt x="832" y="262"/>
                        </a:cubicBezTo>
                        <a:cubicBezTo>
                          <a:pt x="836" y="249"/>
                          <a:pt x="836" y="243"/>
                          <a:pt x="835" y="243"/>
                        </a:cubicBezTo>
                        <a:cubicBezTo>
                          <a:pt x="829" y="243"/>
                          <a:pt x="798" y="310"/>
                          <a:pt x="786" y="316"/>
                        </a:cubicBezTo>
                        <a:cubicBezTo>
                          <a:pt x="802" y="285"/>
                          <a:pt x="825" y="247"/>
                          <a:pt x="825" y="239"/>
                        </a:cubicBezTo>
                        <a:cubicBezTo>
                          <a:pt x="826" y="237"/>
                          <a:pt x="825" y="236"/>
                          <a:pt x="825" y="236"/>
                        </a:cubicBezTo>
                        <a:cubicBezTo>
                          <a:pt x="820" y="236"/>
                          <a:pt x="785" y="282"/>
                          <a:pt x="776" y="282"/>
                        </a:cubicBezTo>
                        <a:cubicBezTo>
                          <a:pt x="774" y="282"/>
                          <a:pt x="773" y="277"/>
                          <a:pt x="777" y="266"/>
                        </a:cubicBezTo>
                        <a:lnTo>
                          <a:pt x="777" y="266"/>
                        </a:lnTo>
                        <a:cubicBezTo>
                          <a:pt x="769" y="287"/>
                          <a:pt x="755" y="302"/>
                          <a:pt x="740" y="324"/>
                        </a:cubicBezTo>
                        <a:cubicBezTo>
                          <a:pt x="734" y="324"/>
                          <a:pt x="754" y="269"/>
                          <a:pt x="746" y="269"/>
                        </a:cubicBezTo>
                        <a:cubicBezTo>
                          <a:pt x="743" y="269"/>
                          <a:pt x="739" y="272"/>
                          <a:pt x="732" y="282"/>
                        </a:cubicBezTo>
                        <a:lnTo>
                          <a:pt x="732" y="282"/>
                        </a:lnTo>
                        <a:cubicBezTo>
                          <a:pt x="732" y="281"/>
                          <a:pt x="732" y="280"/>
                          <a:pt x="732" y="278"/>
                        </a:cubicBezTo>
                        <a:lnTo>
                          <a:pt x="732" y="278"/>
                        </a:lnTo>
                        <a:cubicBezTo>
                          <a:pt x="717" y="293"/>
                          <a:pt x="694" y="316"/>
                          <a:pt x="678" y="332"/>
                        </a:cubicBezTo>
                        <a:cubicBezTo>
                          <a:pt x="699" y="291"/>
                          <a:pt x="702" y="279"/>
                          <a:pt x="698" y="279"/>
                        </a:cubicBezTo>
                        <a:cubicBezTo>
                          <a:pt x="691" y="279"/>
                          <a:pt x="670" y="303"/>
                          <a:pt x="663" y="303"/>
                        </a:cubicBezTo>
                        <a:cubicBezTo>
                          <a:pt x="659" y="303"/>
                          <a:pt x="661" y="292"/>
                          <a:pt x="678" y="255"/>
                        </a:cubicBezTo>
                        <a:lnTo>
                          <a:pt x="663" y="255"/>
                        </a:lnTo>
                        <a:lnTo>
                          <a:pt x="671" y="247"/>
                        </a:lnTo>
                        <a:cubicBezTo>
                          <a:pt x="669" y="244"/>
                          <a:pt x="667" y="243"/>
                          <a:pt x="665" y="243"/>
                        </a:cubicBezTo>
                        <a:cubicBezTo>
                          <a:pt x="655" y="243"/>
                          <a:pt x="637" y="268"/>
                          <a:pt x="624" y="293"/>
                        </a:cubicBezTo>
                        <a:cubicBezTo>
                          <a:pt x="624" y="278"/>
                          <a:pt x="632" y="270"/>
                          <a:pt x="640" y="262"/>
                        </a:cubicBezTo>
                        <a:cubicBezTo>
                          <a:pt x="640" y="247"/>
                          <a:pt x="639" y="239"/>
                          <a:pt x="634" y="239"/>
                        </a:cubicBezTo>
                        <a:cubicBezTo>
                          <a:pt x="627" y="239"/>
                          <a:pt x="614" y="256"/>
                          <a:pt x="586" y="293"/>
                        </a:cubicBezTo>
                        <a:lnTo>
                          <a:pt x="609" y="247"/>
                        </a:lnTo>
                        <a:lnTo>
                          <a:pt x="609" y="247"/>
                        </a:lnTo>
                        <a:cubicBezTo>
                          <a:pt x="607" y="249"/>
                          <a:pt x="606" y="250"/>
                          <a:pt x="605" y="250"/>
                        </a:cubicBezTo>
                        <a:cubicBezTo>
                          <a:pt x="599" y="250"/>
                          <a:pt x="607" y="204"/>
                          <a:pt x="594" y="204"/>
                        </a:cubicBezTo>
                        <a:cubicBezTo>
                          <a:pt x="591" y="204"/>
                          <a:pt x="586" y="207"/>
                          <a:pt x="578" y="216"/>
                        </a:cubicBezTo>
                        <a:lnTo>
                          <a:pt x="586" y="201"/>
                        </a:lnTo>
                        <a:lnTo>
                          <a:pt x="586" y="201"/>
                        </a:lnTo>
                        <a:cubicBezTo>
                          <a:pt x="582" y="204"/>
                          <a:pt x="579" y="206"/>
                          <a:pt x="577" y="206"/>
                        </a:cubicBezTo>
                        <a:cubicBezTo>
                          <a:pt x="564" y="206"/>
                          <a:pt x="575" y="148"/>
                          <a:pt x="565" y="148"/>
                        </a:cubicBezTo>
                        <a:cubicBezTo>
                          <a:pt x="560" y="148"/>
                          <a:pt x="549" y="165"/>
                          <a:pt x="524" y="216"/>
                        </a:cubicBezTo>
                        <a:lnTo>
                          <a:pt x="501" y="247"/>
                        </a:lnTo>
                        <a:cubicBezTo>
                          <a:pt x="509" y="270"/>
                          <a:pt x="470" y="316"/>
                          <a:pt x="463" y="347"/>
                        </a:cubicBezTo>
                        <a:cubicBezTo>
                          <a:pt x="462" y="347"/>
                          <a:pt x="462" y="348"/>
                          <a:pt x="462" y="348"/>
                        </a:cubicBezTo>
                        <a:cubicBezTo>
                          <a:pt x="457" y="348"/>
                          <a:pt x="471" y="293"/>
                          <a:pt x="478" y="285"/>
                        </a:cubicBezTo>
                        <a:lnTo>
                          <a:pt x="478" y="293"/>
                        </a:lnTo>
                        <a:cubicBezTo>
                          <a:pt x="517" y="216"/>
                          <a:pt x="478" y="255"/>
                          <a:pt x="501" y="201"/>
                        </a:cubicBezTo>
                        <a:cubicBezTo>
                          <a:pt x="470" y="193"/>
                          <a:pt x="463" y="139"/>
                          <a:pt x="432" y="124"/>
                        </a:cubicBezTo>
                        <a:lnTo>
                          <a:pt x="416" y="193"/>
                        </a:lnTo>
                        <a:lnTo>
                          <a:pt x="409" y="185"/>
                        </a:lnTo>
                        <a:cubicBezTo>
                          <a:pt x="409" y="162"/>
                          <a:pt x="424" y="131"/>
                          <a:pt x="424" y="131"/>
                        </a:cubicBezTo>
                        <a:cubicBezTo>
                          <a:pt x="427" y="123"/>
                          <a:pt x="429" y="120"/>
                          <a:pt x="428" y="120"/>
                        </a:cubicBezTo>
                        <a:cubicBezTo>
                          <a:pt x="427" y="120"/>
                          <a:pt x="407" y="165"/>
                          <a:pt x="401" y="177"/>
                        </a:cubicBezTo>
                        <a:cubicBezTo>
                          <a:pt x="401" y="147"/>
                          <a:pt x="432" y="100"/>
                          <a:pt x="432" y="100"/>
                        </a:cubicBezTo>
                        <a:lnTo>
                          <a:pt x="424" y="100"/>
                        </a:lnTo>
                        <a:lnTo>
                          <a:pt x="424" y="108"/>
                        </a:lnTo>
                        <a:cubicBezTo>
                          <a:pt x="410" y="129"/>
                          <a:pt x="403" y="156"/>
                          <a:pt x="396" y="156"/>
                        </a:cubicBezTo>
                        <a:cubicBezTo>
                          <a:pt x="395" y="156"/>
                          <a:pt x="394" y="155"/>
                          <a:pt x="393" y="154"/>
                        </a:cubicBezTo>
                        <a:cubicBezTo>
                          <a:pt x="393" y="139"/>
                          <a:pt x="401" y="124"/>
                          <a:pt x="401" y="108"/>
                        </a:cubicBezTo>
                        <a:lnTo>
                          <a:pt x="393" y="100"/>
                        </a:lnTo>
                        <a:lnTo>
                          <a:pt x="378" y="154"/>
                        </a:lnTo>
                        <a:lnTo>
                          <a:pt x="378" y="139"/>
                        </a:lnTo>
                        <a:cubicBezTo>
                          <a:pt x="373" y="154"/>
                          <a:pt x="371" y="159"/>
                          <a:pt x="373" y="159"/>
                        </a:cubicBezTo>
                        <a:cubicBezTo>
                          <a:pt x="373" y="159"/>
                          <a:pt x="375" y="157"/>
                          <a:pt x="378" y="154"/>
                        </a:cubicBezTo>
                        <a:lnTo>
                          <a:pt x="378" y="154"/>
                        </a:lnTo>
                        <a:cubicBezTo>
                          <a:pt x="363" y="177"/>
                          <a:pt x="370" y="147"/>
                          <a:pt x="355" y="208"/>
                        </a:cubicBezTo>
                        <a:cubicBezTo>
                          <a:pt x="378" y="108"/>
                          <a:pt x="324" y="162"/>
                          <a:pt x="324" y="131"/>
                        </a:cubicBezTo>
                        <a:cubicBezTo>
                          <a:pt x="315" y="154"/>
                          <a:pt x="308" y="161"/>
                          <a:pt x="303" y="161"/>
                        </a:cubicBezTo>
                        <a:cubicBezTo>
                          <a:pt x="299" y="161"/>
                          <a:pt x="296" y="158"/>
                          <a:pt x="293" y="154"/>
                        </a:cubicBezTo>
                        <a:cubicBezTo>
                          <a:pt x="293" y="168"/>
                          <a:pt x="281" y="218"/>
                          <a:pt x="273" y="218"/>
                        </a:cubicBezTo>
                        <a:cubicBezTo>
                          <a:pt x="272" y="218"/>
                          <a:pt x="271" y="218"/>
                          <a:pt x="270" y="216"/>
                        </a:cubicBezTo>
                        <a:cubicBezTo>
                          <a:pt x="304" y="107"/>
                          <a:pt x="278" y="149"/>
                          <a:pt x="287" y="95"/>
                        </a:cubicBezTo>
                        <a:lnTo>
                          <a:pt x="287" y="95"/>
                        </a:lnTo>
                        <a:cubicBezTo>
                          <a:pt x="279" y="115"/>
                          <a:pt x="267" y="96"/>
                          <a:pt x="255" y="170"/>
                        </a:cubicBezTo>
                        <a:cubicBezTo>
                          <a:pt x="255" y="154"/>
                          <a:pt x="262" y="124"/>
                          <a:pt x="270" y="93"/>
                        </a:cubicBezTo>
                        <a:lnTo>
                          <a:pt x="270" y="93"/>
                        </a:lnTo>
                        <a:cubicBezTo>
                          <a:pt x="264" y="100"/>
                          <a:pt x="260" y="103"/>
                          <a:pt x="256" y="103"/>
                        </a:cubicBezTo>
                        <a:cubicBezTo>
                          <a:pt x="242" y="103"/>
                          <a:pt x="241" y="60"/>
                          <a:pt x="223" y="60"/>
                        </a:cubicBezTo>
                        <a:cubicBezTo>
                          <a:pt x="221" y="60"/>
                          <a:pt x="219" y="61"/>
                          <a:pt x="216" y="62"/>
                        </a:cubicBezTo>
                        <a:cubicBezTo>
                          <a:pt x="216" y="85"/>
                          <a:pt x="208" y="100"/>
                          <a:pt x="201" y="124"/>
                        </a:cubicBezTo>
                        <a:lnTo>
                          <a:pt x="216" y="39"/>
                        </a:lnTo>
                        <a:lnTo>
                          <a:pt x="216" y="39"/>
                        </a:lnTo>
                        <a:cubicBezTo>
                          <a:pt x="210" y="45"/>
                          <a:pt x="196" y="98"/>
                          <a:pt x="192" y="98"/>
                        </a:cubicBezTo>
                        <a:cubicBezTo>
                          <a:pt x="191" y="98"/>
                          <a:pt x="191" y="95"/>
                          <a:pt x="192" y="87"/>
                        </a:cubicBezTo>
                        <a:lnTo>
                          <a:pt x="192" y="87"/>
                        </a:lnTo>
                        <a:cubicBezTo>
                          <a:pt x="190" y="97"/>
                          <a:pt x="185" y="104"/>
                          <a:pt x="185" y="116"/>
                        </a:cubicBezTo>
                        <a:cubicBezTo>
                          <a:pt x="178" y="87"/>
                          <a:pt x="166" y="81"/>
                          <a:pt x="153" y="81"/>
                        </a:cubicBezTo>
                        <a:cubicBezTo>
                          <a:pt x="143" y="81"/>
                          <a:pt x="132" y="85"/>
                          <a:pt x="122" y="85"/>
                        </a:cubicBezTo>
                        <a:cubicBezTo>
                          <a:pt x="104" y="85"/>
                          <a:pt x="89" y="72"/>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787"/>
        <p:cNvGrpSpPr/>
        <p:nvPr/>
      </p:nvGrpSpPr>
      <p:grpSpPr>
        <a:xfrm>
          <a:off x="0" y="0"/>
          <a:ext cx="0" cy="0"/>
          <a:chOff x="0" y="0"/>
          <a:chExt cx="0" cy="0"/>
        </a:xfrm>
      </p:grpSpPr>
      <p:grpSp>
        <p:nvGrpSpPr>
          <p:cNvPr id="788" name="Google Shape;788;p29"/>
          <p:cNvGrpSpPr/>
          <p:nvPr/>
        </p:nvGrpSpPr>
        <p:grpSpPr>
          <a:xfrm>
            <a:off x="-265761" y="-57300"/>
            <a:ext cx="1038679" cy="3884500"/>
            <a:chOff x="-265761" y="-57300"/>
            <a:chExt cx="1038679" cy="3884500"/>
          </a:xfrm>
        </p:grpSpPr>
        <p:sp>
          <p:nvSpPr>
            <p:cNvPr id="789" name="Google Shape;789;p29"/>
            <p:cNvSpPr/>
            <p:nvPr/>
          </p:nvSpPr>
          <p:spPr>
            <a:xfrm flipH="1">
              <a:off x="-265761" y="-57300"/>
              <a:ext cx="1021500" cy="3884500"/>
            </a:xfrm>
            <a:custGeom>
              <a:avLst/>
              <a:gdLst/>
              <a:ahLst/>
              <a:cxnLst/>
              <a:rect l="l" t="t" r="r" b="b"/>
              <a:pathLst>
                <a:path w="40860" h="155380" extrusionOk="0">
                  <a:moveTo>
                    <a:pt x="24360" y="0"/>
                  </a:moveTo>
                  <a:cubicBezTo>
                    <a:pt x="22603" y="1910"/>
                    <a:pt x="16110" y="7181"/>
                    <a:pt x="13818" y="11459"/>
                  </a:cubicBezTo>
                  <a:cubicBezTo>
                    <a:pt x="11526" y="15737"/>
                    <a:pt x="9540" y="19786"/>
                    <a:pt x="10609" y="25668"/>
                  </a:cubicBezTo>
                  <a:cubicBezTo>
                    <a:pt x="11679" y="31550"/>
                    <a:pt x="18325" y="40564"/>
                    <a:pt x="20235" y="46752"/>
                  </a:cubicBezTo>
                  <a:cubicBezTo>
                    <a:pt x="22145" y="52940"/>
                    <a:pt x="23138" y="56530"/>
                    <a:pt x="22068" y="62794"/>
                  </a:cubicBezTo>
                  <a:cubicBezTo>
                    <a:pt x="20999" y="69058"/>
                    <a:pt x="17103" y="77614"/>
                    <a:pt x="13818" y="84336"/>
                  </a:cubicBezTo>
                  <a:cubicBezTo>
                    <a:pt x="10533" y="91058"/>
                    <a:pt x="4498" y="96940"/>
                    <a:pt x="2359" y="103128"/>
                  </a:cubicBezTo>
                  <a:cubicBezTo>
                    <a:pt x="220" y="109316"/>
                    <a:pt x="-849" y="115351"/>
                    <a:pt x="984" y="121462"/>
                  </a:cubicBezTo>
                  <a:cubicBezTo>
                    <a:pt x="2818" y="127573"/>
                    <a:pt x="6714" y="134143"/>
                    <a:pt x="13360" y="139796"/>
                  </a:cubicBezTo>
                  <a:cubicBezTo>
                    <a:pt x="20006" y="145449"/>
                    <a:pt x="36277" y="152783"/>
                    <a:pt x="40860" y="155380"/>
                  </a:cubicBezTo>
                </a:path>
              </a:pathLst>
            </a:custGeom>
            <a:noFill/>
            <a:ln w="28575" cap="flat" cmpd="sng">
              <a:solidFill>
                <a:schemeClr val="accent2"/>
              </a:solidFill>
              <a:prstDash val="solid"/>
              <a:round/>
              <a:headEnd type="none" w="med" len="med"/>
              <a:tailEnd type="none" w="med" len="med"/>
            </a:ln>
          </p:spPr>
        </p:sp>
        <p:grpSp>
          <p:nvGrpSpPr>
            <p:cNvPr id="790" name="Google Shape;790;p29"/>
            <p:cNvGrpSpPr/>
            <p:nvPr/>
          </p:nvGrpSpPr>
          <p:grpSpPr>
            <a:xfrm flipH="1">
              <a:off x="237743" y="244377"/>
              <a:ext cx="297432" cy="811691"/>
              <a:chOff x="-3645173" y="-461578"/>
              <a:chExt cx="354973" cy="968720"/>
            </a:xfrm>
          </p:grpSpPr>
          <p:sp>
            <p:nvSpPr>
              <p:cNvPr id="791" name="Google Shape;791;p29"/>
              <p:cNvSpPr/>
              <p:nvPr/>
            </p:nvSpPr>
            <p:spPr>
              <a:xfrm>
                <a:off x="-3644914" y="-461578"/>
                <a:ext cx="354714" cy="968475"/>
              </a:xfrm>
              <a:custGeom>
                <a:avLst/>
                <a:gdLst/>
                <a:ahLst/>
                <a:cxnLst/>
                <a:rect l="l" t="t" r="r" b="b"/>
                <a:pathLst>
                  <a:path w="4301" h="11743" extrusionOk="0">
                    <a:moveTo>
                      <a:pt x="3877" y="0"/>
                    </a:moveTo>
                    <a:lnTo>
                      <a:pt x="3360" y="863"/>
                    </a:lnTo>
                    <a:cubicBezTo>
                      <a:pt x="3360" y="863"/>
                      <a:pt x="2143" y="1950"/>
                      <a:pt x="1634" y="2820"/>
                    </a:cubicBezTo>
                    <a:cubicBezTo>
                      <a:pt x="563" y="4670"/>
                      <a:pt x="1" y="9208"/>
                      <a:pt x="325" y="10487"/>
                    </a:cubicBezTo>
                    <a:cubicBezTo>
                      <a:pt x="637" y="11721"/>
                      <a:pt x="1990" y="11743"/>
                      <a:pt x="2084" y="11743"/>
                    </a:cubicBezTo>
                    <a:cubicBezTo>
                      <a:pt x="2087" y="11743"/>
                      <a:pt x="2089" y="11743"/>
                      <a:pt x="2089" y="11743"/>
                    </a:cubicBezTo>
                    <a:lnTo>
                      <a:pt x="3522" y="3444"/>
                    </a:lnTo>
                    <a:cubicBezTo>
                      <a:pt x="3954" y="1095"/>
                      <a:pt x="4300" y="208"/>
                      <a:pt x="4300" y="208"/>
                    </a:cubicBezTo>
                    <a:lnTo>
                      <a:pt x="3877"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p29"/>
              <p:cNvGrpSpPr/>
              <p:nvPr/>
            </p:nvGrpSpPr>
            <p:grpSpPr>
              <a:xfrm>
                <a:off x="-3645173" y="-461333"/>
                <a:ext cx="354714" cy="968475"/>
                <a:chOff x="-3645173" y="-461333"/>
                <a:chExt cx="354714" cy="968475"/>
              </a:xfrm>
            </p:grpSpPr>
            <p:sp>
              <p:nvSpPr>
                <p:cNvPr id="793" name="Google Shape;793;p29"/>
                <p:cNvSpPr/>
                <p:nvPr/>
              </p:nvSpPr>
              <p:spPr>
                <a:xfrm>
                  <a:off x="-3645173" y="-461333"/>
                  <a:ext cx="354714" cy="968475"/>
                </a:xfrm>
                <a:custGeom>
                  <a:avLst/>
                  <a:gdLst/>
                  <a:ahLst/>
                  <a:cxnLst/>
                  <a:rect l="l" t="t" r="r" b="b"/>
                  <a:pathLst>
                    <a:path w="4301" h="11743" extrusionOk="0">
                      <a:moveTo>
                        <a:pt x="3876" y="1"/>
                      </a:moveTo>
                      <a:lnTo>
                        <a:pt x="3360" y="864"/>
                      </a:lnTo>
                      <a:cubicBezTo>
                        <a:pt x="3360" y="864"/>
                        <a:pt x="2143" y="1950"/>
                        <a:pt x="1634" y="2828"/>
                      </a:cubicBezTo>
                      <a:cubicBezTo>
                        <a:pt x="563" y="4670"/>
                        <a:pt x="1" y="9216"/>
                        <a:pt x="325" y="10487"/>
                      </a:cubicBezTo>
                      <a:cubicBezTo>
                        <a:pt x="637" y="11721"/>
                        <a:pt x="1990" y="11743"/>
                        <a:pt x="2084" y="11743"/>
                      </a:cubicBezTo>
                      <a:cubicBezTo>
                        <a:pt x="2087" y="11743"/>
                        <a:pt x="2089" y="11743"/>
                        <a:pt x="2089" y="11743"/>
                      </a:cubicBezTo>
                      <a:lnTo>
                        <a:pt x="3522" y="3445"/>
                      </a:lnTo>
                      <a:cubicBezTo>
                        <a:pt x="3954" y="1095"/>
                        <a:pt x="4300" y="209"/>
                        <a:pt x="4300" y="209"/>
                      </a:cubicBezTo>
                      <a:lnTo>
                        <a:pt x="3876" y="1"/>
                      </a:lnTo>
                      <a:close/>
                    </a:path>
                  </a:pathLst>
                </a:custGeom>
                <a:solidFill>
                  <a:srgbClr val="9BB120">
                    <a:alpha val="62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9"/>
                <p:cNvSpPr/>
                <p:nvPr/>
              </p:nvSpPr>
              <p:spPr>
                <a:xfrm>
                  <a:off x="-3498454" y="-300429"/>
                  <a:ext cx="143172" cy="114884"/>
                </a:xfrm>
                <a:custGeom>
                  <a:avLst/>
                  <a:gdLst/>
                  <a:ahLst/>
                  <a:cxnLst/>
                  <a:rect l="l" t="t" r="r" b="b"/>
                  <a:pathLst>
                    <a:path w="1736" h="1393" extrusionOk="0">
                      <a:moveTo>
                        <a:pt x="1286" y="0"/>
                      </a:moveTo>
                      <a:cubicBezTo>
                        <a:pt x="819" y="0"/>
                        <a:pt x="1" y="825"/>
                        <a:pt x="495" y="1178"/>
                      </a:cubicBezTo>
                      <a:cubicBezTo>
                        <a:pt x="568" y="1233"/>
                        <a:pt x="840" y="1393"/>
                        <a:pt x="1091" y="1393"/>
                      </a:cubicBezTo>
                      <a:cubicBezTo>
                        <a:pt x="1260" y="1393"/>
                        <a:pt x="1420" y="1320"/>
                        <a:pt x="1504" y="1093"/>
                      </a:cubicBezTo>
                      <a:cubicBezTo>
                        <a:pt x="1712" y="531"/>
                        <a:pt x="1735" y="161"/>
                        <a:pt x="1404" y="22"/>
                      </a:cubicBezTo>
                      <a:cubicBezTo>
                        <a:pt x="1368" y="7"/>
                        <a:pt x="1329"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9"/>
                <p:cNvSpPr/>
                <p:nvPr/>
              </p:nvSpPr>
              <p:spPr>
                <a:xfrm>
                  <a:off x="-3576143" y="318445"/>
                  <a:ext cx="129317" cy="119503"/>
                </a:xfrm>
                <a:custGeom>
                  <a:avLst/>
                  <a:gdLst/>
                  <a:ahLst/>
                  <a:cxnLst/>
                  <a:rect l="l" t="t" r="r" b="b"/>
                  <a:pathLst>
                    <a:path w="1568" h="1449" extrusionOk="0">
                      <a:moveTo>
                        <a:pt x="705" y="0"/>
                      </a:moveTo>
                      <a:cubicBezTo>
                        <a:pt x="423" y="0"/>
                        <a:pt x="0" y="76"/>
                        <a:pt x="35" y="524"/>
                      </a:cubicBezTo>
                      <a:cubicBezTo>
                        <a:pt x="80" y="1111"/>
                        <a:pt x="206" y="1449"/>
                        <a:pt x="551" y="1449"/>
                      </a:cubicBezTo>
                      <a:cubicBezTo>
                        <a:pt x="558" y="1449"/>
                        <a:pt x="566" y="1448"/>
                        <a:pt x="574" y="1448"/>
                      </a:cubicBezTo>
                      <a:cubicBezTo>
                        <a:pt x="1036" y="1433"/>
                        <a:pt x="1568" y="138"/>
                        <a:pt x="921" y="15"/>
                      </a:cubicBezTo>
                      <a:cubicBezTo>
                        <a:pt x="881" y="9"/>
                        <a:pt x="801" y="0"/>
                        <a:pt x="7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9"/>
                <p:cNvSpPr/>
                <p:nvPr/>
              </p:nvSpPr>
              <p:spPr>
                <a:xfrm>
                  <a:off x="-3518247" y="-167483"/>
                  <a:ext cx="141358" cy="128162"/>
                </a:xfrm>
                <a:custGeom>
                  <a:avLst/>
                  <a:gdLst/>
                  <a:ahLst/>
                  <a:cxnLst/>
                  <a:rect l="l" t="t" r="r" b="b"/>
                  <a:pathLst>
                    <a:path w="1714" h="1554" extrusionOk="0">
                      <a:moveTo>
                        <a:pt x="599" y="1"/>
                      </a:moveTo>
                      <a:cubicBezTo>
                        <a:pt x="230" y="1"/>
                        <a:pt x="34" y="289"/>
                        <a:pt x="18" y="768"/>
                      </a:cubicBezTo>
                      <a:cubicBezTo>
                        <a:pt x="0" y="1310"/>
                        <a:pt x="453" y="1553"/>
                        <a:pt x="784" y="1553"/>
                      </a:cubicBezTo>
                      <a:cubicBezTo>
                        <a:pt x="880" y="1553"/>
                        <a:pt x="967" y="1532"/>
                        <a:pt x="1028" y="1492"/>
                      </a:cubicBezTo>
                      <a:cubicBezTo>
                        <a:pt x="1305" y="1307"/>
                        <a:pt x="1713" y="452"/>
                        <a:pt x="1197" y="182"/>
                      </a:cubicBezTo>
                      <a:cubicBezTo>
                        <a:pt x="964" y="59"/>
                        <a:pt x="764"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9"/>
                <p:cNvSpPr/>
                <p:nvPr/>
              </p:nvSpPr>
              <p:spPr>
                <a:xfrm>
                  <a:off x="-3585710" y="158118"/>
                  <a:ext cx="138884" cy="123296"/>
                </a:xfrm>
                <a:custGeom>
                  <a:avLst/>
                  <a:gdLst/>
                  <a:ahLst/>
                  <a:cxnLst/>
                  <a:rect l="l" t="t" r="r" b="b"/>
                  <a:pathLst>
                    <a:path w="1684" h="1495" extrusionOk="0">
                      <a:moveTo>
                        <a:pt x="811" y="1"/>
                      </a:moveTo>
                      <a:cubicBezTo>
                        <a:pt x="189" y="1"/>
                        <a:pt x="0" y="386"/>
                        <a:pt x="189" y="965"/>
                      </a:cubicBezTo>
                      <a:cubicBezTo>
                        <a:pt x="314" y="1352"/>
                        <a:pt x="625" y="1495"/>
                        <a:pt x="905" y="1495"/>
                      </a:cubicBezTo>
                      <a:cubicBezTo>
                        <a:pt x="1111" y="1495"/>
                        <a:pt x="1299" y="1418"/>
                        <a:pt x="1383" y="1304"/>
                      </a:cubicBezTo>
                      <a:cubicBezTo>
                        <a:pt x="1576" y="1042"/>
                        <a:pt x="1684" y="110"/>
                        <a:pt x="1106" y="25"/>
                      </a:cubicBezTo>
                      <a:cubicBezTo>
                        <a:pt x="999" y="9"/>
                        <a:pt x="900"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9"/>
                <p:cNvSpPr/>
                <p:nvPr/>
              </p:nvSpPr>
              <p:spPr>
                <a:xfrm>
                  <a:off x="-3562618" y="-14167"/>
                  <a:ext cx="145069" cy="146554"/>
                </a:xfrm>
                <a:custGeom>
                  <a:avLst/>
                  <a:gdLst/>
                  <a:ahLst/>
                  <a:cxnLst/>
                  <a:rect l="l" t="t" r="r" b="b"/>
                  <a:pathLst>
                    <a:path w="1759" h="1777" extrusionOk="0">
                      <a:moveTo>
                        <a:pt x="659" y="0"/>
                      </a:moveTo>
                      <a:cubicBezTo>
                        <a:pt x="352" y="0"/>
                        <a:pt x="179" y="113"/>
                        <a:pt x="102" y="627"/>
                      </a:cubicBezTo>
                      <a:cubicBezTo>
                        <a:pt x="1" y="1259"/>
                        <a:pt x="464" y="1777"/>
                        <a:pt x="881" y="1777"/>
                      </a:cubicBezTo>
                      <a:cubicBezTo>
                        <a:pt x="972" y="1777"/>
                        <a:pt x="1062" y="1752"/>
                        <a:pt x="1142" y="1698"/>
                      </a:cubicBezTo>
                      <a:cubicBezTo>
                        <a:pt x="1589" y="1398"/>
                        <a:pt x="1758" y="95"/>
                        <a:pt x="1227" y="49"/>
                      </a:cubicBezTo>
                      <a:cubicBezTo>
                        <a:pt x="1001" y="29"/>
                        <a:pt x="813" y="0"/>
                        <a:pt x="6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9" name="Google Shape;799;p29"/>
            <p:cNvGrpSpPr/>
            <p:nvPr/>
          </p:nvGrpSpPr>
          <p:grpSpPr>
            <a:xfrm rot="-558370">
              <a:off x="118239" y="1544977"/>
              <a:ext cx="536448" cy="1505918"/>
              <a:chOff x="-3912631" y="2491927"/>
              <a:chExt cx="508196" cy="1426608"/>
            </a:xfrm>
          </p:grpSpPr>
          <p:sp>
            <p:nvSpPr>
              <p:cNvPr id="800" name="Google Shape;800;p29"/>
              <p:cNvSpPr/>
              <p:nvPr/>
            </p:nvSpPr>
            <p:spPr>
              <a:xfrm>
                <a:off x="-3911795" y="2491927"/>
                <a:ext cx="471578" cy="1426362"/>
              </a:xfrm>
              <a:custGeom>
                <a:avLst/>
                <a:gdLst/>
                <a:ahLst/>
                <a:cxnLst/>
                <a:rect l="l" t="t" r="r" b="b"/>
                <a:pathLst>
                  <a:path w="5718" h="17295" extrusionOk="0">
                    <a:moveTo>
                      <a:pt x="5718" y="0"/>
                    </a:moveTo>
                    <a:cubicBezTo>
                      <a:pt x="5040" y="417"/>
                      <a:pt x="4493" y="1018"/>
                      <a:pt x="4138" y="1734"/>
                    </a:cubicBezTo>
                    <a:cubicBezTo>
                      <a:pt x="3961" y="2081"/>
                      <a:pt x="3815" y="2451"/>
                      <a:pt x="3707" y="2820"/>
                    </a:cubicBezTo>
                    <a:cubicBezTo>
                      <a:pt x="3576" y="2597"/>
                      <a:pt x="3445" y="2374"/>
                      <a:pt x="3314" y="2150"/>
                    </a:cubicBezTo>
                    <a:cubicBezTo>
                      <a:pt x="3237" y="2019"/>
                      <a:pt x="3160" y="1880"/>
                      <a:pt x="3083" y="1742"/>
                    </a:cubicBezTo>
                    <a:cubicBezTo>
                      <a:pt x="3006" y="1611"/>
                      <a:pt x="2944" y="1464"/>
                      <a:pt x="2898" y="1318"/>
                    </a:cubicBezTo>
                    <a:lnTo>
                      <a:pt x="2898" y="1318"/>
                    </a:lnTo>
                    <a:cubicBezTo>
                      <a:pt x="2890" y="1395"/>
                      <a:pt x="2898" y="1480"/>
                      <a:pt x="2921" y="1557"/>
                    </a:cubicBezTo>
                    <a:cubicBezTo>
                      <a:pt x="2944" y="1634"/>
                      <a:pt x="2960" y="1711"/>
                      <a:pt x="2990" y="1780"/>
                    </a:cubicBezTo>
                    <a:cubicBezTo>
                      <a:pt x="3037" y="1934"/>
                      <a:pt x="3098" y="2081"/>
                      <a:pt x="3160" y="2227"/>
                    </a:cubicBezTo>
                    <a:lnTo>
                      <a:pt x="2235" y="2058"/>
                    </a:lnTo>
                    <a:lnTo>
                      <a:pt x="2235" y="2058"/>
                    </a:lnTo>
                    <a:lnTo>
                      <a:pt x="3114" y="2481"/>
                    </a:lnTo>
                    <a:lnTo>
                      <a:pt x="3183" y="2281"/>
                    </a:lnTo>
                    <a:cubicBezTo>
                      <a:pt x="3299" y="2551"/>
                      <a:pt x="3430" y="2813"/>
                      <a:pt x="3568" y="3075"/>
                    </a:cubicBezTo>
                    <a:lnTo>
                      <a:pt x="3615" y="3175"/>
                    </a:lnTo>
                    <a:cubicBezTo>
                      <a:pt x="3553" y="3452"/>
                      <a:pt x="3499" y="3737"/>
                      <a:pt x="3460" y="4015"/>
                    </a:cubicBezTo>
                    <a:cubicBezTo>
                      <a:pt x="3437" y="4192"/>
                      <a:pt x="3422" y="4377"/>
                      <a:pt x="3406" y="4554"/>
                    </a:cubicBezTo>
                    <a:cubicBezTo>
                      <a:pt x="3252" y="4338"/>
                      <a:pt x="3106" y="4123"/>
                      <a:pt x="2952" y="3907"/>
                    </a:cubicBezTo>
                    <a:lnTo>
                      <a:pt x="3222" y="3437"/>
                    </a:lnTo>
                    <a:lnTo>
                      <a:pt x="2867" y="3722"/>
                    </a:lnTo>
                    <a:lnTo>
                      <a:pt x="2867" y="3576"/>
                    </a:lnTo>
                    <a:cubicBezTo>
                      <a:pt x="2859" y="3352"/>
                      <a:pt x="2852" y="3136"/>
                      <a:pt x="2829" y="2913"/>
                    </a:cubicBezTo>
                    <a:cubicBezTo>
                      <a:pt x="2790" y="3129"/>
                      <a:pt x="2767" y="3352"/>
                      <a:pt x="2736" y="3568"/>
                    </a:cubicBezTo>
                    <a:lnTo>
                      <a:pt x="2736" y="3591"/>
                    </a:lnTo>
                    <a:lnTo>
                      <a:pt x="2451" y="3183"/>
                    </a:lnTo>
                    <a:cubicBezTo>
                      <a:pt x="2320" y="3013"/>
                      <a:pt x="2205" y="2836"/>
                      <a:pt x="2104" y="2643"/>
                    </a:cubicBezTo>
                    <a:lnTo>
                      <a:pt x="2104" y="2643"/>
                    </a:lnTo>
                    <a:cubicBezTo>
                      <a:pt x="2120" y="2751"/>
                      <a:pt x="2158" y="2859"/>
                      <a:pt x="2197" y="2951"/>
                    </a:cubicBezTo>
                    <a:cubicBezTo>
                      <a:pt x="2243" y="3052"/>
                      <a:pt x="2289" y="3144"/>
                      <a:pt x="2336" y="3252"/>
                    </a:cubicBezTo>
                    <a:cubicBezTo>
                      <a:pt x="2405" y="3383"/>
                      <a:pt x="2474" y="3514"/>
                      <a:pt x="2551" y="3645"/>
                    </a:cubicBezTo>
                    <a:lnTo>
                      <a:pt x="1812" y="3391"/>
                    </a:lnTo>
                    <a:lnTo>
                      <a:pt x="2682" y="3968"/>
                    </a:lnTo>
                    <a:lnTo>
                      <a:pt x="2705" y="3922"/>
                    </a:lnTo>
                    <a:lnTo>
                      <a:pt x="2705" y="3922"/>
                    </a:lnTo>
                    <a:cubicBezTo>
                      <a:pt x="2698" y="4022"/>
                      <a:pt x="2682" y="4123"/>
                      <a:pt x="2675" y="4223"/>
                    </a:cubicBezTo>
                    <a:lnTo>
                      <a:pt x="2151" y="4238"/>
                    </a:lnTo>
                    <a:lnTo>
                      <a:pt x="2667" y="4369"/>
                    </a:lnTo>
                    <a:cubicBezTo>
                      <a:pt x="2644" y="4693"/>
                      <a:pt x="2621" y="5024"/>
                      <a:pt x="2605" y="5348"/>
                    </a:cubicBezTo>
                    <a:cubicBezTo>
                      <a:pt x="2597" y="5332"/>
                      <a:pt x="2582" y="5309"/>
                      <a:pt x="2567" y="5286"/>
                    </a:cubicBezTo>
                    <a:cubicBezTo>
                      <a:pt x="2297" y="4839"/>
                      <a:pt x="1997" y="4400"/>
                      <a:pt x="1688" y="3968"/>
                    </a:cubicBezTo>
                    <a:cubicBezTo>
                      <a:pt x="1711" y="3861"/>
                      <a:pt x="1735" y="3753"/>
                      <a:pt x="1758" y="3645"/>
                    </a:cubicBezTo>
                    <a:cubicBezTo>
                      <a:pt x="1773" y="3560"/>
                      <a:pt x="1781" y="3475"/>
                      <a:pt x="1796" y="3391"/>
                    </a:cubicBezTo>
                    <a:lnTo>
                      <a:pt x="2220" y="3136"/>
                    </a:lnTo>
                    <a:lnTo>
                      <a:pt x="2043" y="2944"/>
                    </a:lnTo>
                    <a:lnTo>
                      <a:pt x="1827" y="3237"/>
                    </a:lnTo>
                    <a:cubicBezTo>
                      <a:pt x="1835" y="3198"/>
                      <a:pt x="1842" y="3159"/>
                      <a:pt x="1842" y="3121"/>
                    </a:cubicBezTo>
                    <a:cubicBezTo>
                      <a:pt x="1866" y="2982"/>
                      <a:pt x="1881" y="2844"/>
                      <a:pt x="1896" y="2697"/>
                    </a:cubicBezTo>
                    <a:lnTo>
                      <a:pt x="2351" y="2196"/>
                    </a:lnTo>
                    <a:lnTo>
                      <a:pt x="1927" y="2412"/>
                    </a:lnTo>
                    <a:cubicBezTo>
                      <a:pt x="1935" y="2289"/>
                      <a:pt x="1943" y="2166"/>
                      <a:pt x="1943" y="2042"/>
                    </a:cubicBezTo>
                    <a:lnTo>
                      <a:pt x="1943" y="2042"/>
                    </a:lnTo>
                    <a:cubicBezTo>
                      <a:pt x="1889" y="2189"/>
                      <a:pt x="1835" y="2335"/>
                      <a:pt x="1788" y="2481"/>
                    </a:cubicBezTo>
                    <a:lnTo>
                      <a:pt x="1719" y="2512"/>
                    </a:lnTo>
                    <a:lnTo>
                      <a:pt x="1765" y="2566"/>
                    </a:lnTo>
                    <a:cubicBezTo>
                      <a:pt x="1711" y="2736"/>
                      <a:pt x="1665" y="2905"/>
                      <a:pt x="1619" y="3075"/>
                    </a:cubicBezTo>
                    <a:cubicBezTo>
                      <a:pt x="1580" y="3244"/>
                      <a:pt x="1542" y="3421"/>
                      <a:pt x="1503" y="3599"/>
                    </a:cubicBezTo>
                    <a:cubicBezTo>
                      <a:pt x="1496" y="3629"/>
                      <a:pt x="1488" y="3668"/>
                      <a:pt x="1480" y="3699"/>
                    </a:cubicBezTo>
                    <a:cubicBezTo>
                      <a:pt x="1126" y="3229"/>
                      <a:pt x="748" y="2782"/>
                      <a:pt x="340" y="2350"/>
                    </a:cubicBezTo>
                    <a:lnTo>
                      <a:pt x="340" y="2350"/>
                    </a:lnTo>
                    <a:cubicBezTo>
                      <a:pt x="710" y="2844"/>
                      <a:pt x="1057" y="3344"/>
                      <a:pt x="1388" y="3861"/>
                    </a:cubicBezTo>
                    <a:lnTo>
                      <a:pt x="1434" y="3930"/>
                    </a:lnTo>
                    <a:lnTo>
                      <a:pt x="1434" y="3961"/>
                    </a:lnTo>
                    <a:lnTo>
                      <a:pt x="787" y="3660"/>
                    </a:lnTo>
                    <a:cubicBezTo>
                      <a:pt x="656" y="3599"/>
                      <a:pt x="525" y="3537"/>
                      <a:pt x="394" y="3468"/>
                    </a:cubicBezTo>
                    <a:cubicBezTo>
                      <a:pt x="255" y="3406"/>
                      <a:pt x="132" y="3337"/>
                      <a:pt x="9" y="3252"/>
                    </a:cubicBezTo>
                    <a:lnTo>
                      <a:pt x="9" y="3252"/>
                    </a:lnTo>
                    <a:cubicBezTo>
                      <a:pt x="55" y="3314"/>
                      <a:pt x="109" y="3368"/>
                      <a:pt x="163" y="3414"/>
                    </a:cubicBezTo>
                    <a:cubicBezTo>
                      <a:pt x="217" y="3468"/>
                      <a:pt x="278" y="3514"/>
                      <a:pt x="340" y="3552"/>
                    </a:cubicBezTo>
                    <a:cubicBezTo>
                      <a:pt x="456" y="3645"/>
                      <a:pt x="579" y="3730"/>
                      <a:pt x="702" y="3807"/>
                    </a:cubicBezTo>
                    <a:cubicBezTo>
                      <a:pt x="710" y="3807"/>
                      <a:pt x="717" y="3814"/>
                      <a:pt x="717" y="3822"/>
                    </a:cubicBezTo>
                    <a:lnTo>
                      <a:pt x="1" y="4246"/>
                    </a:lnTo>
                    <a:lnTo>
                      <a:pt x="949" y="3992"/>
                    </a:lnTo>
                    <a:lnTo>
                      <a:pt x="926" y="3945"/>
                    </a:lnTo>
                    <a:lnTo>
                      <a:pt x="926" y="3945"/>
                    </a:lnTo>
                    <a:cubicBezTo>
                      <a:pt x="1103" y="4053"/>
                      <a:pt x="1288" y="4153"/>
                      <a:pt x="1473" y="4254"/>
                    </a:cubicBezTo>
                    <a:lnTo>
                      <a:pt x="1611" y="4331"/>
                    </a:lnTo>
                    <a:lnTo>
                      <a:pt x="1634" y="4238"/>
                    </a:lnTo>
                    <a:cubicBezTo>
                      <a:pt x="1773" y="4462"/>
                      <a:pt x="1904" y="4685"/>
                      <a:pt x="2035" y="4916"/>
                    </a:cubicBezTo>
                    <a:cubicBezTo>
                      <a:pt x="1966" y="4839"/>
                      <a:pt x="1896" y="4762"/>
                      <a:pt x="1835" y="4677"/>
                    </a:cubicBezTo>
                    <a:lnTo>
                      <a:pt x="1835" y="4677"/>
                    </a:lnTo>
                    <a:cubicBezTo>
                      <a:pt x="1873" y="4777"/>
                      <a:pt x="1927" y="4878"/>
                      <a:pt x="1989" y="4962"/>
                    </a:cubicBezTo>
                    <a:cubicBezTo>
                      <a:pt x="2043" y="5063"/>
                      <a:pt x="2104" y="5147"/>
                      <a:pt x="2174" y="5232"/>
                    </a:cubicBezTo>
                    <a:cubicBezTo>
                      <a:pt x="2181" y="5247"/>
                      <a:pt x="2197" y="5263"/>
                      <a:pt x="2205" y="5278"/>
                    </a:cubicBezTo>
                    <a:cubicBezTo>
                      <a:pt x="1973" y="5217"/>
                      <a:pt x="1750" y="5163"/>
                      <a:pt x="1519" y="5109"/>
                    </a:cubicBezTo>
                    <a:lnTo>
                      <a:pt x="895" y="4947"/>
                    </a:lnTo>
                    <a:cubicBezTo>
                      <a:pt x="687" y="4908"/>
                      <a:pt x="479" y="4847"/>
                      <a:pt x="278" y="4770"/>
                    </a:cubicBezTo>
                    <a:lnTo>
                      <a:pt x="278" y="4770"/>
                    </a:lnTo>
                    <a:cubicBezTo>
                      <a:pt x="363" y="4839"/>
                      <a:pt x="456" y="4893"/>
                      <a:pt x="556" y="4939"/>
                    </a:cubicBezTo>
                    <a:cubicBezTo>
                      <a:pt x="656" y="4986"/>
                      <a:pt x="748" y="5032"/>
                      <a:pt x="856" y="5070"/>
                    </a:cubicBezTo>
                    <a:cubicBezTo>
                      <a:pt x="995" y="5124"/>
                      <a:pt x="1134" y="5178"/>
                      <a:pt x="1272" y="5232"/>
                    </a:cubicBezTo>
                    <a:lnTo>
                      <a:pt x="548" y="5517"/>
                    </a:lnTo>
                    <a:lnTo>
                      <a:pt x="1580" y="5386"/>
                    </a:lnTo>
                    <a:lnTo>
                      <a:pt x="1565" y="5332"/>
                    </a:lnTo>
                    <a:lnTo>
                      <a:pt x="1565" y="5332"/>
                    </a:lnTo>
                    <a:cubicBezTo>
                      <a:pt x="1673" y="5371"/>
                      <a:pt x="1788" y="5409"/>
                      <a:pt x="1896" y="5448"/>
                    </a:cubicBezTo>
                    <a:lnTo>
                      <a:pt x="1858" y="5486"/>
                    </a:lnTo>
                    <a:lnTo>
                      <a:pt x="1681" y="5456"/>
                    </a:lnTo>
                    <a:lnTo>
                      <a:pt x="1819" y="5525"/>
                    </a:lnTo>
                    <a:lnTo>
                      <a:pt x="1357" y="5949"/>
                    </a:lnTo>
                    <a:lnTo>
                      <a:pt x="1357" y="5949"/>
                    </a:lnTo>
                    <a:lnTo>
                      <a:pt x="2012" y="5610"/>
                    </a:lnTo>
                    <a:lnTo>
                      <a:pt x="2551" y="5848"/>
                    </a:lnTo>
                    <a:cubicBezTo>
                      <a:pt x="2597" y="5949"/>
                      <a:pt x="2644" y="6041"/>
                      <a:pt x="2690" y="6141"/>
                    </a:cubicBezTo>
                    <a:lnTo>
                      <a:pt x="2143" y="6249"/>
                    </a:lnTo>
                    <a:lnTo>
                      <a:pt x="2767" y="6295"/>
                    </a:lnTo>
                    <a:cubicBezTo>
                      <a:pt x="2859" y="6473"/>
                      <a:pt x="2944" y="6657"/>
                      <a:pt x="3029" y="6842"/>
                    </a:cubicBezTo>
                    <a:cubicBezTo>
                      <a:pt x="2220" y="7305"/>
                      <a:pt x="1973" y="7944"/>
                      <a:pt x="1997" y="8676"/>
                    </a:cubicBezTo>
                    <a:cubicBezTo>
                      <a:pt x="1935" y="8707"/>
                      <a:pt x="1873" y="8738"/>
                      <a:pt x="1819" y="8776"/>
                    </a:cubicBezTo>
                    <a:cubicBezTo>
                      <a:pt x="1719" y="8838"/>
                      <a:pt x="1634" y="8907"/>
                      <a:pt x="1550" y="8984"/>
                    </a:cubicBezTo>
                    <a:cubicBezTo>
                      <a:pt x="1657" y="8969"/>
                      <a:pt x="1773" y="8938"/>
                      <a:pt x="1873" y="8900"/>
                    </a:cubicBezTo>
                    <a:cubicBezTo>
                      <a:pt x="1919" y="8884"/>
                      <a:pt x="1966" y="8869"/>
                      <a:pt x="2004" y="8853"/>
                    </a:cubicBezTo>
                    <a:cubicBezTo>
                      <a:pt x="2081" y="9801"/>
                      <a:pt x="2544" y="10872"/>
                      <a:pt x="2759" y="11858"/>
                    </a:cubicBezTo>
                    <a:cubicBezTo>
                      <a:pt x="2813" y="12112"/>
                      <a:pt x="2875" y="12405"/>
                      <a:pt x="2952" y="12721"/>
                    </a:cubicBezTo>
                    <a:cubicBezTo>
                      <a:pt x="2759" y="12860"/>
                      <a:pt x="2582" y="13006"/>
                      <a:pt x="2413" y="13176"/>
                    </a:cubicBezTo>
                    <a:cubicBezTo>
                      <a:pt x="2544" y="13137"/>
                      <a:pt x="2675" y="13076"/>
                      <a:pt x="2790" y="13014"/>
                    </a:cubicBezTo>
                    <a:cubicBezTo>
                      <a:pt x="2852" y="12975"/>
                      <a:pt x="2921" y="12937"/>
                      <a:pt x="2983" y="12898"/>
                    </a:cubicBezTo>
                    <a:cubicBezTo>
                      <a:pt x="3415" y="14783"/>
                      <a:pt x="4078" y="17295"/>
                      <a:pt x="4573" y="17295"/>
                    </a:cubicBezTo>
                    <a:cubicBezTo>
                      <a:pt x="4598" y="17295"/>
                      <a:pt x="4623" y="17288"/>
                      <a:pt x="4647" y="17275"/>
                    </a:cubicBezTo>
                    <a:cubicBezTo>
                      <a:pt x="5086" y="17028"/>
                      <a:pt x="4917" y="15349"/>
                      <a:pt x="4894" y="13661"/>
                    </a:cubicBezTo>
                    <a:cubicBezTo>
                      <a:pt x="4947" y="13615"/>
                      <a:pt x="5009" y="13576"/>
                      <a:pt x="5063" y="13522"/>
                    </a:cubicBezTo>
                    <a:cubicBezTo>
                      <a:pt x="5163" y="13445"/>
                      <a:pt x="5248" y="13353"/>
                      <a:pt x="5333" y="13261"/>
                    </a:cubicBezTo>
                    <a:lnTo>
                      <a:pt x="5333" y="13261"/>
                    </a:lnTo>
                    <a:cubicBezTo>
                      <a:pt x="5209" y="13299"/>
                      <a:pt x="5094" y="13353"/>
                      <a:pt x="4986" y="13415"/>
                    </a:cubicBezTo>
                    <a:cubicBezTo>
                      <a:pt x="4955" y="13430"/>
                      <a:pt x="4924" y="13453"/>
                      <a:pt x="4886" y="13469"/>
                    </a:cubicBezTo>
                    <a:cubicBezTo>
                      <a:pt x="4878" y="12975"/>
                      <a:pt x="4901" y="12482"/>
                      <a:pt x="4947" y="11989"/>
                    </a:cubicBezTo>
                    <a:cubicBezTo>
                      <a:pt x="5025" y="11257"/>
                      <a:pt x="5248" y="10163"/>
                      <a:pt x="5348" y="9146"/>
                    </a:cubicBezTo>
                    <a:cubicBezTo>
                      <a:pt x="5464" y="9077"/>
                      <a:pt x="5572" y="9000"/>
                      <a:pt x="5679" y="8923"/>
                    </a:cubicBezTo>
                    <a:lnTo>
                      <a:pt x="5679" y="8923"/>
                    </a:lnTo>
                    <a:cubicBezTo>
                      <a:pt x="5572" y="8954"/>
                      <a:pt x="5464" y="8984"/>
                      <a:pt x="5356" y="9023"/>
                    </a:cubicBezTo>
                    <a:cubicBezTo>
                      <a:pt x="5477" y="7647"/>
                      <a:pt x="5352" y="6435"/>
                      <a:pt x="4310" y="6435"/>
                    </a:cubicBezTo>
                    <a:cubicBezTo>
                      <a:pt x="4156" y="6435"/>
                      <a:pt x="3981" y="6462"/>
                      <a:pt x="3784" y="6519"/>
                    </a:cubicBezTo>
                    <a:cubicBezTo>
                      <a:pt x="3784" y="6496"/>
                      <a:pt x="3784" y="6473"/>
                      <a:pt x="3776" y="6449"/>
                    </a:cubicBezTo>
                    <a:cubicBezTo>
                      <a:pt x="3869" y="6318"/>
                      <a:pt x="3954" y="6187"/>
                      <a:pt x="4038" y="6056"/>
                    </a:cubicBezTo>
                    <a:lnTo>
                      <a:pt x="4593" y="5941"/>
                    </a:lnTo>
                    <a:lnTo>
                      <a:pt x="4501" y="5694"/>
                    </a:lnTo>
                    <a:lnTo>
                      <a:pt x="4100" y="5956"/>
                    </a:lnTo>
                    <a:cubicBezTo>
                      <a:pt x="4177" y="5833"/>
                      <a:pt x="4254" y="5710"/>
                      <a:pt x="4331" y="5587"/>
                    </a:cubicBezTo>
                    <a:cubicBezTo>
                      <a:pt x="4362" y="5533"/>
                      <a:pt x="4393" y="5479"/>
                      <a:pt x="4424" y="5425"/>
                    </a:cubicBezTo>
                    <a:lnTo>
                      <a:pt x="5040" y="5086"/>
                    </a:lnTo>
                    <a:lnTo>
                      <a:pt x="4593" y="5147"/>
                    </a:lnTo>
                    <a:cubicBezTo>
                      <a:pt x="4616" y="5101"/>
                      <a:pt x="4639" y="5055"/>
                      <a:pt x="4662" y="5016"/>
                    </a:cubicBezTo>
                    <a:cubicBezTo>
                      <a:pt x="4770" y="4824"/>
                      <a:pt x="4878" y="4631"/>
                      <a:pt x="4978" y="4431"/>
                    </a:cubicBezTo>
                    <a:lnTo>
                      <a:pt x="4978" y="4431"/>
                    </a:lnTo>
                    <a:cubicBezTo>
                      <a:pt x="4832" y="4593"/>
                      <a:pt x="4693" y="4770"/>
                      <a:pt x="4555" y="4939"/>
                    </a:cubicBezTo>
                    <a:cubicBezTo>
                      <a:pt x="4501" y="5016"/>
                      <a:pt x="4447" y="5093"/>
                      <a:pt x="4385" y="5170"/>
                    </a:cubicBezTo>
                    <a:lnTo>
                      <a:pt x="4339" y="5178"/>
                    </a:lnTo>
                    <a:lnTo>
                      <a:pt x="4354" y="5217"/>
                    </a:lnTo>
                    <a:cubicBezTo>
                      <a:pt x="4285" y="5301"/>
                      <a:pt x="4223" y="5386"/>
                      <a:pt x="4162" y="5471"/>
                    </a:cubicBezTo>
                    <a:cubicBezTo>
                      <a:pt x="4023" y="5656"/>
                      <a:pt x="3884" y="5848"/>
                      <a:pt x="3753" y="6041"/>
                    </a:cubicBezTo>
                    <a:cubicBezTo>
                      <a:pt x="3730" y="5594"/>
                      <a:pt x="3722" y="5155"/>
                      <a:pt x="3738" y="4708"/>
                    </a:cubicBezTo>
                    <a:cubicBezTo>
                      <a:pt x="3846" y="4593"/>
                      <a:pt x="3946" y="4485"/>
                      <a:pt x="4046" y="4369"/>
                    </a:cubicBezTo>
                    <a:lnTo>
                      <a:pt x="4624" y="4346"/>
                    </a:lnTo>
                    <a:lnTo>
                      <a:pt x="4562" y="4092"/>
                    </a:lnTo>
                    <a:lnTo>
                      <a:pt x="4123" y="4284"/>
                    </a:lnTo>
                    <a:cubicBezTo>
                      <a:pt x="4223" y="4177"/>
                      <a:pt x="4316" y="4061"/>
                      <a:pt x="4416" y="3953"/>
                    </a:cubicBezTo>
                    <a:lnTo>
                      <a:pt x="4531" y="3807"/>
                    </a:lnTo>
                    <a:lnTo>
                      <a:pt x="5194" y="3576"/>
                    </a:lnTo>
                    <a:lnTo>
                      <a:pt x="4739" y="3560"/>
                    </a:lnTo>
                    <a:cubicBezTo>
                      <a:pt x="4770" y="3522"/>
                      <a:pt x="4809" y="3483"/>
                      <a:pt x="4840" y="3445"/>
                    </a:cubicBezTo>
                    <a:cubicBezTo>
                      <a:pt x="4971" y="3275"/>
                      <a:pt x="5109" y="3098"/>
                      <a:pt x="5240" y="2921"/>
                    </a:cubicBezTo>
                    <a:lnTo>
                      <a:pt x="5240" y="2921"/>
                    </a:lnTo>
                    <a:cubicBezTo>
                      <a:pt x="5071" y="3059"/>
                      <a:pt x="4909" y="3206"/>
                      <a:pt x="4739" y="3360"/>
                    </a:cubicBezTo>
                    <a:lnTo>
                      <a:pt x="4531" y="3552"/>
                    </a:lnTo>
                    <a:lnTo>
                      <a:pt x="4493" y="3552"/>
                    </a:lnTo>
                    <a:lnTo>
                      <a:pt x="4493" y="3591"/>
                    </a:lnTo>
                    <a:cubicBezTo>
                      <a:pt x="4416" y="3660"/>
                      <a:pt x="4339" y="3737"/>
                      <a:pt x="4262" y="3807"/>
                    </a:cubicBezTo>
                    <a:cubicBezTo>
                      <a:pt x="4092" y="3976"/>
                      <a:pt x="3923" y="4146"/>
                      <a:pt x="3761" y="4315"/>
                    </a:cubicBezTo>
                    <a:cubicBezTo>
                      <a:pt x="3769" y="4230"/>
                      <a:pt x="3776" y="4146"/>
                      <a:pt x="3784" y="4061"/>
                    </a:cubicBezTo>
                    <a:cubicBezTo>
                      <a:pt x="3823" y="3691"/>
                      <a:pt x="3876" y="3314"/>
                      <a:pt x="3961" y="2951"/>
                    </a:cubicBezTo>
                    <a:cubicBezTo>
                      <a:pt x="4046" y="2874"/>
                      <a:pt x="4138" y="2797"/>
                      <a:pt x="4223" y="2720"/>
                    </a:cubicBezTo>
                    <a:cubicBezTo>
                      <a:pt x="4254" y="2689"/>
                      <a:pt x="4293" y="2659"/>
                      <a:pt x="4323" y="2636"/>
                    </a:cubicBezTo>
                    <a:lnTo>
                      <a:pt x="4632" y="2689"/>
                    </a:lnTo>
                    <a:lnTo>
                      <a:pt x="4632" y="2428"/>
                    </a:lnTo>
                    <a:lnTo>
                      <a:pt x="4531" y="2443"/>
                    </a:lnTo>
                    <a:cubicBezTo>
                      <a:pt x="4585" y="2397"/>
                      <a:pt x="4632" y="2358"/>
                      <a:pt x="4685" y="2312"/>
                    </a:cubicBezTo>
                    <a:lnTo>
                      <a:pt x="4886" y="2119"/>
                    </a:lnTo>
                    <a:lnTo>
                      <a:pt x="5356" y="2058"/>
                    </a:lnTo>
                    <a:lnTo>
                      <a:pt x="5032" y="1973"/>
                    </a:lnTo>
                    <a:cubicBezTo>
                      <a:pt x="5209" y="1796"/>
                      <a:pt x="5379" y="1619"/>
                      <a:pt x="5541" y="1418"/>
                    </a:cubicBezTo>
                    <a:lnTo>
                      <a:pt x="5541" y="1418"/>
                    </a:lnTo>
                    <a:cubicBezTo>
                      <a:pt x="5286" y="1580"/>
                      <a:pt x="5055" y="1742"/>
                      <a:pt x="4816" y="1919"/>
                    </a:cubicBezTo>
                    <a:lnTo>
                      <a:pt x="4670" y="1888"/>
                    </a:lnTo>
                    <a:lnTo>
                      <a:pt x="4662" y="2042"/>
                    </a:lnTo>
                    <a:lnTo>
                      <a:pt x="4531" y="2135"/>
                    </a:lnTo>
                    <a:cubicBezTo>
                      <a:pt x="4377" y="2258"/>
                      <a:pt x="4231" y="2381"/>
                      <a:pt x="4077" y="2512"/>
                    </a:cubicBezTo>
                    <a:cubicBezTo>
                      <a:pt x="4146" y="2281"/>
                      <a:pt x="4231" y="2050"/>
                      <a:pt x="4323" y="1827"/>
                    </a:cubicBezTo>
                    <a:cubicBezTo>
                      <a:pt x="4624" y="1110"/>
                      <a:pt x="5102" y="478"/>
                      <a:pt x="571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 name="Google Shape;801;p29"/>
              <p:cNvGrpSpPr/>
              <p:nvPr/>
            </p:nvGrpSpPr>
            <p:grpSpPr>
              <a:xfrm>
                <a:off x="-3912631" y="2492173"/>
                <a:ext cx="508196" cy="1426362"/>
                <a:chOff x="-3912631" y="2492173"/>
                <a:chExt cx="508196" cy="1426362"/>
              </a:xfrm>
            </p:grpSpPr>
            <p:sp>
              <p:nvSpPr>
                <p:cNvPr id="802" name="Google Shape;802;p29"/>
                <p:cNvSpPr/>
                <p:nvPr/>
              </p:nvSpPr>
              <p:spPr>
                <a:xfrm>
                  <a:off x="-3912631" y="2492173"/>
                  <a:ext cx="472155" cy="722624"/>
                </a:xfrm>
                <a:custGeom>
                  <a:avLst/>
                  <a:gdLst/>
                  <a:ahLst/>
                  <a:cxnLst/>
                  <a:rect l="l" t="t" r="r" b="b"/>
                  <a:pathLst>
                    <a:path w="5725" h="8762" extrusionOk="0">
                      <a:moveTo>
                        <a:pt x="2882" y="4215"/>
                      </a:moveTo>
                      <a:lnTo>
                        <a:pt x="2890" y="4223"/>
                      </a:lnTo>
                      <a:lnTo>
                        <a:pt x="2882" y="4223"/>
                      </a:lnTo>
                      <a:lnTo>
                        <a:pt x="2882" y="4215"/>
                      </a:lnTo>
                      <a:close/>
                      <a:moveTo>
                        <a:pt x="2874" y="4423"/>
                      </a:moveTo>
                      <a:lnTo>
                        <a:pt x="2990" y="4454"/>
                      </a:lnTo>
                      <a:lnTo>
                        <a:pt x="2874" y="4678"/>
                      </a:lnTo>
                      <a:lnTo>
                        <a:pt x="2874" y="4423"/>
                      </a:lnTo>
                      <a:close/>
                      <a:moveTo>
                        <a:pt x="2165" y="5533"/>
                      </a:moveTo>
                      <a:lnTo>
                        <a:pt x="2281" y="5571"/>
                      </a:lnTo>
                      <a:lnTo>
                        <a:pt x="2142" y="5541"/>
                      </a:lnTo>
                      <a:lnTo>
                        <a:pt x="2165" y="5533"/>
                      </a:lnTo>
                      <a:close/>
                      <a:moveTo>
                        <a:pt x="3105" y="4578"/>
                      </a:moveTo>
                      <a:cubicBezTo>
                        <a:pt x="3182" y="4693"/>
                        <a:pt x="3259" y="4801"/>
                        <a:pt x="3336" y="4917"/>
                      </a:cubicBezTo>
                      <a:lnTo>
                        <a:pt x="3383" y="4986"/>
                      </a:lnTo>
                      <a:cubicBezTo>
                        <a:pt x="3360" y="5433"/>
                        <a:pt x="3367" y="5872"/>
                        <a:pt x="3398" y="6311"/>
                      </a:cubicBezTo>
                      <a:cubicBezTo>
                        <a:pt x="3205" y="6118"/>
                        <a:pt x="3013" y="5918"/>
                        <a:pt x="2820" y="5718"/>
                      </a:cubicBezTo>
                      <a:lnTo>
                        <a:pt x="2820" y="5718"/>
                      </a:lnTo>
                      <a:lnTo>
                        <a:pt x="2851" y="5726"/>
                      </a:lnTo>
                      <a:lnTo>
                        <a:pt x="2859" y="5564"/>
                      </a:lnTo>
                      <a:cubicBezTo>
                        <a:pt x="2866" y="5309"/>
                        <a:pt x="2874" y="5048"/>
                        <a:pt x="2874" y="4793"/>
                      </a:cubicBezTo>
                      <a:lnTo>
                        <a:pt x="3105" y="4578"/>
                      </a:lnTo>
                      <a:close/>
                      <a:moveTo>
                        <a:pt x="3259" y="6542"/>
                      </a:moveTo>
                      <a:lnTo>
                        <a:pt x="3259" y="6542"/>
                      </a:lnTo>
                      <a:cubicBezTo>
                        <a:pt x="3313" y="6604"/>
                        <a:pt x="3367" y="6666"/>
                        <a:pt x="3421" y="6719"/>
                      </a:cubicBezTo>
                      <a:cubicBezTo>
                        <a:pt x="3428" y="6793"/>
                        <a:pt x="3436" y="6859"/>
                        <a:pt x="3443" y="6925"/>
                      </a:cubicBezTo>
                      <a:lnTo>
                        <a:pt x="3443" y="6925"/>
                      </a:lnTo>
                      <a:cubicBezTo>
                        <a:pt x="3382" y="6795"/>
                        <a:pt x="3321" y="6665"/>
                        <a:pt x="3259" y="6542"/>
                      </a:cubicBezTo>
                      <a:close/>
                      <a:moveTo>
                        <a:pt x="5725" y="1"/>
                      </a:moveTo>
                      <a:lnTo>
                        <a:pt x="5725" y="1"/>
                      </a:lnTo>
                      <a:cubicBezTo>
                        <a:pt x="5039" y="417"/>
                        <a:pt x="4492" y="1018"/>
                        <a:pt x="4138" y="1734"/>
                      </a:cubicBezTo>
                      <a:cubicBezTo>
                        <a:pt x="3960" y="2081"/>
                        <a:pt x="3814" y="2451"/>
                        <a:pt x="3714" y="2829"/>
                      </a:cubicBezTo>
                      <a:cubicBezTo>
                        <a:pt x="3575" y="2597"/>
                        <a:pt x="3444" y="2374"/>
                        <a:pt x="3313" y="2150"/>
                      </a:cubicBezTo>
                      <a:cubicBezTo>
                        <a:pt x="3236" y="2020"/>
                        <a:pt x="3159" y="1881"/>
                        <a:pt x="3082" y="1742"/>
                      </a:cubicBezTo>
                      <a:cubicBezTo>
                        <a:pt x="3005" y="1611"/>
                        <a:pt x="2943" y="1465"/>
                        <a:pt x="2897" y="1318"/>
                      </a:cubicBezTo>
                      <a:lnTo>
                        <a:pt x="2897" y="1318"/>
                      </a:lnTo>
                      <a:cubicBezTo>
                        <a:pt x="2897" y="1395"/>
                        <a:pt x="2905" y="1480"/>
                        <a:pt x="2928" y="1557"/>
                      </a:cubicBezTo>
                      <a:cubicBezTo>
                        <a:pt x="2943" y="1634"/>
                        <a:pt x="2967" y="1711"/>
                        <a:pt x="2990" y="1788"/>
                      </a:cubicBezTo>
                      <a:cubicBezTo>
                        <a:pt x="3036" y="1935"/>
                        <a:pt x="3098" y="2081"/>
                        <a:pt x="3159" y="2228"/>
                      </a:cubicBezTo>
                      <a:lnTo>
                        <a:pt x="2235" y="2058"/>
                      </a:lnTo>
                      <a:lnTo>
                        <a:pt x="3121" y="2482"/>
                      </a:lnTo>
                      <a:lnTo>
                        <a:pt x="3182" y="2281"/>
                      </a:lnTo>
                      <a:cubicBezTo>
                        <a:pt x="3306" y="2551"/>
                        <a:pt x="3429" y="2821"/>
                        <a:pt x="3568" y="3075"/>
                      </a:cubicBezTo>
                      <a:lnTo>
                        <a:pt x="3621" y="3175"/>
                      </a:lnTo>
                      <a:cubicBezTo>
                        <a:pt x="3552" y="3453"/>
                        <a:pt x="3498" y="3738"/>
                        <a:pt x="3460" y="4015"/>
                      </a:cubicBezTo>
                      <a:cubicBezTo>
                        <a:pt x="3437" y="4200"/>
                        <a:pt x="3421" y="4377"/>
                        <a:pt x="3406" y="4554"/>
                      </a:cubicBezTo>
                      <a:cubicBezTo>
                        <a:pt x="3259" y="4339"/>
                        <a:pt x="3105" y="4123"/>
                        <a:pt x="2951" y="3907"/>
                      </a:cubicBezTo>
                      <a:lnTo>
                        <a:pt x="3221" y="3437"/>
                      </a:lnTo>
                      <a:lnTo>
                        <a:pt x="2866" y="3730"/>
                      </a:lnTo>
                      <a:lnTo>
                        <a:pt x="2866" y="3576"/>
                      </a:lnTo>
                      <a:cubicBezTo>
                        <a:pt x="2859" y="3352"/>
                        <a:pt x="2851" y="3137"/>
                        <a:pt x="2828" y="2913"/>
                      </a:cubicBezTo>
                      <a:cubicBezTo>
                        <a:pt x="2789" y="3129"/>
                        <a:pt x="2766" y="3352"/>
                        <a:pt x="2735" y="3568"/>
                      </a:cubicBezTo>
                      <a:lnTo>
                        <a:pt x="2735" y="3591"/>
                      </a:lnTo>
                      <a:lnTo>
                        <a:pt x="2450" y="3183"/>
                      </a:lnTo>
                      <a:cubicBezTo>
                        <a:pt x="2319" y="3013"/>
                        <a:pt x="2204" y="2836"/>
                        <a:pt x="2104" y="2644"/>
                      </a:cubicBezTo>
                      <a:lnTo>
                        <a:pt x="2104" y="2644"/>
                      </a:lnTo>
                      <a:cubicBezTo>
                        <a:pt x="2119" y="2751"/>
                        <a:pt x="2158" y="2859"/>
                        <a:pt x="2204" y="2960"/>
                      </a:cubicBezTo>
                      <a:cubicBezTo>
                        <a:pt x="2242" y="3052"/>
                        <a:pt x="2289" y="3152"/>
                        <a:pt x="2335" y="3252"/>
                      </a:cubicBezTo>
                      <a:cubicBezTo>
                        <a:pt x="2404" y="3383"/>
                        <a:pt x="2473" y="3514"/>
                        <a:pt x="2550" y="3645"/>
                      </a:cubicBezTo>
                      <a:lnTo>
                        <a:pt x="1819" y="3391"/>
                      </a:lnTo>
                      <a:lnTo>
                        <a:pt x="2681" y="3969"/>
                      </a:lnTo>
                      <a:lnTo>
                        <a:pt x="2705" y="3923"/>
                      </a:lnTo>
                      <a:lnTo>
                        <a:pt x="2705" y="3923"/>
                      </a:lnTo>
                      <a:cubicBezTo>
                        <a:pt x="2697" y="4023"/>
                        <a:pt x="2681" y="4123"/>
                        <a:pt x="2674" y="4231"/>
                      </a:cubicBezTo>
                      <a:lnTo>
                        <a:pt x="2150" y="4246"/>
                      </a:lnTo>
                      <a:lnTo>
                        <a:pt x="2666" y="4369"/>
                      </a:lnTo>
                      <a:cubicBezTo>
                        <a:pt x="2643" y="4693"/>
                        <a:pt x="2620" y="5024"/>
                        <a:pt x="2604" y="5356"/>
                      </a:cubicBezTo>
                      <a:lnTo>
                        <a:pt x="2574" y="5286"/>
                      </a:lnTo>
                      <a:cubicBezTo>
                        <a:pt x="2296" y="4839"/>
                        <a:pt x="2003" y="4400"/>
                        <a:pt x="1688" y="3977"/>
                      </a:cubicBezTo>
                      <a:cubicBezTo>
                        <a:pt x="1711" y="3861"/>
                        <a:pt x="1734" y="3753"/>
                        <a:pt x="1757" y="3645"/>
                      </a:cubicBezTo>
                      <a:cubicBezTo>
                        <a:pt x="1772" y="3560"/>
                        <a:pt x="1788" y="3476"/>
                        <a:pt x="1795" y="3391"/>
                      </a:cubicBezTo>
                      <a:lnTo>
                        <a:pt x="2219" y="3144"/>
                      </a:lnTo>
                      <a:lnTo>
                        <a:pt x="2042" y="2952"/>
                      </a:lnTo>
                      <a:lnTo>
                        <a:pt x="1826" y="3237"/>
                      </a:lnTo>
                      <a:cubicBezTo>
                        <a:pt x="1834" y="3198"/>
                        <a:pt x="1842" y="3160"/>
                        <a:pt x="1849" y="3121"/>
                      </a:cubicBezTo>
                      <a:cubicBezTo>
                        <a:pt x="1865" y="2983"/>
                        <a:pt x="1880" y="2844"/>
                        <a:pt x="1896" y="2705"/>
                      </a:cubicBezTo>
                      <a:lnTo>
                        <a:pt x="2350" y="2197"/>
                      </a:lnTo>
                      <a:lnTo>
                        <a:pt x="1926" y="2412"/>
                      </a:lnTo>
                      <a:cubicBezTo>
                        <a:pt x="1934" y="2289"/>
                        <a:pt x="1942" y="2174"/>
                        <a:pt x="1942" y="2050"/>
                      </a:cubicBezTo>
                      <a:lnTo>
                        <a:pt x="1942" y="2050"/>
                      </a:lnTo>
                      <a:cubicBezTo>
                        <a:pt x="1888" y="2189"/>
                        <a:pt x="1834" y="2335"/>
                        <a:pt x="1795" y="2482"/>
                      </a:cubicBezTo>
                      <a:lnTo>
                        <a:pt x="1718" y="2520"/>
                      </a:lnTo>
                      <a:lnTo>
                        <a:pt x="1765" y="2574"/>
                      </a:lnTo>
                      <a:cubicBezTo>
                        <a:pt x="1711" y="2744"/>
                        <a:pt x="1664" y="2906"/>
                        <a:pt x="1626" y="3075"/>
                      </a:cubicBezTo>
                      <a:cubicBezTo>
                        <a:pt x="1580" y="3245"/>
                        <a:pt x="1541" y="3429"/>
                        <a:pt x="1503" y="3599"/>
                      </a:cubicBezTo>
                      <a:cubicBezTo>
                        <a:pt x="1495" y="3638"/>
                        <a:pt x="1487" y="3668"/>
                        <a:pt x="1480" y="3707"/>
                      </a:cubicBezTo>
                      <a:cubicBezTo>
                        <a:pt x="1133" y="3229"/>
                        <a:pt x="748" y="2782"/>
                        <a:pt x="339" y="2359"/>
                      </a:cubicBezTo>
                      <a:lnTo>
                        <a:pt x="339" y="2359"/>
                      </a:lnTo>
                      <a:cubicBezTo>
                        <a:pt x="717" y="2844"/>
                        <a:pt x="1063" y="3345"/>
                        <a:pt x="1395" y="3861"/>
                      </a:cubicBezTo>
                      <a:lnTo>
                        <a:pt x="1441" y="3930"/>
                      </a:lnTo>
                      <a:lnTo>
                        <a:pt x="1433" y="3969"/>
                      </a:lnTo>
                      <a:lnTo>
                        <a:pt x="786" y="3661"/>
                      </a:lnTo>
                      <a:cubicBezTo>
                        <a:pt x="655" y="3599"/>
                        <a:pt x="524" y="3537"/>
                        <a:pt x="393" y="3468"/>
                      </a:cubicBezTo>
                      <a:cubicBezTo>
                        <a:pt x="254" y="3414"/>
                        <a:pt x="131" y="3337"/>
                        <a:pt x="16" y="3252"/>
                      </a:cubicBezTo>
                      <a:lnTo>
                        <a:pt x="16" y="3252"/>
                      </a:lnTo>
                      <a:cubicBezTo>
                        <a:pt x="54" y="3314"/>
                        <a:pt x="108" y="3368"/>
                        <a:pt x="162" y="3414"/>
                      </a:cubicBezTo>
                      <a:cubicBezTo>
                        <a:pt x="216" y="3468"/>
                        <a:pt x="278" y="3514"/>
                        <a:pt x="339" y="3560"/>
                      </a:cubicBezTo>
                      <a:cubicBezTo>
                        <a:pt x="455" y="3645"/>
                        <a:pt x="578" y="3730"/>
                        <a:pt x="701" y="3815"/>
                      </a:cubicBezTo>
                      <a:lnTo>
                        <a:pt x="724" y="3822"/>
                      </a:lnTo>
                      <a:lnTo>
                        <a:pt x="0" y="4246"/>
                      </a:lnTo>
                      <a:lnTo>
                        <a:pt x="0" y="4246"/>
                      </a:lnTo>
                      <a:lnTo>
                        <a:pt x="948" y="3992"/>
                      </a:lnTo>
                      <a:lnTo>
                        <a:pt x="925" y="3946"/>
                      </a:lnTo>
                      <a:lnTo>
                        <a:pt x="925" y="3946"/>
                      </a:lnTo>
                      <a:cubicBezTo>
                        <a:pt x="1110" y="4054"/>
                        <a:pt x="1287" y="4161"/>
                        <a:pt x="1472" y="4254"/>
                      </a:cubicBezTo>
                      <a:lnTo>
                        <a:pt x="1611" y="4331"/>
                      </a:lnTo>
                      <a:lnTo>
                        <a:pt x="1634" y="4239"/>
                      </a:lnTo>
                      <a:cubicBezTo>
                        <a:pt x="1772" y="4462"/>
                        <a:pt x="1911" y="4693"/>
                        <a:pt x="2042" y="4917"/>
                      </a:cubicBezTo>
                      <a:cubicBezTo>
                        <a:pt x="1965" y="4847"/>
                        <a:pt x="1896" y="4762"/>
                        <a:pt x="1842" y="4678"/>
                      </a:cubicBezTo>
                      <a:lnTo>
                        <a:pt x="1842" y="4678"/>
                      </a:lnTo>
                      <a:cubicBezTo>
                        <a:pt x="1872" y="4778"/>
                        <a:pt x="1926" y="4878"/>
                        <a:pt x="1988" y="4963"/>
                      </a:cubicBezTo>
                      <a:cubicBezTo>
                        <a:pt x="2050" y="5063"/>
                        <a:pt x="2111" y="5148"/>
                        <a:pt x="2173" y="5232"/>
                      </a:cubicBezTo>
                      <a:cubicBezTo>
                        <a:pt x="2181" y="5248"/>
                        <a:pt x="2196" y="5263"/>
                        <a:pt x="2211" y="5279"/>
                      </a:cubicBezTo>
                      <a:cubicBezTo>
                        <a:pt x="1980" y="5225"/>
                        <a:pt x="1749" y="5163"/>
                        <a:pt x="1518" y="5109"/>
                      </a:cubicBezTo>
                      <a:lnTo>
                        <a:pt x="894" y="4955"/>
                      </a:lnTo>
                      <a:cubicBezTo>
                        <a:pt x="686" y="4909"/>
                        <a:pt x="478" y="4847"/>
                        <a:pt x="278" y="4770"/>
                      </a:cubicBezTo>
                      <a:lnTo>
                        <a:pt x="278" y="4770"/>
                      </a:lnTo>
                      <a:cubicBezTo>
                        <a:pt x="362" y="4839"/>
                        <a:pt x="455" y="4893"/>
                        <a:pt x="555" y="4940"/>
                      </a:cubicBezTo>
                      <a:cubicBezTo>
                        <a:pt x="655" y="4986"/>
                        <a:pt x="748" y="5032"/>
                        <a:pt x="855" y="5071"/>
                      </a:cubicBezTo>
                      <a:cubicBezTo>
                        <a:pt x="994" y="5125"/>
                        <a:pt x="1133" y="5178"/>
                        <a:pt x="1271" y="5232"/>
                      </a:cubicBezTo>
                      <a:lnTo>
                        <a:pt x="547" y="5518"/>
                      </a:lnTo>
                      <a:lnTo>
                        <a:pt x="547" y="5518"/>
                      </a:lnTo>
                      <a:lnTo>
                        <a:pt x="1580" y="5394"/>
                      </a:lnTo>
                      <a:lnTo>
                        <a:pt x="1564" y="5340"/>
                      </a:lnTo>
                      <a:lnTo>
                        <a:pt x="1903" y="5448"/>
                      </a:lnTo>
                      <a:lnTo>
                        <a:pt x="1857" y="5487"/>
                      </a:lnTo>
                      <a:lnTo>
                        <a:pt x="1680" y="5456"/>
                      </a:lnTo>
                      <a:lnTo>
                        <a:pt x="1819" y="5525"/>
                      </a:lnTo>
                      <a:lnTo>
                        <a:pt x="1356" y="5949"/>
                      </a:lnTo>
                      <a:lnTo>
                        <a:pt x="2011" y="5610"/>
                      </a:lnTo>
                      <a:lnTo>
                        <a:pt x="2550" y="5849"/>
                      </a:lnTo>
                      <a:cubicBezTo>
                        <a:pt x="2597" y="5949"/>
                        <a:pt x="2643" y="6041"/>
                        <a:pt x="2697" y="6142"/>
                      </a:cubicBezTo>
                      <a:lnTo>
                        <a:pt x="2142" y="6249"/>
                      </a:lnTo>
                      <a:lnTo>
                        <a:pt x="2766" y="6296"/>
                      </a:lnTo>
                      <a:cubicBezTo>
                        <a:pt x="2897" y="6550"/>
                        <a:pt x="3013" y="6804"/>
                        <a:pt x="3128" y="7066"/>
                      </a:cubicBezTo>
                      <a:cubicBezTo>
                        <a:pt x="3252" y="7344"/>
                        <a:pt x="3360" y="7621"/>
                        <a:pt x="3467" y="7906"/>
                      </a:cubicBezTo>
                      <a:cubicBezTo>
                        <a:pt x="3568" y="8191"/>
                        <a:pt x="3668" y="8476"/>
                        <a:pt x="3752" y="8761"/>
                      </a:cubicBezTo>
                      <a:lnTo>
                        <a:pt x="4122" y="8661"/>
                      </a:lnTo>
                      <a:cubicBezTo>
                        <a:pt x="4038" y="8291"/>
                        <a:pt x="3968" y="7906"/>
                        <a:pt x="3914" y="7528"/>
                      </a:cubicBezTo>
                      <a:cubicBezTo>
                        <a:pt x="3860" y="7166"/>
                        <a:pt x="3814" y="6812"/>
                        <a:pt x="3783" y="6450"/>
                      </a:cubicBezTo>
                      <a:cubicBezTo>
                        <a:pt x="3868" y="6319"/>
                        <a:pt x="3953" y="6180"/>
                        <a:pt x="4045" y="6049"/>
                      </a:cubicBezTo>
                      <a:lnTo>
                        <a:pt x="4600" y="5934"/>
                      </a:lnTo>
                      <a:lnTo>
                        <a:pt x="4508" y="5695"/>
                      </a:lnTo>
                      <a:lnTo>
                        <a:pt x="4107" y="5957"/>
                      </a:lnTo>
                      <a:cubicBezTo>
                        <a:pt x="4184" y="5826"/>
                        <a:pt x="4261" y="5710"/>
                        <a:pt x="4338" y="5579"/>
                      </a:cubicBezTo>
                      <a:cubicBezTo>
                        <a:pt x="4369" y="5525"/>
                        <a:pt x="4400" y="5471"/>
                        <a:pt x="4430" y="5417"/>
                      </a:cubicBezTo>
                      <a:lnTo>
                        <a:pt x="5047" y="5078"/>
                      </a:lnTo>
                      <a:lnTo>
                        <a:pt x="4592" y="5140"/>
                      </a:lnTo>
                      <a:cubicBezTo>
                        <a:pt x="4623" y="5094"/>
                        <a:pt x="4646" y="5055"/>
                        <a:pt x="4669" y="5009"/>
                      </a:cubicBezTo>
                      <a:cubicBezTo>
                        <a:pt x="4777" y="4816"/>
                        <a:pt x="4885" y="4624"/>
                        <a:pt x="4985" y="4423"/>
                      </a:cubicBezTo>
                      <a:lnTo>
                        <a:pt x="4985" y="4423"/>
                      </a:lnTo>
                      <a:cubicBezTo>
                        <a:pt x="4839" y="4593"/>
                        <a:pt x="4700" y="4762"/>
                        <a:pt x="4561" y="4940"/>
                      </a:cubicBezTo>
                      <a:cubicBezTo>
                        <a:pt x="4508" y="5017"/>
                        <a:pt x="4446" y="5094"/>
                        <a:pt x="4392" y="5171"/>
                      </a:cubicBezTo>
                      <a:lnTo>
                        <a:pt x="4346" y="5171"/>
                      </a:lnTo>
                      <a:lnTo>
                        <a:pt x="4361" y="5209"/>
                      </a:lnTo>
                      <a:cubicBezTo>
                        <a:pt x="4292" y="5302"/>
                        <a:pt x="4230" y="5379"/>
                        <a:pt x="4169" y="5471"/>
                      </a:cubicBezTo>
                      <a:cubicBezTo>
                        <a:pt x="4030" y="5664"/>
                        <a:pt x="3891" y="5849"/>
                        <a:pt x="3760" y="6041"/>
                      </a:cubicBezTo>
                      <a:cubicBezTo>
                        <a:pt x="3737" y="5595"/>
                        <a:pt x="3729" y="5148"/>
                        <a:pt x="3745" y="4708"/>
                      </a:cubicBezTo>
                      <a:cubicBezTo>
                        <a:pt x="3845" y="4593"/>
                        <a:pt x="3953" y="4477"/>
                        <a:pt x="4053" y="4362"/>
                      </a:cubicBezTo>
                      <a:lnTo>
                        <a:pt x="4623" y="4339"/>
                      </a:lnTo>
                      <a:lnTo>
                        <a:pt x="4569" y="4084"/>
                      </a:lnTo>
                      <a:lnTo>
                        <a:pt x="4130" y="4277"/>
                      </a:lnTo>
                      <a:cubicBezTo>
                        <a:pt x="4230" y="4169"/>
                        <a:pt x="4323" y="4061"/>
                        <a:pt x="4423" y="3953"/>
                      </a:cubicBezTo>
                      <a:cubicBezTo>
                        <a:pt x="4461" y="3907"/>
                        <a:pt x="4500" y="3853"/>
                        <a:pt x="4538" y="3807"/>
                      </a:cubicBezTo>
                      <a:lnTo>
                        <a:pt x="5201" y="3576"/>
                      </a:lnTo>
                      <a:lnTo>
                        <a:pt x="4746" y="3560"/>
                      </a:lnTo>
                      <a:lnTo>
                        <a:pt x="4847" y="3445"/>
                      </a:lnTo>
                      <a:cubicBezTo>
                        <a:pt x="4978" y="3268"/>
                        <a:pt x="5116" y="3098"/>
                        <a:pt x="5247" y="2913"/>
                      </a:cubicBezTo>
                      <a:lnTo>
                        <a:pt x="5247" y="2913"/>
                      </a:lnTo>
                      <a:cubicBezTo>
                        <a:pt x="5078" y="3060"/>
                        <a:pt x="4916" y="3206"/>
                        <a:pt x="4746" y="3352"/>
                      </a:cubicBezTo>
                      <a:cubicBezTo>
                        <a:pt x="4677" y="3422"/>
                        <a:pt x="4608" y="3483"/>
                        <a:pt x="4538" y="3545"/>
                      </a:cubicBezTo>
                      <a:lnTo>
                        <a:pt x="4492" y="3545"/>
                      </a:lnTo>
                      <a:lnTo>
                        <a:pt x="4500" y="3584"/>
                      </a:lnTo>
                      <a:cubicBezTo>
                        <a:pt x="4423" y="3661"/>
                        <a:pt x="4346" y="3730"/>
                        <a:pt x="4269" y="3807"/>
                      </a:cubicBezTo>
                      <a:cubicBezTo>
                        <a:pt x="4099" y="3977"/>
                        <a:pt x="3930" y="4146"/>
                        <a:pt x="3768" y="4316"/>
                      </a:cubicBezTo>
                      <a:cubicBezTo>
                        <a:pt x="3776" y="4231"/>
                        <a:pt x="3783" y="4146"/>
                        <a:pt x="3791" y="4061"/>
                      </a:cubicBezTo>
                      <a:cubicBezTo>
                        <a:pt x="3822" y="3684"/>
                        <a:pt x="3883" y="3314"/>
                        <a:pt x="3968" y="2944"/>
                      </a:cubicBezTo>
                      <a:cubicBezTo>
                        <a:pt x="4053" y="2875"/>
                        <a:pt x="4145" y="2798"/>
                        <a:pt x="4230" y="2721"/>
                      </a:cubicBezTo>
                      <a:cubicBezTo>
                        <a:pt x="4261" y="2690"/>
                        <a:pt x="4300" y="2659"/>
                        <a:pt x="4323" y="2628"/>
                      </a:cubicBezTo>
                      <a:lnTo>
                        <a:pt x="4639" y="2682"/>
                      </a:lnTo>
                      <a:lnTo>
                        <a:pt x="4639" y="2420"/>
                      </a:lnTo>
                      <a:lnTo>
                        <a:pt x="4538" y="2443"/>
                      </a:lnTo>
                      <a:cubicBezTo>
                        <a:pt x="4585" y="2397"/>
                        <a:pt x="4639" y="2351"/>
                        <a:pt x="4692" y="2305"/>
                      </a:cubicBezTo>
                      <a:cubicBezTo>
                        <a:pt x="4754" y="2243"/>
                        <a:pt x="4823" y="2174"/>
                        <a:pt x="4893" y="2112"/>
                      </a:cubicBezTo>
                      <a:lnTo>
                        <a:pt x="5363" y="2050"/>
                      </a:lnTo>
                      <a:lnTo>
                        <a:pt x="5039" y="1973"/>
                      </a:lnTo>
                      <a:cubicBezTo>
                        <a:pt x="5209" y="1796"/>
                        <a:pt x="5386" y="1611"/>
                        <a:pt x="5548" y="1419"/>
                      </a:cubicBezTo>
                      <a:lnTo>
                        <a:pt x="5548" y="1419"/>
                      </a:lnTo>
                      <a:cubicBezTo>
                        <a:pt x="5293" y="1580"/>
                        <a:pt x="5055" y="1750"/>
                        <a:pt x="4823" y="1919"/>
                      </a:cubicBezTo>
                      <a:lnTo>
                        <a:pt x="4677" y="1889"/>
                      </a:lnTo>
                      <a:lnTo>
                        <a:pt x="4662" y="2043"/>
                      </a:lnTo>
                      <a:lnTo>
                        <a:pt x="4538" y="2135"/>
                      </a:lnTo>
                      <a:cubicBezTo>
                        <a:pt x="4384" y="2258"/>
                        <a:pt x="4230" y="2382"/>
                        <a:pt x="4084" y="2513"/>
                      </a:cubicBezTo>
                      <a:cubicBezTo>
                        <a:pt x="4153" y="2281"/>
                        <a:pt x="4230" y="2050"/>
                        <a:pt x="4330" y="1827"/>
                      </a:cubicBezTo>
                      <a:cubicBezTo>
                        <a:pt x="4631" y="1110"/>
                        <a:pt x="5109" y="479"/>
                        <a:pt x="5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9"/>
                <p:cNvSpPr/>
                <p:nvPr/>
              </p:nvSpPr>
              <p:spPr>
                <a:xfrm>
                  <a:off x="-3828756" y="3023048"/>
                  <a:ext cx="424321" cy="895486"/>
                </a:xfrm>
                <a:custGeom>
                  <a:avLst/>
                  <a:gdLst/>
                  <a:ahLst/>
                  <a:cxnLst/>
                  <a:rect l="l" t="t" r="r" b="b"/>
                  <a:pathLst>
                    <a:path w="5145" h="10858" extrusionOk="0">
                      <a:moveTo>
                        <a:pt x="3306" y="0"/>
                      </a:moveTo>
                      <a:cubicBezTo>
                        <a:pt x="3024" y="0"/>
                        <a:pt x="2673" y="90"/>
                        <a:pt x="2242" y="290"/>
                      </a:cubicBezTo>
                      <a:cubicBezTo>
                        <a:pt x="0" y="1323"/>
                        <a:pt x="1333" y="3542"/>
                        <a:pt x="1742" y="5422"/>
                      </a:cubicBezTo>
                      <a:cubicBezTo>
                        <a:pt x="2134" y="7227"/>
                        <a:pt x="2966" y="10857"/>
                        <a:pt x="3557" y="10857"/>
                      </a:cubicBezTo>
                      <a:cubicBezTo>
                        <a:pt x="3581" y="10857"/>
                        <a:pt x="3606" y="10851"/>
                        <a:pt x="3629" y="10838"/>
                      </a:cubicBezTo>
                      <a:cubicBezTo>
                        <a:pt x="4230" y="10507"/>
                        <a:pt x="3722" y="7587"/>
                        <a:pt x="3937" y="5553"/>
                      </a:cubicBezTo>
                      <a:cubicBezTo>
                        <a:pt x="4124" y="3790"/>
                        <a:pt x="5145" y="0"/>
                        <a:pt x="3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9"/>
                <p:cNvSpPr/>
                <p:nvPr/>
              </p:nvSpPr>
              <p:spPr>
                <a:xfrm>
                  <a:off x="-3784963" y="3185436"/>
                  <a:ext cx="97977" cy="47752"/>
                </a:xfrm>
                <a:custGeom>
                  <a:avLst/>
                  <a:gdLst/>
                  <a:ahLst/>
                  <a:cxnLst/>
                  <a:rect l="l" t="t" r="r" b="b"/>
                  <a:pathLst>
                    <a:path w="1188" h="579" extrusionOk="0">
                      <a:moveTo>
                        <a:pt x="1187" y="1"/>
                      </a:moveTo>
                      <a:lnTo>
                        <a:pt x="1187" y="1"/>
                      </a:lnTo>
                      <a:cubicBezTo>
                        <a:pt x="1080" y="16"/>
                        <a:pt x="972" y="47"/>
                        <a:pt x="864" y="86"/>
                      </a:cubicBezTo>
                      <a:cubicBezTo>
                        <a:pt x="756" y="124"/>
                        <a:pt x="656" y="163"/>
                        <a:pt x="556" y="217"/>
                      </a:cubicBezTo>
                      <a:cubicBezTo>
                        <a:pt x="455" y="263"/>
                        <a:pt x="363" y="317"/>
                        <a:pt x="271" y="378"/>
                      </a:cubicBezTo>
                      <a:cubicBezTo>
                        <a:pt x="170" y="432"/>
                        <a:pt x="86" y="502"/>
                        <a:pt x="1" y="579"/>
                      </a:cubicBezTo>
                      <a:cubicBezTo>
                        <a:pt x="109" y="563"/>
                        <a:pt x="224" y="532"/>
                        <a:pt x="332" y="494"/>
                      </a:cubicBezTo>
                      <a:cubicBezTo>
                        <a:pt x="432" y="463"/>
                        <a:pt x="533" y="417"/>
                        <a:pt x="633" y="371"/>
                      </a:cubicBezTo>
                      <a:cubicBezTo>
                        <a:pt x="733" y="324"/>
                        <a:pt x="833" y="270"/>
                        <a:pt x="925" y="209"/>
                      </a:cubicBezTo>
                      <a:cubicBezTo>
                        <a:pt x="1018" y="147"/>
                        <a:pt x="1110" y="78"/>
                        <a:pt x="1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9"/>
                <p:cNvSpPr/>
                <p:nvPr/>
              </p:nvSpPr>
              <p:spPr>
                <a:xfrm>
                  <a:off x="-3603194" y="3228075"/>
                  <a:ext cx="159584" cy="75627"/>
                </a:xfrm>
                <a:custGeom>
                  <a:avLst/>
                  <a:gdLst/>
                  <a:ahLst/>
                  <a:cxnLst/>
                  <a:rect l="l" t="t" r="r" b="b"/>
                  <a:pathLst>
                    <a:path w="1935" h="917" extrusionOk="0">
                      <a:moveTo>
                        <a:pt x="1934" y="0"/>
                      </a:moveTo>
                      <a:lnTo>
                        <a:pt x="1934" y="0"/>
                      </a:lnTo>
                      <a:cubicBezTo>
                        <a:pt x="1757" y="46"/>
                        <a:pt x="1588" y="100"/>
                        <a:pt x="1418" y="170"/>
                      </a:cubicBezTo>
                      <a:cubicBezTo>
                        <a:pt x="1256" y="231"/>
                        <a:pt x="1087" y="301"/>
                        <a:pt x="933" y="378"/>
                      </a:cubicBezTo>
                      <a:cubicBezTo>
                        <a:pt x="771" y="455"/>
                        <a:pt x="609" y="539"/>
                        <a:pt x="455" y="624"/>
                      </a:cubicBezTo>
                      <a:cubicBezTo>
                        <a:pt x="301" y="709"/>
                        <a:pt x="147" y="809"/>
                        <a:pt x="0" y="917"/>
                      </a:cubicBezTo>
                      <a:cubicBezTo>
                        <a:pt x="178" y="871"/>
                        <a:pt x="347" y="817"/>
                        <a:pt x="517" y="747"/>
                      </a:cubicBezTo>
                      <a:cubicBezTo>
                        <a:pt x="678" y="686"/>
                        <a:pt x="840" y="609"/>
                        <a:pt x="1002" y="532"/>
                      </a:cubicBezTo>
                      <a:cubicBezTo>
                        <a:pt x="1164" y="462"/>
                        <a:pt x="1326" y="378"/>
                        <a:pt x="1480" y="293"/>
                      </a:cubicBezTo>
                      <a:cubicBezTo>
                        <a:pt x="1634" y="200"/>
                        <a:pt x="1788" y="108"/>
                        <a:pt x="1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9"/>
                <p:cNvSpPr/>
                <p:nvPr/>
              </p:nvSpPr>
              <p:spPr>
                <a:xfrm>
                  <a:off x="-3583483" y="3339907"/>
                  <a:ext cx="76947" cy="44535"/>
                </a:xfrm>
                <a:custGeom>
                  <a:avLst/>
                  <a:gdLst/>
                  <a:ahLst/>
                  <a:cxnLst/>
                  <a:rect l="l" t="t" r="r" b="b"/>
                  <a:pathLst>
                    <a:path w="933" h="540" extrusionOk="0">
                      <a:moveTo>
                        <a:pt x="933" y="0"/>
                      </a:moveTo>
                      <a:lnTo>
                        <a:pt x="933" y="0"/>
                      </a:lnTo>
                      <a:cubicBezTo>
                        <a:pt x="840" y="16"/>
                        <a:pt x="748" y="39"/>
                        <a:pt x="663" y="77"/>
                      </a:cubicBezTo>
                      <a:cubicBezTo>
                        <a:pt x="578" y="108"/>
                        <a:pt x="501" y="146"/>
                        <a:pt x="424" y="193"/>
                      </a:cubicBezTo>
                      <a:cubicBezTo>
                        <a:pt x="347" y="239"/>
                        <a:pt x="270" y="285"/>
                        <a:pt x="201" y="347"/>
                      </a:cubicBezTo>
                      <a:cubicBezTo>
                        <a:pt x="124" y="401"/>
                        <a:pt x="62" y="462"/>
                        <a:pt x="0" y="539"/>
                      </a:cubicBezTo>
                      <a:cubicBezTo>
                        <a:pt x="93" y="524"/>
                        <a:pt x="185" y="493"/>
                        <a:pt x="270" y="462"/>
                      </a:cubicBezTo>
                      <a:cubicBezTo>
                        <a:pt x="432" y="393"/>
                        <a:pt x="594" y="301"/>
                        <a:pt x="732" y="193"/>
                      </a:cubicBezTo>
                      <a:cubicBezTo>
                        <a:pt x="809" y="131"/>
                        <a:pt x="871" y="69"/>
                        <a:pt x="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9"/>
                <p:cNvSpPr/>
                <p:nvPr/>
              </p:nvSpPr>
              <p:spPr>
                <a:xfrm>
                  <a:off x="-3713790" y="3503203"/>
                  <a:ext cx="112575" cy="75710"/>
                </a:xfrm>
                <a:custGeom>
                  <a:avLst/>
                  <a:gdLst/>
                  <a:ahLst/>
                  <a:cxnLst/>
                  <a:rect l="l" t="t" r="r" b="b"/>
                  <a:pathLst>
                    <a:path w="1365" h="918" extrusionOk="0">
                      <a:moveTo>
                        <a:pt x="1365" y="0"/>
                      </a:moveTo>
                      <a:lnTo>
                        <a:pt x="1365" y="0"/>
                      </a:lnTo>
                      <a:cubicBezTo>
                        <a:pt x="1234" y="46"/>
                        <a:pt x="1110" y="108"/>
                        <a:pt x="987" y="177"/>
                      </a:cubicBezTo>
                      <a:cubicBezTo>
                        <a:pt x="864" y="247"/>
                        <a:pt x="748" y="316"/>
                        <a:pt x="640" y="393"/>
                      </a:cubicBezTo>
                      <a:cubicBezTo>
                        <a:pt x="409" y="547"/>
                        <a:pt x="193" y="724"/>
                        <a:pt x="1" y="917"/>
                      </a:cubicBezTo>
                      <a:cubicBezTo>
                        <a:pt x="139" y="879"/>
                        <a:pt x="263" y="825"/>
                        <a:pt x="386" y="755"/>
                      </a:cubicBezTo>
                      <a:cubicBezTo>
                        <a:pt x="509" y="686"/>
                        <a:pt x="625" y="617"/>
                        <a:pt x="733" y="540"/>
                      </a:cubicBezTo>
                      <a:cubicBezTo>
                        <a:pt x="848" y="463"/>
                        <a:pt x="956" y="378"/>
                        <a:pt x="1064" y="293"/>
                      </a:cubicBezTo>
                      <a:cubicBezTo>
                        <a:pt x="1172" y="201"/>
                        <a:pt x="1272" y="108"/>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9"/>
                <p:cNvSpPr/>
                <p:nvPr/>
              </p:nvSpPr>
              <p:spPr>
                <a:xfrm>
                  <a:off x="-3574576" y="3585758"/>
                  <a:ext cx="102348" cy="70019"/>
                </a:xfrm>
                <a:custGeom>
                  <a:avLst/>
                  <a:gdLst/>
                  <a:ahLst/>
                  <a:cxnLst/>
                  <a:rect l="l" t="t" r="r" b="b"/>
                  <a:pathLst>
                    <a:path w="1241" h="849" extrusionOk="0">
                      <a:moveTo>
                        <a:pt x="1241" y="1"/>
                      </a:moveTo>
                      <a:lnTo>
                        <a:pt x="1241" y="1"/>
                      </a:lnTo>
                      <a:cubicBezTo>
                        <a:pt x="1117" y="39"/>
                        <a:pt x="1002" y="93"/>
                        <a:pt x="894" y="155"/>
                      </a:cubicBezTo>
                      <a:cubicBezTo>
                        <a:pt x="778" y="217"/>
                        <a:pt x="678" y="278"/>
                        <a:pt x="570" y="348"/>
                      </a:cubicBezTo>
                      <a:cubicBezTo>
                        <a:pt x="470" y="417"/>
                        <a:pt x="370" y="494"/>
                        <a:pt x="278" y="579"/>
                      </a:cubicBezTo>
                      <a:cubicBezTo>
                        <a:pt x="177" y="656"/>
                        <a:pt x="85" y="748"/>
                        <a:pt x="0" y="848"/>
                      </a:cubicBezTo>
                      <a:cubicBezTo>
                        <a:pt x="123" y="802"/>
                        <a:pt x="239" y="756"/>
                        <a:pt x="355" y="694"/>
                      </a:cubicBezTo>
                      <a:cubicBezTo>
                        <a:pt x="462" y="633"/>
                        <a:pt x="570" y="571"/>
                        <a:pt x="670" y="502"/>
                      </a:cubicBezTo>
                      <a:cubicBezTo>
                        <a:pt x="771" y="425"/>
                        <a:pt x="871" y="348"/>
                        <a:pt x="971" y="271"/>
                      </a:cubicBezTo>
                      <a:cubicBezTo>
                        <a:pt x="1063" y="186"/>
                        <a:pt x="1156" y="93"/>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9"/>
                <p:cNvSpPr/>
                <p:nvPr/>
              </p:nvSpPr>
              <p:spPr>
                <a:xfrm>
                  <a:off x="-3595607" y="3046965"/>
                  <a:ext cx="94761" cy="71834"/>
                </a:xfrm>
                <a:custGeom>
                  <a:avLst/>
                  <a:gdLst/>
                  <a:ahLst/>
                  <a:cxnLst/>
                  <a:rect l="l" t="t" r="r" b="b"/>
                  <a:pathLst>
                    <a:path w="1149" h="871" extrusionOk="0">
                      <a:moveTo>
                        <a:pt x="340" y="345"/>
                      </a:moveTo>
                      <a:cubicBezTo>
                        <a:pt x="339" y="346"/>
                        <a:pt x="337" y="349"/>
                        <a:pt x="338" y="349"/>
                      </a:cubicBezTo>
                      <a:cubicBezTo>
                        <a:pt x="338" y="349"/>
                        <a:pt x="339" y="348"/>
                        <a:pt x="340" y="347"/>
                      </a:cubicBezTo>
                      <a:cubicBezTo>
                        <a:pt x="340" y="346"/>
                        <a:pt x="340" y="346"/>
                        <a:pt x="340" y="345"/>
                      </a:cubicBezTo>
                      <a:close/>
                      <a:moveTo>
                        <a:pt x="309" y="407"/>
                      </a:moveTo>
                      <a:cubicBezTo>
                        <a:pt x="308" y="410"/>
                        <a:pt x="307" y="415"/>
                        <a:pt x="307" y="415"/>
                      </a:cubicBezTo>
                      <a:cubicBezTo>
                        <a:pt x="307" y="415"/>
                        <a:pt x="308" y="413"/>
                        <a:pt x="309" y="409"/>
                      </a:cubicBezTo>
                      <a:lnTo>
                        <a:pt x="309" y="407"/>
                      </a:lnTo>
                      <a:close/>
                      <a:moveTo>
                        <a:pt x="177" y="406"/>
                      </a:moveTo>
                      <a:cubicBezTo>
                        <a:pt x="177" y="409"/>
                        <a:pt x="178" y="412"/>
                        <a:pt x="178" y="416"/>
                      </a:cubicBezTo>
                      <a:cubicBezTo>
                        <a:pt x="178" y="412"/>
                        <a:pt x="178" y="409"/>
                        <a:pt x="177" y="406"/>
                      </a:cubicBezTo>
                      <a:close/>
                      <a:moveTo>
                        <a:pt x="340" y="393"/>
                      </a:moveTo>
                      <a:lnTo>
                        <a:pt x="325" y="432"/>
                      </a:lnTo>
                      <a:cubicBezTo>
                        <a:pt x="325" y="432"/>
                        <a:pt x="327" y="423"/>
                        <a:pt x="329" y="417"/>
                      </a:cubicBezTo>
                      <a:lnTo>
                        <a:pt x="329" y="417"/>
                      </a:lnTo>
                      <a:cubicBezTo>
                        <a:pt x="332" y="413"/>
                        <a:pt x="335" y="405"/>
                        <a:pt x="340" y="393"/>
                      </a:cubicBezTo>
                      <a:close/>
                      <a:moveTo>
                        <a:pt x="378" y="432"/>
                      </a:moveTo>
                      <a:lnTo>
                        <a:pt x="378" y="432"/>
                      </a:lnTo>
                      <a:cubicBezTo>
                        <a:pt x="376" y="437"/>
                        <a:pt x="374" y="441"/>
                        <a:pt x="371" y="444"/>
                      </a:cubicBezTo>
                      <a:lnTo>
                        <a:pt x="371" y="444"/>
                      </a:lnTo>
                      <a:lnTo>
                        <a:pt x="378" y="432"/>
                      </a:lnTo>
                      <a:close/>
                      <a:moveTo>
                        <a:pt x="394" y="393"/>
                      </a:moveTo>
                      <a:cubicBezTo>
                        <a:pt x="386" y="416"/>
                        <a:pt x="371" y="432"/>
                        <a:pt x="378" y="432"/>
                      </a:cubicBezTo>
                      <a:lnTo>
                        <a:pt x="378" y="432"/>
                      </a:lnTo>
                      <a:lnTo>
                        <a:pt x="378" y="432"/>
                      </a:lnTo>
                      <a:cubicBezTo>
                        <a:pt x="374" y="439"/>
                        <a:pt x="369" y="446"/>
                        <a:pt x="365" y="453"/>
                      </a:cubicBezTo>
                      <a:lnTo>
                        <a:pt x="365" y="453"/>
                      </a:lnTo>
                      <a:cubicBezTo>
                        <a:pt x="361" y="458"/>
                        <a:pt x="359" y="462"/>
                        <a:pt x="356" y="466"/>
                      </a:cubicBezTo>
                      <a:lnTo>
                        <a:pt x="356" y="466"/>
                      </a:lnTo>
                      <a:cubicBezTo>
                        <a:pt x="364" y="437"/>
                        <a:pt x="379" y="415"/>
                        <a:pt x="394" y="393"/>
                      </a:cubicBezTo>
                      <a:close/>
                      <a:moveTo>
                        <a:pt x="314" y="470"/>
                      </a:moveTo>
                      <a:cubicBezTo>
                        <a:pt x="312" y="474"/>
                        <a:pt x="311" y="479"/>
                        <a:pt x="310" y="483"/>
                      </a:cubicBezTo>
                      <a:lnTo>
                        <a:pt x="310" y="483"/>
                      </a:lnTo>
                      <a:cubicBezTo>
                        <a:pt x="311" y="480"/>
                        <a:pt x="312" y="475"/>
                        <a:pt x="314" y="470"/>
                      </a:cubicBezTo>
                      <a:close/>
                      <a:moveTo>
                        <a:pt x="310" y="483"/>
                      </a:moveTo>
                      <a:cubicBezTo>
                        <a:pt x="309" y="487"/>
                        <a:pt x="308" y="489"/>
                        <a:pt x="308" y="489"/>
                      </a:cubicBezTo>
                      <a:cubicBezTo>
                        <a:pt x="308" y="489"/>
                        <a:pt x="308" y="488"/>
                        <a:pt x="309" y="486"/>
                      </a:cubicBezTo>
                      <a:cubicBezTo>
                        <a:pt x="309" y="485"/>
                        <a:pt x="309" y="484"/>
                        <a:pt x="310" y="483"/>
                      </a:cubicBezTo>
                      <a:close/>
                      <a:moveTo>
                        <a:pt x="386" y="506"/>
                      </a:moveTo>
                      <a:cubicBezTo>
                        <a:pt x="375" y="516"/>
                        <a:pt x="363" y="529"/>
                        <a:pt x="355" y="540"/>
                      </a:cubicBezTo>
                      <a:cubicBezTo>
                        <a:pt x="362" y="533"/>
                        <a:pt x="374" y="519"/>
                        <a:pt x="386" y="506"/>
                      </a:cubicBezTo>
                      <a:close/>
                      <a:moveTo>
                        <a:pt x="415" y="529"/>
                      </a:moveTo>
                      <a:lnTo>
                        <a:pt x="402" y="540"/>
                      </a:lnTo>
                      <a:cubicBezTo>
                        <a:pt x="407" y="537"/>
                        <a:pt x="411" y="533"/>
                        <a:pt x="415" y="529"/>
                      </a:cubicBezTo>
                      <a:close/>
                      <a:moveTo>
                        <a:pt x="385" y="546"/>
                      </a:moveTo>
                      <a:lnTo>
                        <a:pt x="385" y="546"/>
                      </a:lnTo>
                      <a:cubicBezTo>
                        <a:pt x="381" y="549"/>
                        <a:pt x="378" y="552"/>
                        <a:pt x="375" y="555"/>
                      </a:cubicBezTo>
                      <a:lnTo>
                        <a:pt x="378" y="555"/>
                      </a:lnTo>
                      <a:lnTo>
                        <a:pt x="385" y="546"/>
                      </a:lnTo>
                      <a:close/>
                      <a:moveTo>
                        <a:pt x="413" y="567"/>
                      </a:moveTo>
                      <a:cubicBezTo>
                        <a:pt x="411" y="568"/>
                        <a:pt x="410" y="570"/>
                        <a:pt x="408" y="571"/>
                      </a:cubicBezTo>
                      <a:lnTo>
                        <a:pt x="408" y="571"/>
                      </a:lnTo>
                      <a:lnTo>
                        <a:pt x="409" y="570"/>
                      </a:lnTo>
                      <a:cubicBezTo>
                        <a:pt x="411" y="569"/>
                        <a:pt x="412" y="568"/>
                        <a:pt x="413" y="567"/>
                      </a:cubicBezTo>
                      <a:close/>
                      <a:moveTo>
                        <a:pt x="594" y="563"/>
                      </a:moveTo>
                      <a:cubicBezTo>
                        <a:pt x="592" y="565"/>
                        <a:pt x="589" y="568"/>
                        <a:pt x="586" y="570"/>
                      </a:cubicBezTo>
                      <a:cubicBezTo>
                        <a:pt x="582" y="573"/>
                        <a:pt x="579" y="574"/>
                        <a:pt x="579" y="574"/>
                      </a:cubicBezTo>
                      <a:cubicBezTo>
                        <a:pt x="576" y="574"/>
                        <a:pt x="583" y="568"/>
                        <a:pt x="594" y="563"/>
                      </a:cubicBezTo>
                      <a:close/>
                      <a:moveTo>
                        <a:pt x="479" y="578"/>
                      </a:moveTo>
                      <a:lnTo>
                        <a:pt x="466" y="585"/>
                      </a:lnTo>
                      <a:lnTo>
                        <a:pt x="466" y="585"/>
                      </a:lnTo>
                      <a:cubicBezTo>
                        <a:pt x="473" y="584"/>
                        <a:pt x="479" y="578"/>
                        <a:pt x="479" y="578"/>
                      </a:cubicBezTo>
                      <a:close/>
                      <a:moveTo>
                        <a:pt x="550" y="573"/>
                      </a:moveTo>
                      <a:lnTo>
                        <a:pt x="550" y="573"/>
                      </a:lnTo>
                      <a:cubicBezTo>
                        <a:pt x="544" y="577"/>
                        <a:pt x="538" y="581"/>
                        <a:pt x="533" y="586"/>
                      </a:cubicBezTo>
                      <a:lnTo>
                        <a:pt x="533" y="586"/>
                      </a:lnTo>
                      <a:lnTo>
                        <a:pt x="550" y="573"/>
                      </a:lnTo>
                      <a:close/>
                      <a:moveTo>
                        <a:pt x="549" y="585"/>
                      </a:moveTo>
                      <a:cubicBezTo>
                        <a:pt x="546" y="586"/>
                        <a:pt x="545" y="586"/>
                        <a:pt x="548" y="586"/>
                      </a:cubicBezTo>
                      <a:lnTo>
                        <a:pt x="549" y="585"/>
                      </a:lnTo>
                      <a:close/>
                      <a:moveTo>
                        <a:pt x="466" y="585"/>
                      </a:moveTo>
                      <a:cubicBezTo>
                        <a:pt x="465" y="586"/>
                        <a:pt x="464" y="586"/>
                        <a:pt x="463" y="586"/>
                      </a:cubicBezTo>
                      <a:lnTo>
                        <a:pt x="463" y="586"/>
                      </a:lnTo>
                      <a:cubicBezTo>
                        <a:pt x="459" y="589"/>
                        <a:pt x="455" y="592"/>
                        <a:pt x="451" y="595"/>
                      </a:cubicBezTo>
                      <a:lnTo>
                        <a:pt x="451" y="595"/>
                      </a:lnTo>
                      <a:lnTo>
                        <a:pt x="466" y="585"/>
                      </a:lnTo>
                      <a:close/>
                      <a:moveTo>
                        <a:pt x="451" y="595"/>
                      </a:moveTo>
                      <a:lnTo>
                        <a:pt x="440" y="601"/>
                      </a:lnTo>
                      <a:cubicBezTo>
                        <a:pt x="444" y="599"/>
                        <a:pt x="447" y="597"/>
                        <a:pt x="451" y="595"/>
                      </a:cubicBezTo>
                      <a:close/>
                      <a:moveTo>
                        <a:pt x="428" y="588"/>
                      </a:moveTo>
                      <a:cubicBezTo>
                        <a:pt x="421" y="593"/>
                        <a:pt x="413" y="600"/>
                        <a:pt x="406" y="606"/>
                      </a:cubicBezTo>
                      <a:lnTo>
                        <a:pt x="406" y="606"/>
                      </a:lnTo>
                      <a:cubicBezTo>
                        <a:pt x="413" y="600"/>
                        <a:pt x="421" y="594"/>
                        <a:pt x="428" y="588"/>
                      </a:cubicBezTo>
                      <a:close/>
                      <a:moveTo>
                        <a:pt x="533" y="601"/>
                      </a:moveTo>
                      <a:lnTo>
                        <a:pt x="509" y="617"/>
                      </a:lnTo>
                      <a:lnTo>
                        <a:pt x="530" y="604"/>
                      </a:lnTo>
                      <a:lnTo>
                        <a:pt x="530" y="604"/>
                      </a:lnTo>
                      <a:lnTo>
                        <a:pt x="533" y="601"/>
                      </a:lnTo>
                      <a:close/>
                      <a:moveTo>
                        <a:pt x="406" y="606"/>
                      </a:moveTo>
                      <a:cubicBezTo>
                        <a:pt x="395" y="614"/>
                        <a:pt x="384" y="622"/>
                        <a:pt x="371" y="632"/>
                      </a:cubicBezTo>
                      <a:cubicBezTo>
                        <a:pt x="371" y="632"/>
                        <a:pt x="371" y="633"/>
                        <a:pt x="371" y="633"/>
                      </a:cubicBezTo>
                      <a:cubicBezTo>
                        <a:pt x="375" y="633"/>
                        <a:pt x="389" y="619"/>
                        <a:pt x="406" y="606"/>
                      </a:cubicBezTo>
                      <a:close/>
                      <a:moveTo>
                        <a:pt x="408" y="571"/>
                      </a:moveTo>
                      <a:lnTo>
                        <a:pt x="394" y="578"/>
                      </a:lnTo>
                      <a:cubicBezTo>
                        <a:pt x="371" y="601"/>
                        <a:pt x="348" y="624"/>
                        <a:pt x="325" y="647"/>
                      </a:cubicBezTo>
                      <a:cubicBezTo>
                        <a:pt x="341" y="636"/>
                        <a:pt x="377" y="598"/>
                        <a:pt x="408" y="571"/>
                      </a:cubicBezTo>
                      <a:close/>
                      <a:moveTo>
                        <a:pt x="586" y="709"/>
                      </a:moveTo>
                      <a:cubicBezTo>
                        <a:pt x="575" y="715"/>
                        <a:pt x="564" y="720"/>
                        <a:pt x="556" y="724"/>
                      </a:cubicBezTo>
                      <a:cubicBezTo>
                        <a:pt x="559" y="723"/>
                        <a:pt x="561" y="722"/>
                        <a:pt x="562" y="722"/>
                      </a:cubicBezTo>
                      <a:cubicBezTo>
                        <a:pt x="565" y="722"/>
                        <a:pt x="561" y="727"/>
                        <a:pt x="561" y="727"/>
                      </a:cubicBezTo>
                      <a:cubicBezTo>
                        <a:pt x="561" y="727"/>
                        <a:pt x="562" y="726"/>
                        <a:pt x="563" y="724"/>
                      </a:cubicBezTo>
                      <a:lnTo>
                        <a:pt x="586" y="709"/>
                      </a:lnTo>
                      <a:close/>
                      <a:moveTo>
                        <a:pt x="610" y="770"/>
                      </a:moveTo>
                      <a:lnTo>
                        <a:pt x="610" y="770"/>
                      </a:lnTo>
                      <a:cubicBezTo>
                        <a:pt x="604" y="771"/>
                        <a:pt x="595" y="773"/>
                        <a:pt x="586" y="775"/>
                      </a:cubicBezTo>
                      <a:lnTo>
                        <a:pt x="586" y="775"/>
                      </a:lnTo>
                      <a:lnTo>
                        <a:pt x="610" y="771"/>
                      </a:lnTo>
                      <a:cubicBezTo>
                        <a:pt x="610" y="770"/>
                        <a:pt x="610" y="770"/>
                        <a:pt x="610" y="770"/>
                      </a:cubicBezTo>
                      <a:close/>
                      <a:moveTo>
                        <a:pt x="586" y="775"/>
                      </a:moveTo>
                      <a:lnTo>
                        <a:pt x="571" y="778"/>
                      </a:lnTo>
                      <a:cubicBezTo>
                        <a:pt x="568" y="779"/>
                        <a:pt x="567" y="780"/>
                        <a:pt x="568" y="780"/>
                      </a:cubicBezTo>
                      <a:cubicBezTo>
                        <a:pt x="569" y="780"/>
                        <a:pt x="577" y="778"/>
                        <a:pt x="586" y="775"/>
                      </a:cubicBezTo>
                      <a:close/>
                      <a:moveTo>
                        <a:pt x="1027" y="783"/>
                      </a:moveTo>
                      <a:cubicBezTo>
                        <a:pt x="1026" y="783"/>
                        <a:pt x="1023" y="783"/>
                        <a:pt x="1018" y="786"/>
                      </a:cubicBezTo>
                      <a:cubicBezTo>
                        <a:pt x="1023" y="786"/>
                        <a:pt x="1028" y="783"/>
                        <a:pt x="1027" y="783"/>
                      </a:cubicBezTo>
                      <a:close/>
                      <a:moveTo>
                        <a:pt x="974" y="789"/>
                      </a:moveTo>
                      <a:lnTo>
                        <a:pt x="974" y="789"/>
                      </a:lnTo>
                      <a:cubicBezTo>
                        <a:pt x="971" y="790"/>
                        <a:pt x="967" y="792"/>
                        <a:pt x="964" y="794"/>
                      </a:cubicBezTo>
                      <a:lnTo>
                        <a:pt x="964" y="794"/>
                      </a:lnTo>
                      <a:cubicBezTo>
                        <a:pt x="969" y="792"/>
                        <a:pt x="973" y="790"/>
                        <a:pt x="974" y="789"/>
                      </a:cubicBezTo>
                      <a:close/>
                      <a:moveTo>
                        <a:pt x="170" y="0"/>
                      </a:moveTo>
                      <a:cubicBezTo>
                        <a:pt x="170" y="6"/>
                        <a:pt x="175" y="57"/>
                        <a:pt x="170" y="57"/>
                      </a:cubicBezTo>
                      <a:cubicBezTo>
                        <a:pt x="169" y="57"/>
                        <a:pt x="166" y="52"/>
                        <a:pt x="163" y="39"/>
                      </a:cubicBezTo>
                      <a:cubicBezTo>
                        <a:pt x="163" y="54"/>
                        <a:pt x="163" y="62"/>
                        <a:pt x="163" y="77"/>
                      </a:cubicBezTo>
                      <a:cubicBezTo>
                        <a:pt x="153" y="61"/>
                        <a:pt x="144" y="56"/>
                        <a:pt x="136" y="56"/>
                      </a:cubicBezTo>
                      <a:cubicBezTo>
                        <a:pt x="125" y="56"/>
                        <a:pt x="114" y="65"/>
                        <a:pt x="101" y="70"/>
                      </a:cubicBezTo>
                      <a:cubicBezTo>
                        <a:pt x="96" y="75"/>
                        <a:pt x="91" y="78"/>
                        <a:pt x="85" y="78"/>
                      </a:cubicBezTo>
                      <a:cubicBezTo>
                        <a:pt x="72" y="78"/>
                        <a:pt x="55" y="64"/>
                        <a:pt x="24" y="23"/>
                      </a:cubicBezTo>
                      <a:lnTo>
                        <a:pt x="24" y="23"/>
                      </a:lnTo>
                      <a:cubicBezTo>
                        <a:pt x="39" y="46"/>
                        <a:pt x="39" y="54"/>
                        <a:pt x="32" y="54"/>
                      </a:cubicBezTo>
                      <a:cubicBezTo>
                        <a:pt x="32" y="54"/>
                        <a:pt x="47" y="93"/>
                        <a:pt x="55" y="116"/>
                      </a:cubicBezTo>
                      <a:cubicBezTo>
                        <a:pt x="39" y="100"/>
                        <a:pt x="32" y="77"/>
                        <a:pt x="16" y="62"/>
                      </a:cubicBezTo>
                      <a:lnTo>
                        <a:pt x="16" y="62"/>
                      </a:lnTo>
                      <a:cubicBezTo>
                        <a:pt x="32" y="123"/>
                        <a:pt x="1" y="70"/>
                        <a:pt x="16" y="131"/>
                      </a:cubicBezTo>
                      <a:cubicBezTo>
                        <a:pt x="16" y="123"/>
                        <a:pt x="16" y="123"/>
                        <a:pt x="16" y="116"/>
                      </a:cubicBezTo>
                      <a:cubicBezTo>
                        <a:pt x="39" y="185"/>
                        <a:pt x="78" y="262"/>
                        <a:pt x="109" y="355"/>
                      </a:cubicBezTo>
                      <a:cubicBezTo>
                        <a:pt x="104" y="338"/>
                        <a:pt x="103" y="332"/>
                        <a:pt x="104" y="332"/>
                      </a:cubicBezTo>
                      <a:cubicBezTo>
                        <a:pt x="107" y="332"/>
                        <a:pt x="130" y="388"/>
                        <a:pt x="135" y="388"/>
                      </a:cubicBezTo>
                      <a:cubicBezTo>
                        <a:pt x="136" y="388"/>
                        <a:pt x="137" y="387"/>
                        <a:pt x="137" y="386"/>
                      </a:cubicBezTo>
                      <a:lnTo>
                        <a:pt x="137" y="386"/>
                      </a:lnTo>
                      <a:cubicBezTo>
                        <a:pt x="137" y="390"/>
                        <a:pt x="138" y="395"/>
                        <a:pt x="140" y="401"/>
                      </a:cubicBezTo>
                      <a:cubicBezTo>
                        <a:pt x="140" y="389"/>
                        <a:pt x="138" y="381"/>
                        <a:pt x="136" y="375"/>
                      </a:cubicBezTo>
                      <a:lnTo>
                        <a:pt x="136" y="375"/>
                      </a:lnTo>
                      <a:cubicBezTo>
                        <a:pt x="136" y="380"/>
                        <a:pt x="137" y="383"/>
                        <a:pt x="137" y="386"/>
                      </a:cubicBezTo>
                      <a:lnTo>
                        <a:pt x="137" y="386"/>
                      </a:lnTo>
                      <a:cubicBezTo>
                        <a:pt x="135" y="378"/>
                        <a:pt x="134" y="373"/>
                        <a:pt x="134" y="369"/>
                      </a:cubicBezTo>
                      <a:lnTo>
                        <a:pt x="134" y="369"/>
                      </a:lnTo>
                      <a:cubicBezTo>
                        <a:pt x="135" y="371"/>
                        <a:pt x="135" y="373"/>
                        <a:pt x="136" y="375"/>
                      </a:cubicBezTo>
                      <a:lnTo>
                        <a:pt x="136" y="375"/>
                      </a:lnTo>
                      <a:cubicBezTo>
                        <a:pt x="135" y="372"/>
                        <a:pt x="135" y="368"/>
                        <a:pt x="134" y="364"/>
                      </a:cubicBezTo>
                      <a:lnTo>
                        <a:pt x="134" y="364"/>
                      </a:lnTo>
                      <a:cubicBezTo>
                        <a:pt x="134" y="363"/>
                        <a:pt x="134" y="363"/>
                        <a:pt x="135" y="363"/>
                      </a:cubicBezTo>
                      <a:cubicBezTo>
                        <a:pt x="135" y="363"/>
                        <a:pt x="137" y="365"/>
                        <a:pt x="140" y="370"/>
                      </a:cubicBezTo>
                      <a:lnTo>
                        <a:pt x="140" y="378"/>
                      </a:lnTo>
                      <a:cubicBezTo>
                        <a:pt x="140" y="377"/>
                        <a:pt x="141" y="377"/>
                        <a:pt x="142" y="377"/>
                      </a:cubicBezTo>
                      <a:cubicBezTo>
                        <a:pt x="150" y="377"/>
                        <a:pt x="164" y="411"/>
                        <a:pt x="178" y="432"/>
                      </a:cubicBezTo>
                      <a:lnTo>
                        <a:pt x="171" y="390"/>
                      </a:lnTo>
                      <a:lnTo>
                        <a:pt x="171" y="390"/>
                      </a:lnTo>
                      <a:cubicBezTo>
                        <a:pt x="173" y="394"/>
                        <a:pt x="175" y="399"/>
                        <a:pt x="177" y="406"/>
                      </a:cubicBezTo>
                      <a:lnTo>
                        <a:pt x="177" y="406"/>
                      </a:lnTo>
                      <a:cubicBezTo>
                        <a:pt x="170" y="354"/>
                        <a:pt x="170" y="412"/>
                        <a:pt x="163" y="339"/>
                      </a:cubicBezTo>
                      <a:lnTo>
                        <a:pt x="163" y="339"/>
                      </a:lnTo>
                      <a:cubicBezTo>
                        <a:pt x="178" y="424"/>
                        <a:pt x="178" y="339"/>
                        <a:pt x="194" y="439"/>
                      </a:cubicBezTo>
                      <a:cubicBezTo>
                        <a:pt x="194" y="439"/>
                        <a:pt x="186" y="385"/>
                        <a:pt x="194" y="385"/>
                      </a:cubicBezTo>
                      <a:lnTo>
                        <a:pt x="201" y="416"/>
                      </a:lnTo>
                      <a:lnTo>
                        <a:pt x="201" y="378"/>
                      </a:lnTo>
                      <a:cubicBezTo>
                        <a:pt x="209" y="401"/>
                        <a:pt x="209" y="424"/>
                        <a:pt x="209" y="447"/>
                      </a:cubicBezTo>
                      <a:lnTo>
                        <a:pt x="209" y="455"/>
                      </a:lnTo>
                      <a:cubicBezTo>
                        <a:pt x="211" y="463"/>
                        <a:pt x="212" y="466"/>
                        <a:pt x="214" y="466"/>
                      </a:cubicBezTo>
                      <a:cubicBezTo>
                        <a:pt x="216" y="466"/>
                        <a:pt x="217" y="452"/>
                        <a:pt x="217" y="452"/>
                      </a:cubicBezTo>
                      <a:cubicBezTo>
                        <a:pt x="217" y="452"/>
                        <a:pt x="217" y="452"/>
                        <a:pt x="217" y="455"/>
                      </a:cubicBezTo>
                      <a:lnTo>
                        <a:pt x="217" y="432"/>
                      </a:lnTo>
                      <a:cubicBezTo>
                        <a:pt x="219" y="424"/>
                        <a:pt x="222" y="423"/>
                        <a:pt x="224" y="423"/>
                      </a:cubicBezTo>
                      <a:cubicBezTo>
                        <a:pt x="225" y="423"/>
                        <a:pt x="226" y="423"/>
                        <a:pt x="227" y="423"/>
                      </a:cubicBezTo>
                      <a:cubicBezTo>
                        <a:pt x="231" y="423"/>
                        <a:pt x="235" y="421"/>
                        <a:pt x="240" y="385"/>
                      </a:cubicBezTo>
                      <a:lnTo>
                        <a:pt x="240" y="362"/>
                      </a:lnTo>
                      <a:cubicBezTo>
                        <a:pt x="244" y="353"/>
                        <a:pt x="246" y="349"/>
                        <a:pt x="248" y="349"/>
                      </a:cubicBezTo>
                      <a:cubicBezTo>
                        <a:pt x="251" y="349"/>
                        <a:pt x="250" y="368"/>
                        <a:pt x="252" y="368"/>
                      </a:cubicBezTo>
                      <a:cubicBezTo>
                        <a:pt x="253" y="368"/>
                        <a:pt x="254" y="366"/>
                        <a:pt x="255" y="362"/>
                      </a:cubicBezTo>
                      <a:cubicBezTo>
                        <a:pt x="255" y="350"/>
                        <a:pt x="260" y="337"/>
                        <a:pt x="262" y="337"/>
                      </a:cubicBezTo>
                      <a:cubicBezTo>
                        <a:pt x="263" y="337"/>
                        <a:pt x="263" y="338"/>
                        <a:pt x="263" y="339"/>
                      </a:cubicBezTo>
                      <a:cubicBezTo>
                        <a:pt x="263" y="362"/>
                        <a:pt x="263" y="385"/>
                        <a:pt x="263" y="416"/>
                      </a:cubicBezTo>
                      <a:cubicBezTo>
                        <a:pt x="271" y="370"/>
                        <a:pt x="271" y="378"/>
                        <a:pt x="286" y="301"/>
                      </a:cubicBezTo>
                      <a:lnTo>
                        <a:pt x="286" y="339"/>
                      </a:lnTo>
                      <a:cubicBezTo>
                        <a:pt x="286" y="316"/>
                        <a:pt x="286" y="301"/>
                        <a:pt x="294" y="278"/>
                      </a:cubicBezTo>
                      <a:lnTo>
                        <a:pt x="294" y="278"/>
                      </a:lnTo>
                      <a:cubicBezTo>
                        <a:pt x="286" y="308"/>
                        <a:pt x="294" y="331"/>
                        <a:pt x="286" y="378"/>
                      </a:cubicBezTo>
                      <a:cubicBezTo>
                        <a:pt x="286" y="395"/>
                        <a:pt x="287" y="400"/>
                        <a:pt x="289" y="400"/>
                      </a:cubicBezTo>
                      <a:cubicBezTo>
                        <a:pt x="292" y="400"/>
                        <a:pt x="298" y="371"/>
                        <a:pt x="299" y="371"/>
                      </a:cubicBezTo>
                      <a:lnTo>
                        <a:pt x="299" y="371"/>
                      </a:lnTo>
                      <a:cubicBezTo>
                        <a:pt x="299" y="371"/>
                        <a:pt x="298" y="382"/>
                        <a:pt x="294" y="416"/>
                      </a:cubicBezTo>
                      <a:cubicBezTo>
                        <a:pt x="317" y="316"/>
                        <a:pt x="294" y="362"/>
                        <a:pt x="301" y="339"/>
                      </a:cubicBezTo>
                      <a:cubicBezTo>
                        <a:pt x="309" y="318"/>
                        <a:pt x="316" y="277"/>
                        <a:pt x="317" y="277"/>
                      </a:cubicBezTo>
                      <a:cubicBezTo>
                        <a:pt x="317" y="277"/>
                        <a:pt x="317" y="277"/>
                        <a:pt x="317" y="278"/>
                      </a:cubicBezTo>
                      <a:cubicBezTo>
                        <a:pt x="325" y="285"/>
                        <a:pt x="301" y="401"/>
                        <a:pt x="309" y="401"/>
                      </a:cubicBezTo>
                      <a:lnTo>
                        <a:pt x="309" y="407"/>
                      </a:lnTo>
                      <a:lnTo>
                        <a:pt x="309" y="407"/>
                      </a:lnTo>
                      <a:cubicBezTo>
                        <a:pt x="310" y="404"/>
                        <a:pt x="311" y="402"/>
                        <a:pt x="311" y="402"/>
                      </a:cubicBezTo>
                      <a:cubicBezTo>
                        <a:pt x="312" y="402"/>
                        <a:pt x="311" y="405"/>
                        <a:pt x="309" y="416"/>
                      </a:cubicBezTo>
                      <a:cubicBezTo>
                        <a:pt x="325" y="362"/>
                        <a:pt x="309" y="416"/>
                        <a:pt x="332" y="347"/>
                      </a:cubicBezTo>
                      <a:lnTo>
                        <a:pt x="332" y="347"/>
                      </a:lnTo>
                      <a:lnTo>
                        <a:pt x="325" y="362"/>
                      </a:lnTo>
                      <a:cubicBezTo>
                        <a:pt x="331" y="350"/>
                        <a:pt x="353" y="291"/>
                        <a:pt x="356" y="291"/>
                      </a:cubicBezTo>
                      <a:cubicBezTo>
                        <a:pt x="357" y="291"/>
                        <a:pt x="357" y="294"/>
                        <a:pt x="355" y="301"/>
                      </a:cubicBezTo>
                      <a:cubicBezTo>
                        <a:pt x="348" y="315"/>
                        <a:pt x="341" y="336"/>
                        <a:pt x="340" y="345"/>
                      </a:cubicBezTo>
                      <a:lnTo>
                        <a:pt x="340" y="345"/>
                      </a:lnTo>
                      <a:cubicBezTo>
                        <a:pt x="341" y="344"/>
                        <a:pt x="341" y="344"/>
                        <a:pt x="341" y="344"/>
                      </a:cubicBezTo>
                      <a:cubicBezTo>
                        <a:pt x="342" y="344"/>
                        <a:pt x="343" y="346"/>
                        <a:pt x="340" y="355"/>
                      </a:cubicBezTo>
                      <a:cubicBezTo>
                        <a:pt x="317" y="432"/>
                        <a:pt x="325" y="370"/>
                        <a:pt x="309" y="424"/>
                      </a:cubicBezTo>
                      <a:cubicBezTo>
                        <a:pt x="308" y="430"/>
                        <a:pt x="307" y="432"/>
                        <a:pt x="308" y="432"/>
                      </a:cubicBezTo>
                      <a:cubicBezTo>
                        <a:pt x="308" y="432"/>
                        <a:pt x="312" y="419"/>
                        <a:pt x="314" y="419"/>
                      </a:cubicBezTo>
                      <a:cubicBezTo>
                        <a:pt x="315" y="419"/>
                        <a:pt x="315" y="427"/>
                        <a:pt x="309" y="455"/>
                      </a:cubicBezTo>
                      <a:cubicBezTo>
                        <a:pt x="320" y="420"/>
                        <a:pt x="323" y="411"/>
                        <a:pt x="324" y="411"/>
                      </a:cubicBezTo>
                      <a:cubicBezTo>
                        <a:pt x="325" y="411"/>
                        <a:pt x="324" y="422"/>
                        <a:pt x="326" y="422"/>
                      </a:cubicBezTo>
                      <a:cubicBezTo>
                        <a:pt x="326" y="422"/>
                        <a:pt x="326" y="421"/>
                        <a:pt x="327" y="421"/>
                      </a:cubicBezTo>
                      <a:lnTo>
                        <a:pt x="327" y="421"/>
                      </a:lnTo>
                      <a:lnTo>
                        <a:pt x="309" y="462"/>
                      </a:lnTo>
                      <a:cubicBezTo>
                        <a:pt x="314" y="453"/>
                        <a:pt x="316" y="449"/>
                        <a:pt x="317" y="449"/>
                      </a:cubicBezTo>
                      <a:cubicBezTo>
                        <a:pt x="319" y="449"/>
                        <a:pt x="317" y="460"/>
                        <a:pt x="314" y="470"/>
                      </a:cubicBezTo>
                      <a:lnTo>
                        <a:pt x="314" y="470"/>
                      </a:lnTo>
                      <a:cubicBezTo>
                        <a:pt x="322" y="444"/>
                        <a:pt x="334" y="420"/>
                        <a:pt x="340" y="401"/>
                      </a:cubicBezTo>
                      <a:cubicBezTo>
                        <a:pt x="344" y="393"/>
                        <a:pt x="347" y="390"/>
                        <a:pt x="348" y="390"/>
                      </a:cubicBezTo>
                      <a:cubicBezTo>
                        <a:pt x="352" y="390"/>
                        <a:pt x="309" y="494"/>
                        <a:pt x="315" y="494"/>
                      </a:cubicBezTo>
                      <a:cubicBezTo>
                        <a:pt x="316" y="494"/>
                        <a:pt x="316" y="494"/>
                        <a:pt x="317" y="493"/>
                      </a:cubicBezTo>
                      <a:cubicBezTo>
                        <a:pt x="317" y="478"/>
                        <a:pt x="325" y="462"/>
                        <a:pt x="332" y="447"/>
                      </a:cubicBezTo>
                      <a:lnTo>
                        <a:pt x="332" y="447"/>
                      </a:lnTo>
                      <a:cubicBezTo>
                        <a:pt x="332" y="462"/>
                        <a:pt x="325" y="478"/>
                        <a:pt x="317" y="501"/>
                      </a:cubicBezTo>
                      <a:cubicBezTo>
                        <a:pt x="323" y="484"/>
                        <a:pt x="333" y="466"/>
                        <a:pt x="341" y="449"/>
                      </a:cubicBezTo>
                      <a:lnTo>
                        <a:pt x="341" y="449"/>
                      </a:lnTo>
                      <a:cubicBezTo>
                        <a:pt x="340" y="450"/>
                        <a:pt x="340" y="451"/>
                        <a:pt x="340" y="451"/>
                      </a:cubicBezTo>
                      <a:cubicBezTo>
                        <a:pt x="342" y="451"/>
                        <a:pt x="364" y="406"/>
                        <a:pt x="371" y="394"/>
                      </a:cubicBezTo>
                      <a:lnTo>
                        <a:pt x="371" y="394"/>
                      </a:lnTo>
                      <a:lnTo>
                        <a:pt x="348" y="439"/>
                      </a:lnTo>
                      <a:cubicBezTo>
                        <a:pt x="347" y="443"/>
                        <a:pt x="347" y="445"/>
                        <a:pt x="347" y="445"/>
                      </a:cubicBezTo>
                      <a:cubicBezTo>
                        <a:pt x="351" y="445"/>
                        <a:pt x="382" y="380"/>
                        <a:pt x="386" y="380"/>
                      </a:cubicBezTo>
                      <a:cubicBezTo>
                        <a:pt x="387" y="380"/>
                        <a:pt x="387" y="382"/>
                        <a:pt x="386" y="385"/>
                      </a:cubicBezTo>
                      <a:lnTo>
                        <a:pt x="355" y="447"/>
                      </a:lnTo>
                      <a:lnTo>
                        <a:pt x="340" y="478"/>
                      </a:lnTo>
                      <a:cubicBezTo>
                        <a:pt x="351" y="462"/>
                        <a:pt x="355" y="457"/>
                        <a:pt x="356" y="457"/>
                      </a:cubicBezTo>
                      <a:cubicBezTo>
                        <a:pt x="357" y="457"/>
                        <a:pt x="356" y="462"/>
                        <a:pt x="355" y="468"/>
                      </a:cubicBezTo>
                      <a:lnTo>
                        <a:pt x="355" y="468"/>
                      </a:lnTo>
                      <a:cubicBezTo>
                        <a:pt x="353" y="473"/>
                        <a:pt x="351" y="479"/>
                        <a:pt x="348" y="486"/>
                      </a:cubicBezTo>
                      <a:lnTo>
                        <a:pt x="359" y="465"/>
                      </a:lnTo>
                      <a:lnTo>
                        <a:pt x="359" y="465"/>
                      </a:lnTo>
                      <a:cubicBezTo>
                        <a:pt x="360" y="464"/>
                        <a:pt x="361" y="463"/>
                        <a:pt x="363" y="460"/>
                      </a:cubicBezTo>
                      <a:lnTo>
                        <a:pt x="363" y="460"/>
                      </a:lnTo>
                      <a:cubicBezTo>
                        <a:pt x="368" y="454"/>
                        <a:pt x="374" y="447"/>
                        <a:pt x="378" y="447"/>
                      </a:cubicBezTo>
                      <a:cubicBezTo>
                        <a:pt x="366" y="463"/>
                        <a:pt x="357" y="479"/>
                        <a:pt x="348" y="493"/>
                      </a:cubicBezTo>
                      <a:lnTo>
                        <a:pt x="348" y="493"/>
                      </a:lnTo>
                      <a:lnTo>
                        <a:pt x="348" y="486"/>
                      </a:lnTo>
                      <a:cubicBezTo>
                        <a:pt x="341" y="498"/>
                        <a:pt x="340" y="502"/>
                        <a:pt x="341" y="502"/>
                      </a:cubicBezTo>
                      <a:cubicBezTo>
                        <a:pt x="341" y="502"/>
                        <a:pt x="341" y="501"/>
                        <a:pt x="342" y="501"/>
                      </a:cubicBezTo>
                      <a:lnTo>
                        <a:pt x="342" y="501"/>
                      </a:lnTo>
                      <a:lnTo>
                        <a:pt x="325" y="524"/>
                      </a:lnTo>
                      <a:cubicBezTo>
                        <a:pt x="331" y="518"/>
                        <a:pt x="337" y="509"/>
                        <a:pt x="344" y="498"/>
                      </a:cubicBezTo>
                      <a:lnTo>
                        <a:pt x="344" y="498"/>
                      </a:lnTo>
                      <a:cubicBezTo>
                        <a:pt x="343" y="499"/>
                        <a:pt x="342" y="500"/>
                        <a:pt x="342" y="501"/>
                      </a:cubicBezTo>
                      <a:lnTo>
                        <a:pt x="342" y="501"/>
                      </a:lnTo>
                      <a:lnTo>
                        <a:pt x="346" y="496"/>
                      </a:lnTo>
                      <a:lnTo>
                        <a:pt x="346" y="496"/>
                      </a:lnTo>
                      <a:cubicBezTo>
                        <a:pt x="345" y="497"/>
                        <a:pt x="345" y="497"/>
                        <a:pt x="344" y="498"/>
                      </a:cubicBezTo>
                      <a:lnTo>
                        <a:pt x="344" y="498"/>
                      </a:lnTo>
                      <a:cubicBezTo>
                        <a:pt x="346" y="496"/>
                        <a:pt x="348" y="493"/>
                        <a:pt x="348" y="493"/>
                      </a:cubicBezTo>
                      <a:lnTo>
                        <a:pt x="348" y="493"/>
                      </a:lnTo>
                      <a:lnTo>
                        <a:pt x="348" y="493"/>
                      </a:lnTo>
                      <a:lnTo>
                        <a:pt x="348" y="493"/>
                      </a:lnTo>
                      <a:cubicBezTo>
                        <a:pt x="340" y="509"/>
                        <a:pt x="332" y="532"/>
                        <a:pt x="325" y="540"/>
                      </a:cubicBezTo>
                      <a:cubicBezTo>
                        <a:pt x="324" y="541"/>
                        <a:pt x="324" y="542"/>
                        <a:pt x="324" y="542"/>
                      </a:cubicBezTo>
                      <a:cubicBezTo>
                        <a:pt x="325" y="542"/>
                        <a:pt x="351" y="504"/>
                        <a:pt x="356" y="504"/>
                      </a:cubicBezTo>
                      <a:cubicBezTo>
                        <a:pt x="356" y="504"/>
                        <a:pt x="356" y="505"/>
                        <a:pt x="355" y="509"/>
                      </a:cubicBezTo>
                      <a:cubicBezTo>
                        <a:pt x="355" y="509"/>
                        <a:pt x="363" y="501"/>
                        <a:pt x="363" y="501"/>
                      </a:cubicBezTo>
                      <a:lnTo>
                        <a:pt x="363" y="501"/>
                      </a:lnTo>
                      <a:cubicBezTo>
                        <a:pt x="363" y="506"/>
                        <a:pt x="352" y="526"/>
                        <a:pt x="355" y="526"/>
                      </a:cubicBezTo>
                      <a:cubicBezTo>
                        <a:pt x="356" y="526"/>
                        <a:pt x="361" y="521"/>
                        <a:pt x="371" y="509"/>
                      </a:cubicBezTo>
                      <a:lnTo>
                        <a:pt x="371" y="509"/>
                      </a:lnTo>
                      <a:lnTo>
                        <a:pt x="332" y="563"/>
                      </a:lnTo>
                      <a:cubicBezTo>
                        <a:pt x="348" y="547"/>
                        <a:pt x="386" y="493"/>
                        <a:pt x="409" y="478"/>
                      </a:cubicBezTo>
                      <a:cubicBezTo>
                        <a:pt x="411" y="476"/>
                        <a:pt x="412" y="475"/>
                        <a:pt x="412" y="475"/>
                      </a:cubicBezTo>
                      <a:lnTo>
                        <a:pt x="412" y="475"/>
                      </a:lnTo>
                      <a:cubicBezTo>
                        <a:pt x="413" y="475"/>
                        <a:pt x="400" y="490"/>
                        <a:pt x="386" y="506"/>
                      </a:cubicBezTo>
                      <a:lnTo>
                        <a:pt x="386" y="506"/>
                      </a:lnTo>
                      <a:cubicBezTo>
                        <a:pt x="396" y="496"/>
                        <a:pt x="406" y="489"/>
                        <a:pt x="409" y="489"/>
                      </a:cubicBezTo>
                      <a:cubicBezTo>
                        <a:pt x="412" y="489"/>
                        <a:pt x="411" y="495"/>
                        <a:pt x="402" y="509"/>
                      </a:cubicBezTo>
                      <a:cubicBezTo>
                        <a:pt x="386" y="529"/>
                        <a:pt x="384" y="533"/>
                        <a:pt x="383" y="533"/>
                      </a:cubicBezTo>
                      <a:cubicBezTo>
                        <a:pt x="382" y="533"/>
                        <a:pt x="381" y="532"/>
                        <a:pt x="378" y="532"/>
                      </a:cubicBezTo>
                      <a:lnTo>
                        <a:pt x="355" y="563"/>
                      </a:lnTo>
                      <a:cubicBezTo>
                        <a:pt x="332" y="586"/>
                        <a:pt x="309" y="601"/>
                        <a:pt x="294" y="632"/>
                      </a:cubicBezTo>
                      <a:cubicBezTo>
                        <a:pt x="336" y="582"/>
                        <a:pt x="340" y="582"/>
                        <a:pt x="344" y="582"/>
                      </a:cubicBezTo>
                      <a:cubicBezTo>
                        <a:pt x="347" y="582"/>
                        <a:pt x="350" y="582"/>
                        <a:pt x="369" y="561"/>
                      </a:cubicBezTo>
                      <a:lnTo>
                        <a:pt x="369" y="561"/>
                      </a:lnTo>
                      <a:cubicBezTo>
                        <a:pt x="370" y="559"/>
                        <a:pt x="373" y="557"/>
                        <a:pt x="375" y="555"/>
                      </a:cubicBezTo>
                      <a:lnTo>
                        <a:pt x="374" y="555"/>
                      </a:lnTo>
                      <a:cubicBezTo>
                        <a:pt x="379" y="549"/>
                        <a:pt x="386" y="541"/>
                        <a:pt x="394" y="532"/>
                      </a:cubicBezTo>
                      <a:lnTo>
                        <a:pt x="394" y="532"/>
                      </a:lnTo>
                      <a:lnTo>
                        <a:pt x="385" y="546"/>
                      </a:lnTo>
                      <a:lnTo>
                        <a:pt x="385" y="546"/>
                      </a:lnTo>
                      <a:cubicBezTo>
                        <a:pt x="403" y="528"/>
                        <a:pt x="427" y="506"/>
                        <a:pt x="432" y="506"/>
                      </a:cubicBezTo>
                      <a:cubicBezTo>
                        <a:pt x="433" y="506"/>
                        <a:pt x="433" y="507"/>
                        <a:pt x="432" y="509"/>
                      </a:cubicBezTo>
                      <a:cubicBezTo>
                        <a:pt x="427" y="514"/>
                        <a:pt x="422" y="522"/>
                        <a:pt x="415" y="529"/>
                      </a:cubicBezTo>
                      <a:lnTo>
                        <a:pt x="415" y="529"/>
                      </a:lnTo>
                      <a:lnTo>
                        <a:pt x="432" y="516"/>
                      </a:lnTo>
                      <a:lnTo>
                        <a:pt x="432" y="516"/>
                      </a:lnTo>
                      <a:cubicBezTo>
                        <a:pt x="432" y="516"/>
                        <a:pt x="421" y="528"/>
                        <a:pt x="417" y="532"/>
                      </a:cubicBezTo>
                      <a:lnTo>
                        <a:pt x="425" y="532"/>
                      </a:lnTo>
                      <a:lnTo>
                        <a:pt x="479" y="493"/>
                      </a:lnTo>
                      <a:lnTo>
                        <a:pt x="479" y="493"/>
                      </a:lnTo>
                      <a:cubicBezTo>
                        <a:pt x="459" y="513"/>
                        <a:pt x="439" y="533"/>
                        <a:pt x="434" y="533"/>
                      </a:cubicBezTo>
                      <a:cubicBezTo>
                        <a:pt x="433" y="533"/>
                        <a:pt x="432" y="533"/>
                        <a:pt x="432" y="532"/>
                      </a:cubicBezTo>
                      <a:cubicBezTo>
                        <a:pt x="402" y="562"/>
                        <a:pt x="395" y="571"/>
                        <a:pt x="397" y="571"/>
                      </a:cubicBezTo>
                      <a:cubicBezTo>
                        <a:pt x="399" y="571"/>
                        <a:pt x="412" y="561"/>
                        <a:pt x="419" y="557"/>
                      </a:cubicBezTo>
                      <a:lnTo>
                        <a:pt x="419" y="557"/>
                      </a:lnTo>
                      <a:cubicBezTo>
                        <a:pt x="418" y="557"/>
                        <a:pt x="417" y="557"/>
                        <a:pt x="417" y="557"/>
                      </a:cubicBezTo>
                      <a:cubicBezTo>
                        <a:pt x="415" y="557"/>
                        <a:pt x="417" y="555"/>
                        <a:pt x="425" y="547"/>
                      </a:cubicBezTo>
                      <a:cubicBezTo>
                        <a:pt x="439" y="536"/>
                        <a:pt x="446" y="532"/>
                        <a:pt x="449" y="532"/>
                      </a:cubicBezTo>
                      <a:cubicBezTo>
                        <a:pt x="453" y="532"/>
                        <a:pt x="445" y="542"/>
                        <a:pt x="440" y="547"/>
                      </a:cubicBezTo>
                      <a:cubicBezTo>
                        <a:pt x="437" y="547"/>
                        <a:pt x="429" y="551"/>
                        <a:pt x="424" y="554"/>
                      </a:cubicBezTo>
                      <a:lnTo>
                        <a:pt x="424" y="554"/>
                      </a:lnTo>
                      <a:cubicBezTo>
                        <a:pt x="423" y="554"/>
                        <a:pt x="423" y="554"/>
                        <a:pt x="423" y="554"/>
                      </a:cubicBezTo>
                      <a:cubicBezTo>
                        <a:pt x="423" y="554"/>
                        <a:pt x="421" y="555"/>
                        <a:pt x="419" y="557"/>
                      </a:cubicBezTo>
                      <a:lnTo>
                        <a:pt x="419" y="557"/>
                      </a:lnTo>
                      <a:cubicBezTo>
                        <a:pt x="420" y="556"/>
                        <a:pt x="422" y="555"/>
                        <a:pt x="424" y="554"/>
                      </a:cubicBezTo>
                      <a:lnTo>
                        <a:pt x="424" y="554"/>
                      </a:lnTo>
                      <a:cubicBezTo>
                        <a:pt x="424" y="555"/>
                        <a:pt x="421" y="559"/>
                        <a:pt x="413" y="567"/>
                      </a:cubicBezTo>
                      <a:lnTo>
                        <a:pt x="413" y="567"/>
                      </a:lnTo>
                      <a:cubicBezTo>
                        <a:pt x="423" y="558"/>
                        <a:pt x="433" y="551"/>
                        <a:pt x="440" y="547"/>
                      </a:cubicBezTo>
                      <a:lnTo>
                        <a:pt x="440" y="547"/>
                      </a:lnTo>
                      <a:cubicBezTo>
                        <a:pt x="436" y="552"/>
                        <a:pt x="434" y="556"/>
                        <a:pt x="437" y="556"/>
                      </a:cubicBezTo>
                      <a:cubicBezTo>
                        <a:pt x="440" y="556"/>
                        <a:pt x="446" y="554"/>
                        <a:pt x="456" y="547"/>
                      </a:cubicBezTo>
                      <a:lnTo>
                        <a:pt x="456" y="547"/>
                      </a:lnTo>
                      <a:cubicBezTo>
                        <a:pt x="430" y="568"/>
                        <a:pt x="425" y="571"/>
                        <a:pt x="426" y="571"/>
                      </a:cubicBezTo>
                      <a:cubicBezTo>
                        <a:pt x="427" y="571"/>
                        <a:pt x="430" y="570"/>
                        <a:pt x="432" y="570"/>
                      </a:cubicBezTo>
                      <a:lnTo>
                        <a:pt x="378" y="617"/>
                      </a:lnTo>
                      <a:cubicBezTo>
                        <a:pt x="402" y="601"/>
                        <a:pt x="425" y="586"/>
                        <a:pt x="448" y="570"/>
                      </a:cubicBezTo>
                      <a:lnTo>
                        <a:pt x="448" y="570"/>
                      </a:lnTo>
                      <a:cubicBezTo>
                        <a:pt x="441" y="577"/>
                        <a:pt x="435" y="583"/>
                        <a:pt x="428" y="588"/>
                      </a:cubicBezTo>
                      <a:lnTo>
                        <a:pt x="428" y="588"/>
                      </a:lnTo>
                      <a:cubicBezTo>
                        <a:pt x="436" y="582"/>
                        <a:pt x="444" y="578"/>
                        <a:pt x="448" y="578"/>
                      </a:cubicBezTo>
                      <a:cubicBezTo>
                        <a:pt x="442" y="587"/>
                        <a:pt x="441" y="590"/>
                        <a:pt x="443" y="590"/>
                      </a:cubicBezTo>
                      <a:cubicBezTo>
                        <a:pt x="447" y="590"/>
                        <a:pt x="462" y="580"/>
                        <a:pt x="486" y="570"/>
                      </a:cubicBezTo>
                      <a:lnTo>
                        <a:pt x="486" y="570"/>
                      </a:lnTo>
                      <a:cubicBezTo>
                        <a:pt x="479" y="574"/>
                        <a:pt x="471" y="580"/>
                        <a:pt x="463" y="586"/>
                      </a:cubicBezTo>
                      <a:lnTo>
                        <a:pt x="463" y="586"/>
                      </a:lnTo>
                      <a:cubicBezTo>
                        <a:pt x="479" y="578"/>
                        <a:pt x="509" y="555"/>
                        <a:pt x="533" y="547"/>
                      </a:cubicBezTo>
                      <a:cubicBezTo>
                        <a:pt x="542" y="541"/>
                        <a:pt x="545" y="538"/>
                        <a:pt x="546" y="538"/>
                      </a:cubicBezTo>
                      <a:cubicBezTo>
                        <a:pt x="548" y="538"/>
                        <a:pt x="495" y="579"/>
                        <a:pt x="501" y="579"/>
                      </a:cubicBezTo>
                      <a:cubicBezTo>
                        <a:pt x="502" y="579"/>
                        <a:pt x="507" y="577"/>
                        <a:pt x="517" y="570"/>
                      </a:cubicBezTo>
                      <a:lnTo>
                        <a:pt x="517" y="570"/>
                      </a:lnTo>
                      <a:cubicBezTo>
                        <a:pt x="509" y="586"/>
                        <a:pt x="486" y="593"/>
                        <a:pt x="471" y="609"/>
                      </a:cubicBezTo>
                      <a:cubicBezTo>
                        <a:pt x="517" y="586"/>
                        <a:pt x="502" y="593"/>
                        <a:pt x="563" y="563"/>
                      </a:cubicBezTo>
                      <a:lnTo>
                        <a:pt x="563" y="563"/>
                      </a:lnTo>
                      <a:lnTo>
                        <a:pt x="550" y="573"/>
                      </a:lnTo>
                      <a:lnTo>
                        <a:pt x="550" y="573"/>
                      </a:lnTo>
                      <a:cubicBezTo>
                        <a:pt x="585" y="548"/>
                        <a:pt x="624" y="530"/>
                        <a:pt x="664" y="516"/>
                      </a:cubicBezTo>
                      <a:lnTo>
                        <a:pt x="702" y="486"/>
                      </a:lnTo>
                      <a:lnTo>
                        <a:pt x="733" y="478"/>
                      </a:lnTo>
                      <a:lnTo>
                        <a:pt x="733" y="478"/>
                      </a:lnTo>
                      <a:cubicBezTo>
                        <a:pt x="723" y="483"/>
                        <a:pt x="712" y="488"/>
                        <a:pt x="702" y="493"/>
                      </a:cubicBezTo>
                      <a:lnTo>
                        <a:pt x="702" y="493"/>
                      </a:lnTo>
                      <a:cubicBezTo>
                        <a:pt x="671" y="516"/>
                        <a:pt x="648" y="532"/>
                        <a:pt x="617" y="547"/>
                      </a:cubicBezTo>
                      <a:lnTo>
                        <a:pt x="648" y="524"/>
                      </a:lnTo>
                      <a:lnTo>
                        <a:pt x="648" y="524"/>
                      </a:lnTo>
                      <a:cubicBezTo>
                        <a:pt x="617" y="540"/>
                        <a:pt x="579" y="563"/>
                        <a:pt x="556" y="578"/>
                      </a:cubicBezTo>
                      <a:lnTo>
                        <a:pt x="571" y="570"/>
                      </a:lnTo>
                      <a:lnTo>
                        <a:pt x="571" y="570"/>
                      </a:lnTo>
                      <a:lnTo>
                        <a:pt x="549" y="585"/>
                      </a:lnTo>
                      <a:lnTo>
                        <a:pt x="549" y="585"/>
                      </a:lnTo>
                      <a:cubicBezTo>
                        <a:pt x="553" y="584"/>
                        <a:pt x="562" y="582"/>
                        <a:pt x="571" y="578"/>
                      </a:cubicBezTo>
                      <a:lnTo>
                        <a:pt x="571" y="578"/>
                      </a:lnTo>
                      <a:lnTo>
                        <a:pt x="530" y="604"/>
                      </a:lnTo>
                      <a:lnTo>
                        <a:pt x="530" y="604"/>
                      </a:lnTo>
                      <a:lnTo>
                        <a:pt x="502" y="632"/>
                      </a:lnTo>
                      <a:cubicBezTo>
                        <a:pt x="563" y="601"/>
                        <a:pt x="625" y="570"/>
                        <a:pt x="687" y="555"/>
                      </a:cubicBezTo>
                      <a:lnTo>
                        <a:pt x="687" y="555"/>
                      </a:lnTo>
                      <a:cubicBezTo>
                        <a:pt x="640" y="578"/>
                        <a:pt x="617" y="593"/>
                        <a:pt x="563" y="624"/>
                      </a:cubicBezTo>
                      <a:cubicBezTo>
                        <a:pt x="582" y="611"/>
                        <a:pt x="584" y="607"/>
                        <a:pt x="579" y="607"/>
                      </a:cubicBezTo>
                      <a:cubicBezTo>
                        <a:pt x="572" y="607"/>
                        <a:pt x="547" y="618"/>
                        <a:pt x="546" y="618"/>
                      </a:cubicBezTo>
                      <a:cubicBezTo>
                        <a:pt x="546" y="618"/>
                        <a:pt x="546" y="617"/>
                        <a:pt x="548" y="617"/>
                      </a:cubicBezTo>
                      <a:lnTo>
                        <a:pt x="548" y="617"/>
                      </a:lnTo>
                      <a:cubicBezTo>
                        <a:pt x="533" y="624"/>
                        <a:pt x="517" y="632"/>
                        <a:pt x="509" y="640"/>
                      </a:cubicBezTo>
                      <a:lnTo>
                        <a:pt x="550" y="622"/>
                      </a:lnTo>
                      <a:lnTo>
                        <a:pt x="550" y="622"/>
                      </a:lnTo>
                      <a:cubicBezTo>
                        <a:pt x="534" y="631"/>
                        <a:pt x="523" y="643"/>
                        <a:pt x="517" y="655"/>
                      </a:cubicBezTo>
                      <a:cubicBezTo>
                        <a:pt x="564" y="622"/>
                        <a:pt x="574" y="618"/>
                        <a:pt x="581" y="618"/>
                      </a:cubicBezTo>
                      <a:cubicBezTo>
                        <a:pt x="584" y="618"/>
                        <a:pt x="586" y="618"/>
                        <a:pt x="589" y="618"/>
                      </a:cubicBezTo>
                      <a:cubicBezTo>
                        <a:pt x="592" y="618"/>
                        <a:pt x="596" y="618"/>
                        <a:pt x="602" y="617"/>
                      </a:cubicBezTo>
                      <a:lnTo>
                        <a:pt x="602" y="617"/>
                      </a:lnTo>
                      <a:cubicBezTo>
                        <a:pt x="577" y="629"/>
                        <a:pt x="552" y="642"/>
                        <a:pt x="547" y="642"/>
                      </a:cubicBezTo>
                      <a:cubicBezTo>
                        <a:pt x="546" y="642"/>
                        <a:pt x="547" y="641"/>
                        <a:pt x="548" y="640"/>
                      </a:cubicBezTo>
                      <a:lnTo>
                        <a:pt x="548" y="640"/>
                      </a:lnTo>
                      <a:cubicBezTo>
                        <a:pt x="536" y="647"/>
                        <a:pt x="533" y="650"/>
                        <a:pt x="534" y="650"/>
                      </a:cubicBezTo>
                      <a:cubicBezTo>
                        <a:pt x="538" y="650"/>
                        <a:pt x="571" y="634"/>
                        <a:pt x="592" y="624"/>
                      </a:cubicBezTo>
                      <a:lnTo>
                        <a:pt x="586" y="624"/>
                      </a:lnTo>
                      <a:cubicBezTo>
                        <a:pt x="591" y="623"/>
                        <a:pt x="594" y="623"/>
                        <a:pt x="597" y="622"/>
                      </a:cubicBezTo>
                      <a:lnTo>
                        <a:pt x="597" y="622"/>
                      </a:lnTo>
                      <a:cubicBezTo>
                        <a:pt x="595" y="623"/>
                        <a:pt x="594" y="624"/>
                        <a:pt x="592" y="624"/>
                      </a:cubicBezTo>
                      <a:lnTo>
                        <a:pt x="602" y="624"/>
                      </a:lnTo>
                      <a:cubicBezTo>
                        <a:pt x="602" y="624"/>
                        <a:pt x="603" y="624"/>
                        <a:pt x="603" y="623"/>
                      </a:cubicBezTo>
                      <a:lnTo>
                        <a:pt x="603" y="623"/>
                      </a:lnTo>
                      <a:cubicBezTo>
                        <a:pt x="603" y="623"/>
                        <a:pt x="601" y="622"/>
                        <a:pt x="599" y="622"/>
                      </a:cubicBezTo>
                      <a:cubicBezTo>
                        <a:pt x="598" y="622"/>
                        <a:pt x="597" y="622"/>
                        <a:pt x="597" y="622"/>
                      </a:cubicBezTo>
                      <a:lnTo>
                        <a:pt x="597" y="622"/>
                      </a:lnTo>
                      <a:cubicBezTo>
                        <a:pt x="603" y="619"/>
                        <a:pt x="608" y="617"/>
                        <a:pt x="610" y="617"/>
                      </a:cubicBezTo>
                      <a:cubicBezTo>
                        <a:pt x="611" y="617"/>
                        <a:pt x="609" y="619"/>
                        <a:pt x="603" y="623"/>
                      </a:cubicBezTo>
                      <a:lnTo>
                        <a:pt x="603" y="623"/>
                      </a:lnTo>
                      <a:cubicBezTo>
                        <a:pt x="605" y="627"/>
                        <a:pt x="591" y="637"/>
                        <a:pt x="571" y="647"/>
                      </a:cubicBezTo>
                      <a:cubicBezTo>
                        <a:pt x="568" y="651"/>
                        <a:pt x="570" y="654"/>
                        <a:pt x="581" y="654"/>
                      </a:cubicBezTo>
                      <a:cubicBezTo>
                        <a:pt x="593" y="654"/>
                        <a:pt x="617" y="649"/>
                        <a:pt x="656" y="632"/>
                      </a:cubicBezTo>
                      <a:lnTo>
                        <a:pt x="656" y="632"/>
                      </a:lnTo>
                      <a:lnTo>
                        <a:pt x="556" y="678"/>
                      </a:lnTo>
                      <a:cubicBezTo>
                        <a:pt x="640" y="647"/>
                        <a:pt x="725" y="609"/>
                        <a:pt x="810" y="578"/>
                      </a:cubicBezTo>
                      <a:lnTo>
                        <a:pt x="810" y="578"/>
                      </a:lnTo>
                      <a:cubicBezTo>
                        <a:pt x="748" y="609"/>
                        <a:pt x="594" y="678"/>
                        <a:pt x="556" y="694"/>
                      </a:cubicBezTo>
                      <a:cubicBezTo>
                        <a:pt x="548" y="701"/>
                        <a:pt x="540" y="701"/>
                        <a:pt x="563" y="701"/>
                      </a:cubicBezTo>
                      <a:cubicBezTo>
                        <a:pt x="567" y="697"/>
                        <a:pt x="592" y="685"/>
                        <a:pt x="614" y="674"/>
                      </a:cubicBezTo>
                      <a:lnTo>
                        <a:pt x="614" y="674"/>
                      </a:lnTo>
                      <a:cubicBezTo>
                        <a:pt x="601" y="682"/>
                        <a:pt x="604" y="684"/>
                        <a:pt x="563" y="709"/>
                      </a:cubicBezTo>
                      <a:cubicBezTo>
                        <a:pt x="602" y="686"/>
                        <a:pt x="633" y="670"/>
                        <a:pt x="679" y="663"/>
                      </a:cubicBezTo>
                      <a:lnTo>
                        <a:pt x="679" y="663"/>
                      </a:lnTo>
                      <a:lnTo>
                        <a:pt x="563" y="709"/>
                      </a:lnTo>
                      <a:lnTo>
                        <a:pt x="667" y="672"/>
                      </a:lnTo>
                      <a:lnTo>
                        <a:pt x="667" y="672"/>
                      </a:lnTo>
                      <a:cubicBezTo>
                        <a:pt x="648" y="679"/>
                        <a:pt x="615" y="695"/>
                        <a:pt x="586" y="709"/>
                      </a:cubicBezTo>
                      <a:lnTo>
                        <a:pt x="586" y="709"/>
                      </a:lnTo>
                      <a:cubicBezTo>
                        <a:pt x="586" y="709"/>
                        <a:pt x="586" y="709"/>
                        <a:pt x="586" y="709"/>
                      </a:cubicBezTo>
                      <a:lnTo>
                        <a:pt x="586" y="709"/>
                      </a:lnTo>
                      <a:lnTo>
                        <a:pt x="586" y="709"/>
                      </a:lnTo>
                      <a:lnTo>
                        <a:pt x="586" y="709"/>
                      </a:lnTo>
                      <a:cubicBezTo>
                        <a:pt x="586" y="709"/>
                        <a:pt x="586" y="709"/>
                        <a:pt x="586" y="709"/>
                      </a:cubicBezTo>
                      <a:lnTo>
                        <a:pt x="586" y="709"/>
                      </a:lnTo>
                      <a:cubicBezTo>
                        <a:pt x="586" y="711"/>
                        <a:pt x="587" y="711"/>
                        <a:pt x="590" y="711"/>
                      </a:cubicBezTo>
                      <a:cubicBezTo>
                        <a:pt x="610" y="711"/>
                        <a:pt x="717" y="670"/>
                        <a:pt x="731" y="670"/>
                      </a:cubicBezTo>
                      <a:cubicBezTo>
                        <a:pt x="732" y="670"/>
                        <a:pt x="733" y="670"/>
                        <a:pt x="733" y="670"/>
                      </a:cubicBezTo>
                      <a:cubicBezTo>
                        <a:pt x="687" y="686"/>
                        <a:pt x="640" y="709"/>
                        <a:pt x="594" y="732"/>
                      </a:cubicBezTo>
                      <a:cubicBezTo>
                        <a:pt x="687" y="694"/>
                        <a:pt x="787" y="663"/>
                        <a:pt x="887" y="632"/>
                      </a:cubicBezTo>
                      <a:lnTo>
                        <a:pt x="887" y="632"/>
                      </a:lnTo>
                      <a:lnTo>
                        <a:pt x="856" y="647"/>
                      </a:lnTo>
                      <a:lnTo>
                        <a:pt x="895" y="640"/>
                      </a:lnTo>
                      <a:lnTo>
                        <a:pt x="579" y="740"/>
                      </a:lnTo>
                      <a:cubicBezTo>
                        <a:pt x="556" y="755"/>
                        <a:pt x="548" y="755"/>
                        <a:pt x="548" y="755"/>
                      </a:cubicBezTo>
                      <a:cubicBezTo>
                        <a:pt x="540" y="763"/>
                        <a:pt x="525" y="771"/>
                        <a:pt x="509" y="771"/>
                      </a:cubicBezTo>
                      <a:lnTo>
                        <a:pt x="494" y="786"/>
                      </a:lnTo>
                      <a:cubicBezTo>
                        <a:pt x="556" y="763"/>
                        <a:pt x="556" y="771"/>
                        <a:pt x="610" y="755"/>
                      </a:cubicBezTo>
                      <a:lnTo>
                        <a:pt x="610" y="755"/>
                      </a:lnTo>
                      <a:lnTo>
                        <a:pt x="540" y="763"/>
                      </a:lnTo>
                      <a:cubicBezTo>
                        <a:pt x="595" y="742"/>
                        <a:pt x="693" y="716"/>
                        <a:pt x="708" y="716"/>
                      </a:cubicBezTo>
                      <a:cubicBezTo>
                        <a:pt x="710" y="716"/>
                        <a:pt x="711" y="716"/>
                        <a:pt x="710" y="717"/>
                      </a:cubicBezTo>
                      <a:cubicBezTo>
                        <a:pt x="687" y="732"/>
                        <a:pt x="602" y="755"/>
                        <a:pt x="579" y="771"/>
                      </a:cubicBezTo>
                      <a:cubicBezTo>
                        <a:pt x="590" y="767"/>
                        <a:pt x="600" y="765"/>
                        <a:pt x="606" y="765"/>
                      </a:cubicBezTo>
                      <a:cubicBezTo>
                        <a:pt x="611" y="765"/>
                        <a:pt x="613" y="767"/>
                        <a:pt x="610" y="770"/>
                      </a:cubicBezTo>
                      <a:lnTo>
                        <a:pt x="610" y="770"/>
                      </a:lnTo>
                      <a:cubicBezTo>
                        <a:pt x="612" y="770"/>
                        <a:pt x="614" y="770"/>
                        <a:pt x="615" y="770"/>
                      </a:cubicBezTo>
                      <a:cubicBezTo>
                        <a:pt x="619" y="770"/>
                        <a:pt x="617" y="772"/>
                        <a:pt x="602" y="778"/>
                      </a:cubicBezTo>
                      <a:cubicBezTo>
                        <a:pt x="602" y="778"/>
                        <a:pt x="578" y="788"/>
                        <a:pt x="563" y="794"/>
                      </a:cubicBezTo>
                      <a:lnTo>
                        <a:pt x="563" y="794"/>
                      </a:lnTo>
                      <a:cubicBezTo>
                        <a:pt x="625" y="771"/>
                        <a:pt x="841" y="694"/>
                        <a:pt x="895" y="678"/>
                      </a:cubicBezTo>
                      <a:lnTo>
                        <a:pt x="895" y="678"/>
                      </a:lnTo>
                      <a:cubicBezTo>
                        <a:pt x="895" y="678"/>
                        <a:pt x="833" y="709"/>
                        <a:pt x="802" y="724"/>
                      </a:cubicBezTo>
                      <a:cubicBezTo>
                        <a:pt x="748" y="748"/>
                        <a:pt x="671" y="763"/>
                        <a:pt x="625" y="786"/>
                      </a:cubicBezTo>
                      <a:lnTo>
                        <a:pt x="664" y="771"/>
                      </a:lnTo>
                      <a:lnTo>
                        <a:pt x="664" y="771"/>
                      </a:lnTo>
                      <a:cubicBezTo>
                        <a:pt x="656" y="778"/>
                        <a:pt x="617" y="786"/>
                        <a:pt x="625" y="794"/>
                      </a:cubicBezTo>
                      <a:lnTo>
                        <a:pt x="625" y="794"/>
                      </a:lnTo>
                      <a:cubicBezTo>
                        <a:pt x="644" y="787"/>
                        <a:pt x="651" y="785"/>
                        <a:pt x="654" y="785"/>
                      </a:cubicBezTo>
                      <a:cubicBezTo>
                        <a:pt x="657" y="785"/>
                        <a:pt x="653" y="788"/>
                        <a:pt x="655" y="788"/>
                      </a:cubicBezTo>
                      <a:cubicBezTo>
                        <a:pt x="657" y="788"/>
                        <a:pt x="662" y="786"/>
                        <a:pt x="679" y="778"/>
                      </a:cubicBezTo>
                      <a:cubicBezTo>
                        <a:pt x="694" y="778"/>
                        <a:pt x="664" y="786"/>
                        <a:pt x="671" y="786"/>
                      </a:cubicBezTo>
                      <a:cubicBezTo>
                        <a:pt x="717" y="771"/>
                        <a:pt x="771" y="755"/>
                        <a:pt x="825" y="748"/>
                      </a:cubicBezTo>
                      <a:lnTo>
                        <a:pt x="825" y="748"/>
                      </a:lnTo>
                      <a:lnTo>
                        <a:pt x="779" y="763"/>
                      </a:lnTo>
                      <a:cubicBezTo>
                        <a:pt x="779" y="778"/>
                        <a:pt x="756" y="794"/>
                        <a:pt x="756" y="801"/>
                      </a:cubicBezTo>
                      <a:cubicBezTo>
                        <a:pt x="733" y="809"/>
                        <a:pt x="717" y="817"/>
                        <a:pt x="694" y="825"/>
                      </a:cubicBezTo>
                      <a:cubicBezTo>
                        <a:pt x="705" y="825"/>
                        <a:pt x="715" y="821"/>
                        <a:pt x="723" y="821"/>
                      </a:cubicBezTo>
                      <a:cubicBezTo>
                        <a:pt x="724" y="821"/>
                        <a:pt x="725" y="821"/>
                        <a:pt x="726" y="821"/>
                      </a:cubicBezTo>
                      <a:lnTo>
                        <a:pt x="726" y="821"/>
                      </a:lnTo>
                      <a:cubicBezTo>
                        <a:pt x="786" y="800"/>
                        <a:pt x="852" y="786"/>
                        <a:pt x="918" y="778"/>
                      </a:cubicBezTo>
                      <a:cubicBezTo>
                        <a:pt x="937" y="778"/>
                        <a:pt x="889" y="794"/>
                        <a:pt x="879" y="795"/>
                      </a:cubicBezTo>
                      <a:lnTo>
                        <a:pt x="879" y="795"/>
                      </a:lnTo>
                      <a:cubicBezTo>
                        <a:pt x="879" y="795"/>
                        <a:pt x="879" y="794"/>
                        <a:pt x="879" y="794"/>
                      </a:cubicBezTo>
                      <a:lnTo>
                        <a:pt x="879" y="794"/>
                      </a:lnTo>
                      <a:cubicBezTo>
                        <a:pt x="877" y="795"/>
                        <a:pt x="877" y="795"/>
                        <a:pt x="878" y="795"/>
                      </a:cubicBezTo>
                      <a:cubicBezTo>
                        <a:pt x="878" y="795"/>
                        <a:pt x="878" y="795"/>
                        <a:pt x="879" y="795"/>
                      </a:cubicBezTo>
                      <a:lnTo>
                        <a:pt x="879" y="795"/>
                      </a:lnTo>
                      <a:cubicBezTo>
                        <a:pt x="879" y="799"/>
                        <a:pt x="884" y="800"/>
                        <a:pt x="892" y="800"/>
                      </a:cubicBezTo>
                      <a:cubicBezTo>
                        <a:pt x="916" y="800"/>
                        <a:pt x="966" y="787"/>
                        <a:pt x="975" y="787"/>
                      </a:cubicBezTo>
                      <a:cubicBezTo>
                        <a:pt x="976" y="787"/>
                        <a:pt x="976" y="788"/>
                        <a:pt x="974" y="789"/>
                      </a:cubicBezTo>
                      <a:lnTo>
                        <a:pt x="974" y="789"/>
                      </a:lnTo>
                      <a:cubicBezTo>
                        <a:pt x="1002" y="777"/>
                        <a:pt x="1030" y="771"/>
                        <a:pt x="1064" y="771"/>
                      </a:cubicBezTo>
                      <a:lnTo>
                        <a:pt x="1064" y="763"/>
                      </a:lnTo>
                      <a:cubicBezTo>
                        <a:pt x="1080" y="748"/>
                        <a:pt x="1087" y="740"/>
                        <a:pt x="1072" y="740"/>
                      </a:cubicBezTo>
                      <a:cubicBezTo>
                        <a:pt x="1074" y="737"/>
                        <a:pt x="1070" y="736"/>
                        <a:pt x="1064" y="736"/>
                      </a:cubicBezTo>
                      <a:cubicBezTo>
                        <a:pt x="1053" y="736"/>
                        <a:pt x="1036" y="740"/>
                        <a:pt x="1056" y="740"/>
                      </a:cubicBezTo>
                      <a:lnTo>
                        <a:pt x="1041" y="740"/>
                      </a:lnTo>
                      <a:cubicBezTo>
                        <a:pt x="1041" y="732"/>
                        <a:pt x="964" y="740"/>
                        <a:pt x="1041" y="709"/>
                      </a:cubicBezTo>
                      <a:cubicBezTo>
                        <a:pt x="1026" y="709"/>
                        <a:pt x="1010" y="709"/>
                        <a:pt x="1026" y="694"/>
                      </a:cubicBezTo>
                      <a:lnTo>
                        <a:pt x="1056" y="686"/>
                      </a:lnTo>
                      <a:cubicBezTo>
                        <a:pt x="1043" y="686"/>
                        <a:pt x="1078" y="662"/>
                        <a:pt x="1059" y="662"/>
                      </a:cubicBezTo>
                      <a:cubicBezTo>
                        <a:pt x="1056" y="662"/>
                        <a:pt x="1053" y="662"/>
                        <a:pt x="1049" y="663"/>
                      </a:cubicBezTo>
                      <a:cubicBezTo>
                        <a:pt x="1149" y="632"/>
                        <a:pt x="1064" y="632"/>
                        <a:pt x="1080" y="624"/>
                      </a:cubicBezTo>
                      <a:lnTo>
                        <a:pt x="1080" y="624"/>
                      </a:lnTo>
                      <a:lnTo>
                        <a:pt x="1033" y="640"/>
                      </a:lnTo>
                      <a:cubicBezTo>
                        <a:pt x="1033" y="632"/>
                        <a:pt x="1018" y="632"/>
                        <a:pt x="995" y="624"/>
                      </a:cubicBezTo>
                      <a:lnTo>
                        <a:pt x="956" y="640"/>
                      </a:lnTo>
                      <a:cubicBezTo>
                        <a:pt x="952" y="641"/>
                        <a:pt x="949" y="641"/>
                        <a:pt x="947" y="641"/>
                      </a:cubicBezTo>
                      <a:cubicBezTo>
                        <a:pt x="930" y="641"/>
                        <a:pt x="979" y="616"/>
                        <a:pt x="972" y="609"/>
                      </a:cubicBezTo>
                      <a:cubicBezTo>
                        <a:pt x="1007" y="590"/>
                        <a:pt x="1000" y="586"/>
                        <a:pt x="983" y="586"/>
                      </a:cubicBezTo>
                      <a:cubicBezTo>
                        <a:pt x="975" y="586"/>
                        <a:pt x="964" y="587"/>
                        <a:pt x="956" y="587"/>
                      </a:cubicBezTo>
                      <a:cubicBezTo>
                        <a:pt x="941" y="587"/>
                        <a:pt x="933" y="585"/>
                        <a:pt x="956" y="570"/>
                      </a:cubicBezTo>
                      <a:lnTo>
                        <a:pt x="941" y="570"/>
                      </a:lnTo>
                      <a:lnTo>
                        <a:pt x="979" y="547"/>
                      </a:lnTo>
                      <a:cubicBezTo>
                        <a:pt x="982" y="546"/>
                        <a:pt x="983" y="545"/>
                        <a:pt x="983" y="545"/>
                      </a:cubicBezTo>
                      <a:cubicBezTo>
                        <a:pt x="981" y="545"/>
                        <a:pt x="951" y="558"/>
                        <a:pt x="925" y="570"/>
                      </a:cubicBezTo>
                      <a:lnTo>
                        <a:pt x="902" y="578"/>
                      </a:lnTo>
                      <a:cubicBezTo>
                        <a:pt x="933" y="563"/>
                        <a:pt x="925" y="563"/>
                        <a:pt x="920" y="563"/>
                      </a:cubicBezTo>
                      <a:cubicBezTo>
                        <a:pt x="914" y="563"/>
                        <a:pt x="910" y="563"/>
                        <a:pt x="949" y="547"/>
                      </a:cubicBezTo>
                      <a:lnTo>
                        <a:pt x="949" y="547"/>
                      </a:lnTo>
                      <a:cubicBezTo>
                        <a:pt x="911" y="555"/>
                        <a:pt x="910" y="548"/>
                        <a:pt x="846" y="569"/>
                      </a:cubicBezTo>
                      <a:lnTo>
                        <a:pt x="846" y="569"/>
                      </a:lnTo>
                      <a:cubicBezTo>
                        <a:pt x="849" y="566"/>
                        <a:pt x="851" y="563"/>
                        <a:pt x="856" y="563"/>
                      </a:cubicBezTo>
                      <a:cubicBezTo>
                        <a:pt x="856" y="564"/>
                        <a:pt x="856" y="565"/>
                        <a:pt x="857" y="565"/>
                      </a:cubicBezTo>
                      <a:cubicBezTo>
                        <a:pt x="858" y="565"/>
                        <a:pt x="861" y="555"/>
                        <a:pt x="848" y="555"/>
                      </a:cubicBezTo>
                      <a:lnTo>
                        <a:pt x="895" y="532"/>
                      </a:lnTo>
                      <a:lnTo>
                        <a:pt x="895" y="532"/>
                      </a:lnTo>
                      <a:lnTo>
                        <a:pt x="825" y="563"/>
                      </a:lnTo>
                      <a:cubicBezTo>
                        <a:pt x="856" y="540"/>
                        <a:pt x="887" y="524"/>
                        <a:pt x="918" y="516"/>
                      </a:cubicBezTo>
                      <a:lnTo>
                        <a:pt x="918" y="516"/>
                      </a:lnTo>
                      <a:cubicBezTo>
                        <a:pt x="848" y="532"/>
                        <a:pt x="895" y="516"/>
                        <a:pt x="825" y="540"/>
                      </a:cubicBezTo>
                      <a:lnTo>
                        <a:pt x="856" y="524"/>
                      </a:lnTo>
                      <a:lnTo>
                        <a:pt x="856" y="524"/>
                      </a:lnTo>
                      <a:cubicBezTo>
                        <a:pt x="856" y="524"/>
                        <a:pt x="832" y="531"/>
                        <a:pt x="825" y="531"/>
                      </a:cubicBezTo>
                      <a:cubicBezTo>
                        <a:pt x="822" y="531"/>
                        <a:pt x="823" y="529"/>
                        <a:pt x="833" y="524"/>
                      </a:cubicBezTo>
                      <a:cubicBezTo>
                        <a:pt x="895" y="486"/>
                        <a:pt x="825" y="486"/>
                        <a:pt x="872" y="432"/>
                      </a:cubicBezTo>
                      <a:lnTo>
                        <a:pt x="872" y="432"/>
                      </a:lnTo>
                      <a:cubicBezTo>
                        <a:pt x="847" y="448"/>
                        <a:pt x="838" y="453"/>
                        <a:pt x="837" y="453"/>
                      </a:cubicBezTo>
                      <a:cubicBezTo>
                        <a:pt x="835" y="453"/>
                        <a:pt x="865" y="430"/>
                        <a:pt x="857" y="430"/>
                      </a:cubicBezTo>
                      <a:cubicBezTo>
                        <a:pt x="856" y="430"/>
                        <a:pt x="854" y="430"/>
                        <a:pt x="852" y="431"/>
                      </a:cubicBezTo>
                      <a:lnTo>
                        <a:pt x="852" y="431"/>
                      </a:lnTo>
                      <a:cubicBezTo>
                        <a:pt x="866" y="423"/>
                        <a:pt x="878" y="414"/>
                        <a:pt x="895" y="409"/>
                      </a:cubicBezTo>
                      <a:cubicBezTo>
                        <a:pt x="874" y="409"/>
                        <a:pt x="891" y="395"/>
                        <a:pt x="887" y="395"/>
                      </a:cubicBezTo>
                      <a:cubicBezTo>
                        <a:pt x="884" y="395"/>
                        <a:pt x="877" y="398"/>
                        <a:pt x="856" y="409"/>
                      </a:cubicBezTo>
                      <a:cubicBezTo>
                        <a:pt x="879" y="393"/>
                        <a:pt x="887" y="385"/>
                        <a:pt x="902" y="378"/>
                      </a:cubicBezTo>
                      <a:cubicBezTo>
                        <a:pt x="897" y="378"/>
                        <a:pt x="889" y="381"/>
                        <a:pt x="888" y="381"/>
                      </a:cubicBezTo>
                      <a:cubicBezTo>
                        <a:pt x="888" y="381"/>
                        <a:pt x="890" y="380"/>
                        <a:pt x="895" y="378"/>
                      </a:cubicBezTo>
                      <a:cubicBezTo>
                        <a:pt x="902" y="370"/>
                        <a:pt x="910" y="362"/>
                        <a:pt x="925" y="362"/>
                      </a:cubicBezTo>
                      <a:cubicBezTo>
                        <a:pt x="925" y="362"/>
                        <a:pt x="924" y="361"/>
                        <a:pt x="923" y="361"/>
                      </a:cubicBezTo>
                      <a:cubicBezTo>
                        <a:pt x="906" y="361"/>
                        <a:pt x="836" y="404"/>
                        <a:pt x="779" y="439"/>
                      </a:cubicBezTo>
                      <a:cubicBezTo>
                        <a:pt x="795" y="428"/>
                        <a:pt x="800" y="422"/>
                        <a:pt x="796" y="422"/>
                      </a:cubicBezTo>
                      <a:cubicBezTo>
                        <a:pt x="793" y="422"/>
                        <a:pt x="779" y="428"/>
                        <a:pt x="756" y="439"/>
                      </a:cubicBezTo>
                      <a:cubicBezTo>
                        <a:pt x="779" y="424"/>
                        <a:pt x="795" y="409"/>
                        <a:pt x="810" y="409"/>
                      </a:cubicBezTo>
                      <a:cubicBezTo>
                        <a:pt x="815" y="409"/>
                        <a:pt x="821" y="389"/>
                        <a:pt x="804" y="389"/>
                      </a:cubicBezTo>
                      <a:cubicBezTo>
                        <a:pt x="798" y="389"/>
                        <a:pt x="789" y="392"/>
                        <a:pt x="775" y="399"/>
                      </a:cubicBezTo>
                      <a:lnTo>
                        <a:pt x="775" y="399"/>
                      </a:lnTo>
                      <a:cubicBezTo>
                        <a:pt x="779" y="396"/>
                        <a:pt x="779" y="395"/>
                        <a:pt x="777" y="395"/>
                      </a:cubicBezTo>
                      <a:cubicBezTo>
                        <a:pt x="775" y="395"/>
                        <a:pt x="771" y="397"/>
                        <a:pt x="771" y="401"/>
                      </a:cubicBezTo>
                      <a:cubicBezTo>
                        <a:pt x="770" y="402"/>
                        <a:pt x="770" y="402"/>
                        <a:pt x="769" y="402"/>
                      </a:cubicBezTo>
                      <a:cubicBezTo>
                        <a:pt x="766" y="402"/>
                        <a:pt x="770" y="385"/>
                        <a:pt x="764" y="385"/>
                      </a:cubicBezTo>
                      <a:lnTo>
                        <a:pt x="756" y="393"/>
                      </a:lnTo>
                      <a:cubicBezTo>
                        <a:pt x="735" y="406"/>
                        <a:pt x="727" y="410"/>
                        <a:pt x="724" y="410"/>
                      </a:cubicBezTo>
                      <a:cubicBezTo>
                        <a:pt x="718" y="410"/>
                        <a:pt x="735" y="393"/>
                        <a:pt x="725" y="393"/>
                      </a:cubicBezTo>
                      <a:lnTo>
                        <a:pt x="733" y="393"/>
                      </a:lnTo>
                      <a:cubicBezTo>
                        <a:pt x="744" y="376"/>
                        <a:pt x="744" y="373"/>
                        <a:pt x="741" y="373"/>
                      </a:cubicBezTo>
                      <a:cubicBezTo>
                        <a:pt x="739" y="373"/>
                        <a:pt x="736" y="375"/>
                        <a:pt x="734" y="375"/>
                      </a:cubicBezTo>
                      <a:cubicBezTo>
                        <a:pt x="733" y="375"/>
                        <a:pt x="734" y="371"/>
                        <a:pt x="748" y="355"/>
                      </a:cubicBezTo>
                      <a:lnTo>
                        <a:pt x="748" y="355"/>
                      </a:lnTo>
                      <a:lnTo>
                        <a:pt x="710" y="385"/>
                      </a:lnTo>
                      <a:cubicBezTo>
                        <a:pt x="693" y="397"/>
                        <a:pt x="685" y="402"/>
                        <a:pt x="683" y="402"/>
                      </a:cubicBezTo>
                      <a:cubicBezTo>
                        <a:pt x="676" y="402"/>
                        <a:pt x="729" y="353"/>
                        <a:pt x="716" y="353"/>
                      </a:cubicBezTo>
                      <a:cubicBezTo>
                        <a:pt x="715" y="353"/>
                        <a:pt x="713" y="353"/>
                        <a:pt x="710" y="355"/>
                      </a:cubicBezTo>
                      <a:lnTo>
                        <a:pt x="694" y="370"/>
                      </a:lnTo>
                      <a:cubicBezTo>
                        <a:pt x="692" y="372"/>
                        <a:pt x="690" y="373"/>
                        <a:pt x="690" y="373"/>
                      </a:cubicBezTo>
                      <a:cubicBezTo>
                        <a:pt x="685" y="373"/>
                        <a:pt x="788" y="276"/>
                        <a:pt x="795" y="262"/>
                      </a:cubicBezTo>
                      <a:cubicBezTo>
                        <a:pt x="802" y="262"/>
                        <a:pt x="810" y="254"/>
                        <a:pt x="818" y="254"/>
                      </a:cubicBezTo>
                      <a:cubicBezTo>
                        <a:pt x="824" y="245"/>
                        <a:pt x="826" y="241"/>
                        <a:pt x="823" y="241"/>
                      </a:cubicBezTo>
                      <a:cubicBezTo>
                        <a:pt x="815" y="241"/>
                        <a:pt x="760" y="293"/>
                        <a:pt x="748" y="293"/>
                      </a:cubicBezTo>
                      <a:cubicBezTo>
                        <a:pt x="771" y="270"/>
                        <a:pt x="818" y="239"/>
                        <a:pt x="818" y="231"/>
                      </a:cubicBezTo>
                      <a:cubicBezTo>
                        <a:pt x="820" y="228"/>
                        <a:pt x="819" y="227"/>
                        <a:pt x="817" y="227"/>
                      </a:cubicBezTo>
                      <a:cubicBezTo>
                        <a:pt x="808" y="227"/>
                        <a:pt x="763" y="254"/>
                        <a:pt x="754" y="254"/>
                      </a:cubicBezTo>
                      <a:cubicBezTo>
                        <a:pt x="751" y="254"/>
                        <a:pt x="753" y="250"/>
                        <a:pt x="764" y="239"/>
                      </a:cubicBezTo>
                      <a:lnTo>
                        <a:pt x="764" y="239"/>
                      </a:lnTo>
                      <a:cubicBezTo>
                        <a:pt x="748" y="254"/>
                        <a:pt x="733" y="270"/>
                        <a:pt x="710" y="285"/>
                      </a:cubicBezTo>
                      <a:cubicBezTo>
                        <a:pt x="704" y="285"/>
                        <a:pt x="738" y="236"/>
                        <a:pt x="728" y="236"/>
                      </a:cubicBezTo>
                      <a:cubicBezTo>
                        <a:pt x="725" y="236"/>
                        <a:pt x="721" y="239"/>
                        <a:pt x="712" y="246"/>
                      </a:cubicBezTo>
                      <a:lnTo>
                        <a:pt x="712" y="246"/>
                      </a:lnTo>
                      <a:cubicBezTo>
                        <a:pt x="713" y="244"/>
                        <a:pt x="715" y="241"/>
                        <a:pt x="717" y="239"/>
                      </a:cubicBezTo>
                      <a:lnTo>
                        <a:pt x="717" y="239"/>
                      </a:lnTo>
                      <a:cubicBezTo>
                        <a:pt x="694" y="247"/>
                        <a:pt x="671" y="262"/>
                        <a:pt x="648" y="278"/>
                      </a:cubicBezTo>
                      <a:cubicBezTo>
                        <a:pt x="681" y="242"/>
                        <a:pt x="687" y="232"/>
                        <a:pt x="681" y="232"/>
                      </a:cubicBezTo>
                      <a:cubicBezTo>
                        <a:pt x="674" y="232"/>
                        <a:pt x="649" y="249"/>
                        <a:pt x="642" y="249"/>
                      </a:cubicBezTo>
                      <a:cubicBezTo>
                        <a:pt x="637" y="249"/>
                        <a:pt x="642" y="240"/>
                        <a:pt x="671" y="208"/>
                      </a:cubicBezTo>
                      <a:lnTo>
                        <a:pt x="656" y="200"/>
                      </a:lnTo>
                      <a:lnTo>
                        <a:pt x="664" y="185"/>
                      </a:lnTo>
                      <a:cubicBezTo>
                        <a:pt x="664" y="182"/>
                        <a:pt x="663" y="181"/>
                        <a:pt x="661" y="181"/>
                      </a:cubicBezTo>
                      <a:cubicBezTo>
                        <a:pt x="655" y="181"/>
                        <a:pt x="635" y="205"/>
                        <a:pt x="610" y="224"/>
                      </a:cubicBezTo>
                      <a:cubicBezTo>
                        <a:pt x="617" y="216"/>
                        <a:pt x="625" y="208"/>
                        <a:pt x="633" y="200"/>
                      </a:cubicBezTo>
                      <a:cubicBezTo>
                        <a:pt x="636" y="184"/>
                        <a:pt x="636" y="176"/>
                        <a:pt x="632" y="176"/>
                      </a:cubicBezTo>
                      <a:cubicBezTo>
                        <a:pt x="626" y="176"/>
                        <a:pt x="610" y="192"/>
                        <a:pt x="579" y="224"/>
                      </a:cubicBezTo>
                      <a:lnTo>
                        <a:pt x="602" y="177"/>
                      </a:lnTo>
                      <a:lnTo>
                        <a:pt x="602" y="177"/>
                      </a:lnTo>
                      <a:cubicBezTo>
                        <a:pt x="600" y="180"/>
                        <a:pt x="599" y="181"/>
                        <a:pt x="599" y="181"/>
                      </a:cubicBezTo>
                      <a:cubicBezTo>
                        <a:pt x="595" y="181"/>
                        <a:pt x="612" y="132"/>
                        <a:pt x="594" y="132"/>
                      </a:cubicBezTo>
                      <a:cubicBezTo>
                        <a:pt x="592" y="132"/>
                        <a:pt x="589" y="133"/>
                        <a:pt x="586" y="135"/>
                      </a:cubicBezTo>
                      <a:lnTo>
                        <a:pt x="586" y="135"/>
                      </a:lnTo>
                      <a:cubicBezTo>
                        <a:pt x="588" y="132"/>
                        <a:pt x="590" y="128"/>
                        <a:pt x="594" y="123"/>
                      </a:cubicBezTo>
                      <a:lnTo>
                        <a:pt x="594" y="123"/>
                      </a:lnTo>
                      <a:cubicBezTo>
                        <a:pt x="589" y="128"/>
                        <a:pt x="586" y="131"/>
                        <a:pt x="583" y="131"/>
                      </a:cubicBezTo>
                      <a:cubicBezTo>
                        <a:pt x="574" y="131"/>
                        <a:pt x="579" y="103"/>
                        <a:pt x="579" y="85"/>
                      </a:cubicBezTo>
                      <a:cubicBezTo>
                        <a:pt x="579" y="76"/>
                        <a:pt x="578" y="71"/>
                        <a:pt x="575" y="71"/>
                      </a:cubicBezTo>
                      <a:cubicBezTo>
                        <a:pt x="569" y="71"/>
                        <a:pt x="557" y="87"/>
                        <a:pt x="533" y="131"/>
                      </a:cubicBezTo>
                      <a:lnTo>
                        <a:pt x="502" y="170"/>
                      </a:lnTo>
                      <a:cubicBezTo>
                        <a:pt x="509" y="185"/>
                        <a:pt x="463" y="231"/>
                        <a:pt x="456" y="262"/>
                      </a:cubicBezTo>
                      <a:cubicBezTo>
                        <a:pt x="455" y="263"/>
                        <a:pt x="455" y="263"/>
                        <a:pt x="454" y="263"/>
                      </a:cubicBezTo>
                      <a:cubicBezTo>
                        <a:pt x="450" y="263"/>
                        <a:pt x="464" y="208"/>
                        <a:pt x="479" y="208"/>
                      </a:cubicBezTo>
                      <a:lnTo>
                        <a:pt x="479" y="216"/>
                      </a:lnTo>
                      <a:cubicBezTo>
                        <a:pt x="517" y="131"/>
                        <a:pt x="479" y="177"/>
                        <a:pt x="502" y="116"/>
                      </a:cubicBezTo>
                      <a:cubicBezTo>
                        <a:pt x="471" y="108"/>
                        <a:pt x="463" y="46"/>
                        <a:pt x="432" y="39"/>
                      </a:cubicBezTo>
                      <a:lnTo>
                        <a:pt x="417" y="108"/>
                      </a:lnTo>
                      <a:lnTo>
                        <a:pt x="409" y="100"/>
                      </a:lnTo>
                      <a:cubicBezTo>
                        <a:pt x="409" y="85"/>
                        <a:pt x="417" y="46"/>
                        <a:pt x="425" y="46"/>
                      </a:cubicBezTo>
                      <a:cubicBezTo>
                        <a:pt x="426" y="38"/>
                        <a:pt x="426" y="35"/>
                        <a:pt x="425" y="35"/>
                      </a:cubicBezTo>
                      <a:cubicBezTo>
                        <a:pt x="421" y="35"/>
                        <a:pt x="402" y="80"/>
                        <a:pt x="402" y="93"/>
                      </a:cubicBezTo>
                      <a:cubicBezTo>
                        <a:pt x="394" y="62"/>
                        <a:pt x="425" y="16"/>
                        <a:pt x="425" y="16"/>
                      </a:cubicBezTo>
                      <a:lnTo>
                        <a:pt x="417" y="16"/>
                      </a:lnTo>
                      <a:lnTo>
                        <a:pt x="417" y="23"/>
                      </a:lnTo>
                      <a:cubicBezTo>
                        <a:pt x="403" y="44"/>
                        <a:pt x="396" y="71"/>
                        <a:pt x="389" y="71"/>
                      </a:cubicBezTo>
                      <a:cubicBezTo>
                        <a:pt x="388" y="71"/>
                        <a:pt x="387" y="70"/>
                        <a:pt x="386" y="70"/>
                      </a:cubicBezTo>
                      <a:cubicBezTo>
                        <a:pt x="386" y="54"/>
                        <a:pt x="394" y="39"/>
                        <a:pt x="394" y="23"/>
                      </a:cubicBezTo>
                      <a:lnTo>
                        <a:pt x="378" y="16"/>
                      </a:lnTo>
                      <a:lnTo>
                        <a:pt x="378" y="70"/>
                      </a:lnTo>
                      <a:cubicBezTo>
                        <a:pt x="365" y="90"/>
                        <a:pt x="363" y="68"/>
                        <a:pt x="358" y="111"/>
                      </a:cubicBezTo>
                      <a:lnTo>
                        <a:pt x="358" y="111"/>
                      </a:lnTo>
                      <a:cubicBezTo>
                        <a:pt x="363" y="38"/>
                        <a:pt x="317" y="83"/>
                        <a:pt x="317" y="54"/>
                      </a:cubicBezTo>
                      <a:cubicBezTo>
                        <a:pt x="311" y="81"/>
                        <a:pt x="306" y="89"/>
                        <a:pt x="301" y="89"/>
                      </a:cubicBezTo>
                      <a:cubicBezTo>
                        <a:pt x="298" y="89"/>
                        <a:pt x="296" y="87"/>
                        <a:pt x="294" y="85"/>
                      </a:cubicBezTo>
                      <a:cubicBezTo>
                        <a:pt x="294" y="99"/>
                        <a:pt x="294" y="155"/>
                        <a:pt x="281" y="155"/>
                      </a:cubicBezTo>
                      <a:cubicBezTo>
                        <a:pt x="280" y="155"/>
                        <a:pt x="279" y="155"/>
                        <a:pt x="278" y="154"/>
                      </a:cubicBezTo>
                      <a:cubicBezTo>
                        <a:pt x="294" y="23"/>
                        <a:pt x="271" y="100"/>
                        <a:pt x="271" y="8"/>
                      </a:cubicBezTo>
                      <a:cubicBezTo>
                        <a:pt x="271" y="70"/>
                        <a:pt x="247" y="16"/>
                        <a:pt x="255" y="108"/>
                      </a:cubicBezTo>
                      <a:cubicBezTo>
                        <a:pt x="247" y="93"/>
                        <a:pt x="255" y="62"/>
                        <a:pt x="247" y="31"/>
                      </a:cubicBezTo>
                      <a:cubicBezTo>
                        <a:pt x="244" y="41"/>
                        <a:pt x="240" y="45"/>
                        <a:pt x="236" y="45"/>
                      </a:cubicBezTo>
                      <a:cubicBezTo>
                        <a:pt x="224" y="45"/>
                        <a:pt x="209" y="11"/>
                        <a:pt x="194" y="11"/>
                      </a:cubicBezTo>
                      <a:cubicBezTo>
                        <a:pt x="192" y="11"/>
                        <a:pt x="189" y="13"/>
                        <a:pt x="186" y="16"/>
                      </a:cubicBezTo>
                      <a:cubicBezTo>
                        <a:pt x="186" y="39"/>
                        <a:pt x="186" y="62"/>
                        <a:pt x="186" y="85"/>
                      </a:cubicBezTo>
                      <a:lnTo>
                        <a:pt x="170" y="0"/>
                      </a:lnTo>
                      <a:close/>
                      <a:moveTo>
                        <a:pt x="754" y="817"/>
                      </a:moveTo>
                      <a:cubicBezTo>
                        <a:pt x="748" y="817"/>
                        <a:pt x="737" y="819"/>
                        <a:pt x="727" y="822"/>
                      </a:cubicBezTo>
                      <a:lnTo>
                        <a:pt x="727" y="822"/>
                      </a:lnTo>
                      <a:cubicBezTo>
                        <a:pt x="727" y="822"/>
                        <a:pt x="727" y="821"/>
                        <a:pt x="726" y="821"/>
                      </a:cubicBezTo>
                      <a:lnTo>
                        <a:pt x="726" y="821"/>
                      </a:lnTo>
                      <a:cubicBezTo>
                        <a:pt x="723" y="822"/>
                        <a:pt x="720" y="824"/>
                        <a:pt x="717" y="825"/>
                      </a:cubicBezTo>
                      <a:cubicBezTo>
                        <a:pt x="720" y="824"/>
                        <a:pt x="724" y="823"/>
                        <a:pt x="727" y="822"/>
                      </a:cubicBezTo>
                      <a:lnTo>
                        <a:pt x="727" y="822"/>
                      </a:lnTo>
                      <a:cubicBezTo>
                        <a:pt x="730" y="822"/>
                        <a:pt x="731" y="823"/>
                        <a:pt x="733" y="825"/>
                      </a:cubicBezTo>
                      <a:cubicBezTo>
                        <a:pt x="706" y="832"/>
                        <a:pt x="702" y="832"/>
                        <a:pt x="697" y="832"/>
                      </a:cubicBezTo>
                      <a:cubicBezTo>
                        <a:pt x="694" y="832"/>
                        <a:pt x="690" y="832"/>
                        <a:pt x="675" y="835"/>
                      </a:cubicBezTo>
                      <a:lnTo>
                        <a:pt x="675" y="835"/>
                      </a:lnTo>
                      <a:cubicBezTo>
                        <a:pt x="695" y="832"/>
                        <a:pt x="716" y="832"/>
                        <a:pt x="733" y="832"/>
                      </a:cubicBezTo>
                      <a:cubicBezTo>
                        <a:pt x="760" y="821"/>
                        <a:pt x="762" y="817"/>
                        <a:pt x="754" y="817"/>
                      </a:cubicBezTo>
                      <a:close/>
                      <a:moveTo>
                        <a:pt x="675" y="835"/>
                      </a:moveTo>
                      <a:cubicBezTo>
                        <a:pt x="669" y="836"/>
                        <a:pt x="662" y="838"/>
                        <a:pt x="656" y="840"/>
                      </a:cubicBezTo>
                      <a:cubicBezTo>
                        <a:pt x="664" y="838"/>
                        <a:pt x="670" y="836"/>
                        <a:pt x="675" y="835"/>
                      </a:cubicBezTo>
                      <a:close/>
                      <a:moveTo>
                        <a:pt x="964" y="794"/>
                      </a:moveTo>
                      <a:cubicBezTo>
                        <a:pt x="910" y="825"/>
                        <a:pt x="872" y="825"/>
                        <a:pt x="833" y="832"/>
                      </a:cubicBezTo>
                      <a:cubicBezTo>
                        <a:pt x="810" y="832"/>
                        <a:pt x="864" y="817"/>
                        <a:pt x="856" y="809"/>
                      </a:cubicBezTo>
                      <a:lnTo>
                        <a:pt x="856" y="809"/>
                      </a:lnTo>
                      <a:lnTo>
                        <a:pt x="833" y="825"/>
                      </a:lnTo>
                      <a:cubicBezTo>
                        <a:pt x="818" y="825"/>
                        <a:pt x="802" y="825"/>
                        <a:pt x="818" y="817"/>
                      </a:cubicBezTo>
                      <a:lnTo>
                        <a:pt x="818" y="817"/>
                      </a:lnTo>
                      <a:cubicBezTo>
                        <a:pt x="771" y="832"/>
                        <a:pt x="818" y="848"/>
                        <a:pt x="779" y="871"/>
                      </a:cubicBezTo>
                      <a:cubicBezTo>
                        <a:pt x="795" y="871"/>
                        <a:pt x="818" y="863"/>
                        <a:pt x="833" y="855"/>
                      </a:cubicBezTo>
                      <a:lnTo>
                        <a:pt x="825" y="855"/>
                      </a:lnTo>
                      <a:cubicBezTo>
                        <a:pt x="864" y="848"/>
                        <a:pt x="887" y="848"/>
                        <a:pt x="902" y="840"/>
                      </a:cubicBezTo>
                      <a:cubicBezTo>
                        <a:pt x="910" y="836"/>
                        <a:pt x="929" y="834"/>
                        <a:pt x="944" y="834"/>
                      </a:cubicBezTo>
                      <a:cubicBezTo>
                        <a:pt x="958" y="834"/>
                        <a:pt x="968" y="836"/>
                        <a:pt x="956" y="840"/>
                      </a:cubicBezTo>
                      <a:lnTo>
                        <a:pt x="924" y="849"/>
                      </a:lnTo>
                      <a:lnTo>
                        <a:pt x="924" y="849"/>
                      </a:lnTo>
                      <a:cubicBezTo>
                        <a:pt x="924" y="848"/>
                        <a:pt x="922" y="848"/>
                        <a:pt x="918" y="848"/>
                      </a:cubicBezTo>
                      <a:cubicBezTo>
                        <a:pt x="922" y="848"/>
                        <a:pt x="922" y="849"/>
                        <a:pt x="920" y="850"/>
                      </a:cubicBezTo>
                      <a:lnTo>
                        <a:pt x="920" y="850"/>
                      </a:lnTo>
                      <a:lnTo>
                        <a:pt x="902" y="855"/>
                      </a:lnTo>
                      <a:cubicBezTo>
                        <a:pt x="906" y="855"/>
                        <a:pt x="909" y="855"/>
                        <a:pt x="912" y="854"/>
                      </a:cubicBezTo>
                      <a:lnTo>
                        <a:pt x="912" y="854"/>
                      </a:lnTo>
                      <a:cubicBezTo>
                        <a:pt x="900" y="860"/>
                        <a:pt x="882" y="867"/>
                        <a:pt x="890" y="867"/>
                      </a:cubicBezTo>
                      <a:cubicBezTo>
                        <a:pt x="894" y="867"/>
                        <a:pt x="902" y="866"/>
                        <a:pt x="918" y="863"/>
                      </a:cubicBezTo>
                      <a:lnTo>
                        <a:pt x="956" y="848"/>
                      </a:lnTo>
                      <a:cubicBezTo>
                        <a:pt x="977" y="848"/>
                        <a:pt x="1011" y="844"/>
                        <a:pt x="1027" y="844"/>
                      </a:cubicBezTo>
                      <a:cubicBezTo>
                        <a:pt x="1035" y="844"/>
                        <a:pt x="1039" y="845"/>
                        <a:pt x="1033" y="848"/>
                      </a:cubicBezTo>
                      <a:cubicBezTo>
                        <a:pt x="1087" y="832"/>
                        <a:pt x="1026" y="848"/>
                        <a:pt x="1087" y="825"/>
                      </a:cubicBezTo>
                      <a:lnTo>
                        <a:pt x="1087" y="825"/>
                      </a:lnTo>
                      <a:cubicBezTo>
                        <a:pt x="1068" y="830"/>
                        <a:pt x="1058" y="832"/>
                        <a:pt x="1053" y="832"/>
                      </a:cubicBezTo>
                      <a:cubicBezTo>
                        <a:pt x="1044" y="832"/>
                        <a:pt x="1053" y="825"/>
                        <a:pt x="1041" y="825"/>
                      </a:cubicBezTo>
                      <a:cubicBezTo>
                        <a:pt x="1035" y="825"/>
                        <a:pt x="1026" y="826"/>
                        <a:pt x="1009" y="831"/>
                      </a:cubicBezTo>
                      <a:lnTo>
                        <a:pt x="1009" y="831"/>
                      </a:lnTo>
                      <a:cubicBezTo>
                        <a:pt x="1038" y="822"/>
                        <a:pt x="1066" y="808"/>
                        <a:pt x="1095" y="794"/>
                      </a:cubicBezTo>
                      <a:cubicBezTo>
                        <a:pt x="1085" y="794"/>
                        <a:pt x="1074" y="801"/>
                        <a:pt x="1071" y="801"/>
                      </a:cubicBezTo>
                      <a:cubicBezTo>
                        <a:pt x="1069" y="801"/>
                        <a:pt x="1069" y="799"/>
                        <a:pt x="1072" y="794"/>
                      </a:cubicBezTo>
                      <a:lnTo>
                        <a:pt x="1056" y="794"/>
                      </a:lnTo>
                      <a:lnTo>
                        <a:pt x="1026" y="809"/>
                      </a:lnTo>
                      <a:lnTo>
                        <a:pt x="956" y="809"/>
                      </a:lnTo>
                      <a:cubicBezTo>
                        <a:pt x="972" y="801"/>
                        <a:pt x="987" y="794"/>
                        <a:pt x="1003" y="7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9"/>
                <p:cNvSpPr/>
                <p:nvPr/>
              </p:nvSpPr>
              <p:spPr>
                <a:xfrm>
                  <a:off x="-3552391" y="3094634"/>
                  <a:ext cx="1979" cy="1320"/>
                </a:xfrm>
                <a:custGeom>
                  <a:avLst/>
                  <a:gdLst/>
                  <a:ahLst/>
                  <a:cxnLst/>
                  <a:rect l="l" t="t" r="r" b="b"/>
                  <a:pathLst>
                    <a:path w="24" h="16" extrusionOk="0">
                      <a:moveTo>
                        <a:pt x="24" y="0"/>
                      </a:moveTo>
                      <a:cubicBezTo>
                        <a:pt x="16" y="0"/>
                        <a:pt x="9" y="8"/>
                        <a:pt x="1" y="15"/>
                      </a:cubicBezTo>
                      <a:lnTo>
                        <a:pt x="24" y="0"/>
                      </a:lnTo>
                      <a:close/>
                    </a:path>
                  </a:pathLst>
                </a:custGeom>
                <a:solidFill>
                  <a:srgbClr val="FFC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CUSTOM_10_1">
    <p:spTree>
      <p:nvGrpSpPr>
        <p:cNvPr id="1" name="Shape 811"/>
        <p:cNvGrpSpPr/>
        <p:nvPr/>
      </p:nvGrpSpPr>
      <p:grpSpPr>
        <a:xfrm>
          <a:off x="0" y="0"/>
          <a:ext cx="0" cy="0"/>
          <a:chOff x="0" y="0"/>
          <a:chExt cx="0" cy="0"/>
        </a:xfrm>
      </p:grpSpPr>
      <p:grpSp>
        <p:nvGrpSpPr>
          <p:cNvPr id="812" name="Google Shape;812;p30"/>
          <p:cNvGrpSpPr/>
          <p:nvPr/>
        </p:nvGrpSpPr>
        <p:grpSpPr>
          <a:xfrm>
            <a:off x="8121141" y="-33328"/>
            <a:ext cx="979952" cy="5262553"/>
            <a:chOff x="8121141" y="-33328"/>
            <a:chExt cx="979952" cy="5262553"/>
          </a:xfrm>
        </p:grpSpPr>
        <p:sp>
          <p:nvSpPr>
            <p:cNvPr id="813" name="Google Shape;813;p30"/>
            <p:cNvSpPr/>
            <p:nvPr/>
          </p:nvSpPr>
          <p:spPr>
            <a:xfrm>
              <a:off x="8324104" y="-33325"/>
              <a:ext cx="686550" cy="5262550"/>
            </a:xfrm>
            <a:custGeom>
              <a:avLst/>
              <a:gdLst/>
              <a:ahLst/>
              <a:cxnLst/>
              <a:rect l="l" t="t" r="r" b="b"/>
              <a:pathLst>
                <a:path w="27462" h="210502" extrusionOk="0">
                  <a:moveTo>
                    <a:pt x="16413" y="0"/>
                  </a:moveTo>
                  <a:cubicBezTo>
                    <a:pt x="15080" y="2985"/>
                    <a:pt x="10063" y="12510"/>
                    <a:pt x="8412" y="17907"/>
                  </a:cubicBezTo>
                  <a:cubicBezTo>
                    <a:pt x="6761" y="23305"/>
                    <a:pt x="6380" y="25654"/>
                    <a:pt x="6507" y="32385"/>
                  </a:cubicBezTo>
                  <a:cubicBezTo>
                    <a:pt x="6634" y="39116"/>
                    <a:pt x="8158" y="48133"/>
                    <a:pt x="9174" y="58293"/>
                  </a:cubicBezTo>
                  <a:cubicBezTo>
                    <a:pt x="10190" y="68453"/>
                    <a:pt x="12540" y="82899"/>
                    <a:pt x="12603" y="93345"/>
                  </a:cubicBezTo>
                  <a:cubicBezTo>
                    <a:pt x="12667" y="103791"/>
                    <a:pt x="10889" y="112363"/>
                    <a:pt x="9555" y="120967"/>
                  </a:cubicBezTo>
                  <a:cubicBezTo>
                    <a:pt x="8222" y="129571"/>
                    <a:pt x="6190" y="137668"/>
                    <a:pt x="4602" y="144970"/>
                  </a:cubicBezTo>
                  <a:cubicBezTo>
                    <a:pt x="3015" y="152273"/>
                    <a:pt x="-351" y="157670"/>
                    <a:pt x="30" y="164782"/>
                  </a:cubicBezTo>
                  <a:cubicBezTo>
                    <a:pt x="411" y="171894"/>
                    <a:pt x="3523" y="181102"/>
                    <a:pt x="6888" y="187642"/>
                  </a:cubicBezTo>
                  <a:cubicBezTo>
                    <a:pt x="10254" y="194183"/>
                    <a:pt x="16794" y="200215"/>
                    <a:pt x="20223" y="204025"/>
                  </a:cubicBezTo>
                  <a:cubicBezTo>
                    <a:pt x="23652" y="207835"/>
                    <a:pt x="26256" y="209423"/>
                    <a:pt x="27462" y="210502"/>
                  </a:cubicBezTo>
                </a:path>
              </a:pathLst>
            </a:custGeom>
            <a:noFill/>
            <a:ln w="28575" cap="flat" cmpd="sng">
              <a:solidFill>
                <a:schemeClr val="accent2"/>
              </a:solidFill>
              <a:prstDash val="solid"/>
              <a:round/>
              <a:headEnd type="none" w="med" len="med"/>
              <a:tailEnd type="none" w="med" len="med"/>
            </a:ln>
          </p:spPr>
        </p:sp>
        <p:grpSp>
          <p:nvGrpSpPr>
            <p:cNvPr id="814" name="Google Shape;814;p30"/>
            <p:cNvGrpSpPr/>
            <p:nvPr/>
          </p:nvGrpSpPr>
          <p:grpSpPr>
            <a:xfrm flipH="1">
              <a:off x="8191381" y="2743809"/>
              <a:ext cx="797163" cy="1059067"/>
              <a:chOff x="-5065349" y="5293270"/>
              <a:chExt cx="774923" cy="1029420"/>
            </a:xfrm>
          </p:grpSpPr>
          <p:sp>
            <p:nvSpPr>
              <p:cNvPr id="815" name="Google Shape;815;p30"/>
              <p:cNvSpPr/>
              <p:nvPr/>
            </p:nvSpPr>
            <p:spPr>
              <a:xfrm>
                <a:off x="-5064430" y="5293270"/>
                <a:ext cx="774004" cy="1029174"/>
              </a:xfrm>
              <a:custGeom>
                <a:avLst/>
                <a:gdLst/>
                <a:ahLst/>
                <a:cxnLst/>
                <a:rect l="l" t="t" r="r" b="b"/>
                <a:pathLst>
                  <a:path w="9385" h="12479" extrusionOk="0">
                    <a:moveTo>
                      <a:pt x="2403" y="1"/>
                    </a:moveTo>
                    <a:cubicBezTo>
                      <a:pt x="1278" y="1"/>
                      <a:pt x="315" y="1790"/>
                      <a:pt x="1002" y="3186"/>
                    </a:cubicBezTo>
                    <a:cubicBezTo>
                      <a:pt x="2019" y="5243"/>
                      <a:pt x="1372" y="4727"/>
                      <a:pt x="686" y="6730"/>
                    </a:cubicBezTo>
                    <a:cubicBezTo>
                      <a:pt x="0" y="8734"/>
                      <a:pt x="3676" y="8456"/>
                      <a:pt x="3460" y="10059"/>
                    </a:cubicBezTo>
                    <a:cubicBezTo>
                      <a:pt x="3312" y="11158"/>
                      <a:pt x="4136" y="12167"/>
                      <a:pt x="5272" y="12167"/>
                    </a:cubicBezTo>
                    <a:cubicBezTo>
                      <a:pt x="5792" y="12167"/>
                      <a:pt x="6378" y="11956"/>
                      <a:pt x="6966" y="11446"/>
                    </a:cubicBezTo>
                    <a:cubicBezTo>
                      <a:pt x="7012" y="11430"/>
                      <a:pt x="7050" y="11423"/>
                      <a:pt x="7089" y="11407"/>
                    </a:cubicBezTo>
                    <a:cubicBezTo>
                      <a:pt x="7358" y="11777"/>
                      <a:pt x="7644" y="12139"/>
                      <a:pt x="7952" y="12478"/>
                    </a:cubicBezTo>
                    <a:cubicBezTo>
                      <a:pt x="7713" y="12101"/>
                      <a:pt x="7482" y="11723"/>
                      <a:pt x="7258" y="11338"/>
                    </a:cubicBezTo>
                    <a:cubicBezTo>
                      <a:pt x="7590" y="11184"/>
                      <a:pt x="8129" y="10822"/>
                      <a:pt x="8545" y="10005"/>
                    </a:cubicBezTo>
                    <a:cubicBezTo>
                      <a:pt x="9192" y="8749"/>
                      <a:pt x="8768" y="7771"/>
                      <a:pt x="7389" y="7408"/>
                    </a:cubicBezTo>
                    <a:cubicBezTo>
                      <a:pt x="6010" y="7054"/>
                      <a:pt x="9385" y="5243"/>
                      <a:pt x="6742" y="3340"/>
                    </a:cubicBezTo>
                    <a:cubicBezTo>
                      <a:pt x="6350" y="3056"/>
                      <a:pt x="6064" y="2970"/>
                      <a:pt x="5841" y="2970"/>
                    </a:cubicBezTo>
                    <a:cubicBezTo>
                      <a:pt x="5490" y="2970"/>
                      <a:pt x="5295" y="3184"/>
                      <a:pt x="5087" y="3184"/>
                    </a:cubicBezTo>
                    <a:cubicBezTo>
                      <a:pt x="4834" y="3184"/>
                      <a:pt x="4562" y="2869"/>
                      <a:pt x="3968" y="1476"/>
                    </a:cubicBezTo>
                    <a:cubicBezTo>
                      <a:pt x="3519" y="412"/>
                      <a:pt x="2942" y="1"/>
                      <a:pt x="2403"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30"/>
              <p:cNvGrpSpPr/>
              <p:nvPr/>
            </p:nvGrpSpPr>
            <p:grpSpPr>
              <a:xfrm>
                <a:off x="-5065349" y="5293351"/>
                <a:ext cx="774664" cy="1029339"/>
                <a:chOff x="-5065349" y="5293351"/>
                <a:chExt cx="774664" cy="1029339"/>
              </a:xfrm>
            </p:grpSpPr>
            <p:sp>
              <p:nvSpPr>
                <p:cNvPr id="817" name="Google Shape;817;p30"/>
                <p:cNvSpPr/>
                <p:nvPr/>
              </p:nvSpPr>
              <p:spPr>
                <a:xfrm>
                  <a:off x="-5065349" y="5293351"/>
                  <a:ext cx="774664" cy="1003360"/>
                </a:xfrm>
                <a:custGeom>
                  <a:avLst/>
                  <a:gdLst/>
                  <a:ahLst/>
                  <a:cxnLst/>
                  <a:rect l="l" t="t" r="r" b="b"/>
                  <a:pathLst>
                    <a:path w="9393" h="12166" extrusionOk="0">
                      <a:moveTo>
                        <a:pt x="2407" y="0"/>
                      </a:moveTo>
                      <a:cubicBezTo>
                        <a:pt x="1279" y="0"/>
                        <a:pt x="314" y="1790"/>
                        <a:pt x="1002" y="3181"/>
                      </a:cubicBezTo>
                      <a:cubicBezTo>
                        <a:pt x="2019" y="5238"/>
                        <a:pt x="1372" y="4722"/>
                        <a:pt x="686" y="6733"/>
                      </a:cubicBezTo>
                      <a:cubicBezTo>
                        <a:pt x="1" y="8744"/>
                        <a:pt x="3676" y="8451"/>
                        <a:pt x="3460" y="10054"/>
                      </a:cubicBezTo>
                      <a:cubicBezTo>
                        <a:pt x="3312" y="11153"/>
                        <a:pt x="4139" y="12165"/>
                        <a:pt x="5278" y="12165"/>
                      </a:cubicBezTo>
                      <a:cubicBezTo>
                        <a:pt x="5799" y="12165"/>
                        <a:pt x="6386" y="11953"/>
                        <a:pt x="6973" y="11440"/>
                      </a:cubicBezTo>
                      <a:cubicBezTo>
                        <a:pt x="6973" y="11440"/>
                        <a:pt x="7898" y="11271"/>
                        <a:pt x="8545" y="10007"/>
                      </a:cubicBezTo>
                      <a:cubicBezTo>
                        <a:pt x="9200" y="8751"/>
                        <a:pt x="8776" y="7773"/>
                        <a:pt x="7390" y="7411"/>
                      </a:cubicBezTo>
                      <a:cubicBezTo>
                        <a:pt x="6010" y="7049"/>
                        <a:pt x="9393" y="5246"/>
                        <a:pt x="6742" y="3335"/>
                      </a:cubicBezTo>
                      <a:cubicBezTo>
                        <a:pt x="6352" y="3054"/>
                        <a:pt x="6067" y="2968"/>
                        <a:pt x="5845" y="2968"/>
                      </a:cubicBezTo>
                      <a:cubicBezTo>
                        <a:pt x="5493" y="2968"/>
                        <a:pt x="5297" y="3184"/>
                        <a:pt x="5089" y="3184"/>
                      </a:cubicBezTo>
                      <a:cubicBezTo>
                        <a:pt x="4838" y="3184"/>
                        <a:pt x="4567" y="2868"/>
                        <a:pt x="3976" y="1470"/>
                      </a:cubicBezTo>
                      <a:cubicBezTo>
                        <a:pt x="3525" y="410"/>
                        <a:pt x="2947" y="0"/>
                        <a:pt x="2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4822632" y="5589922"/>
                  <a:ext cx="413105" cy="732768"/>
                </a:xfrm>
                <a:custGeom>
                  <a:avLst/>
                  <a:gdLst/>
                  <a:ahLst/>
                  <a:cxnLst/>
                  <a:rect l="l" t="t" r="r" b="b"/>
                  <a:pathLst>
                    <a:path w="5009" h="8885" extrusionOk="0">
                      <a:moveTo>
                        <a:pt x="1" y="1"/>
                      </a:moveTo>
                      <a:lnTo>
                        <a:pt x="1" y="1"/>
                      </a:lnTo>
                      <a:cubicBezTo>
                        <a:pt x="309" y="802"/>
                        <a:pt x="663" y="1580"/>
                        <a:pt x="1026" y="2351"/>
                      </a:cubicBezTo>
                      <a:cubicBezTo>
                        <a:pt x="1388" y="3121"/>
                        <a:pt x="1781" y="3869"/>
                        <a:pt x="2189" y="4624"/>
                      </a:cubicBezTo>
                      <a:cubicBezTo>
                        <a:pt x="2597" y="5371"/>
                        <a:pt x="3029" y="6103"/>
                        <a:pt x="3491" y="6827"/>
                      </a:cubicBezTo>
                      <a:cubicBezTo>
                        <a:pt x="3938" y="7552"/>
                        <a:pt x="4447" y="8237"/>
                        <a:pt x="5009" y="8885"/>
                      </a:cubicBezTo>
                      <a:cubicBezTo>
                        <a:pt x="4554" y="8160"/>
                        <a:pt x="4138" y="7428"/>
                        <a:pt x="3722" y="6681"/>
                      </a:cubicBezTo>
                      <a:cubicBezTo>
                        <a:pt x="3314" y="5941"/>
                        <a:pt x="2906" y="5202"/>
                        <a:pt x="2497" y="4454"/>
                      </a:cubicBezTo>
                      <a:cubicBezTo>
                        <a:pt x="2089" y="3707"/>
                        <a:pt x="1680" y="2960"/>
                        <a:pt x="1272" y="2220"/>
                      </a:cubicBezTo>
                      <a:cubicBezTo>
                        <a:pt x="856" y="1480"/>
                        <a:pt x="440" y="74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4865848" y="5842205"/>
                  <a:ext cx="252366" cy="164038"/>
                </a:xfrm>
                <a:custGeom>
                  <a:avLst/>
                  <a:gdLst/>
                  <a:ahLst/>
                  <a:cxnLst/>
                  <a:rect l="l" t="t" r="r" b="b"/>
                  <a:pathLst>
                    <a:path w="3060" h="1989" extrusionOk="0">
                      <a:moveTo>
                        <a:pt x="1" y="1"/>
                      </a:moveTo>
                      <a:cubicBezTo>
                        <a:pt x="278" y="116"/>
                        <a:pt x="556" y="247"/>
                        <a:pt x="825" y="394"/>
                      </a:cubicBezTo>
                      <a:cubicBezTo>
                        <a:pt x="1095" y="540"/>
                        <a:pt x="1357" y="694"/>
                        <a:pt x="1611" y="864"/>
                      </a:cubicBezTo>
                      <a:cubicBezTo>
                        <a:pt x="1673" y="902"/>
                        <a:pt x="1734" y="948"/>
                        <a:pt x="1796" y="987"/>
                      </a:cubicBezTo>
                      <a:cubicBezTo>
                        <a:pt x="1858" y="1033"/>
                        <a:pt x="1919" y="1072"/>
                        <a:pt x="1981" y="1126"/>
                      </a:cubicBezTo>
                      <a:lnTo>
                        <a:pt x="2166" y="1257"/>
                      </a:lnTo>
                      <a:lnTo>
                        <a:pt x="2343" y="1403"/>
                      </a:lnTo>
                      <a:cubicBezTo>
                        <a:pt x="2466" y="1488"/>
                        <a:pt x="2582" y="1588"/>
                        <a:pt x="2698" y="1688"/>
                      </a:cubicBezTo>
                      <a:cubicBezTo>
                        <a:pt x="2821" y="1788"/>
                        <a:pt x="2929" y="1896"/>
                        <a:pt x="3060" y="1989"/>
                      </a:cubicBezTo>
                      <a:cubicBezTo>
                        <a:pt x="2975" y="1858"/>
                        <a:pt x="2890" y="1727"/>
                        <a:pt x="2798" y="1603"/>
                      </a:cubicBezTo>
                      <a:cubicBezTo>
                        <a:pt x="2698" y="1480"/>
                        <a:pt x="2590" y="1364"/>
                        <a:pt x="2482" y="1249"/>
                      </a:cubicBezTo>
                      <a:cubicBezTo>
                        <a:pt x="2428" y="1195"/>
                        <a:pt x="2374" y="1133"/>
                        <a:pt x="2312" y="1079"/>
                      </a:cubicBezTo>
                      <a:lnTo>
                        <a:pt x="2135" y="925"/>
                      </a:lnTo>
                      <a:cubicBezTo>
                        <a:pt x="2074" y="879"/>
                        <a:pt x="2012" y="825"/>
                        <a:pt x="1950" y="779"/>
                      </a:cubicBezTo>
                      <a:cubicBezTo>
                        <a:pt x="1889" y="740"/>
                        <a:pt x="1819" y="686"/>
                        <a:pt x="1758" y="648"/>
                      </a:cubicBezTo>
                      <a:cubicBezTo>
                        <a:pt x="1496" y="471"/>
                        <a:pt x="1211" y="324"/>
                        <a:pt x="918" y="209"/>
                      </a:cubicBezTo>
                      <a:cubicBezTo>
                        <a:pt x="625" y="93"/>
                        <a:pt x="309" y="2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4676491" y="5650952"/>
                  <a:ext cx="40824" cy="206594"/>
                </a:xfrm>
                <a:custGeom>
                  <a:avLst/>
                  <a:gdLst/>
                  <a:ahLst/>
                  <a:cxnLst/>
                  <a:rect l="l" t="t" r="r" b="b"/>
                  <a:pathLst>
                    <a:path w="495" h="2505" extrusionOk="0">
                      <a:moveTo>
                        <a:pt x="486" y="1"/>
                      </a:moveTo>
                      <a:cubicBezTo>
                        <a:pt x="394" y="201"/>
                        <a:pt x="325" y="401"/>
                        <a:pt x="263" y="609"/>
                      </a:cubicBezTo>
                      <a:cubicBezTo>
                        <a:pt x="209" y="810"/>
                        <a:pt x="163" y="1018"/>
                        <a:pt x="124" y="1226"/>
                      </a:cubicBezTo>
                      <a:cubicBezTo>
                        <a:pt x="78" y="1434"/>
                        <a:pt x="47" y="1649"/>
                        <a:pt x="32" y="1857"/>
                      </a:cubicBezTo>
                      <a:cubicBezTo>
                        <a:pt x="9" y="2073"/>
                        <a:pt x="1" y="2289"/>
                        <a:pt x="16" y="2505"/>
                      </a:cubicBezTo>
                      <a:cubicBezTo>
                        <a:pt x="101" y="2304"/>
                        <a:pt x="178" y="2104"/>
                        <a:pt x="232" y="1896"/>
                      </a:cubicBezTo>
                      <a:cubicBezTo>
                        <a:pt x="294" y="1688"/>
                        <a:pt x="340" y="1480"/>
                        <a:pt x="378" y="1280"/>
                      </a:cubicBezTo>
                      <a:cubicBezTo>
                        <a:pt x="417" y="1072"/>
                        <a:pt x="448" y="856"/>
                        <a:pt x="471" y="648"/>
                      </a:cubicBezTo>
                      <a:cubicBezTo>
                        <a:pt x="494" y="432"/>
                        <a:pt x="494" y="216"/>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4512536" y="6002367"/>
                  <a:ext cx="28700" cy="152574"/>
                </a:xfrm>
                <a:custGeom>
                  <a:avLst/>
                  <a:gdLst/>
                  <a:ahLst/>
                  <a:cxnLst/>
                  <a:rect l="l" t="t" r="r" b="b"/>
                  <a:pathLst>
                    <a:path w="348" h="1850" extrusionOk="0">
                      <a:moveTo>
                        <a:pt x="309" y="0"/>
                      </a:moveTo>
                      <a:cubicBezTo>
                        <a:pt x="240" y="139"/>
                        <a:pt x="178" y="293"/>
                        <a:pt x="139" y="447"/>
                      </a:cubicBezTo>
                      <a:cubicBezTo>
                        <a:pt x="101" y="594"/>
                        <a:pt x="62" y="748"/>
                        <a:pt x="39" y="902"/>
                      </a:cubicBezTo>
                      <a:cubicBezTo>
                        <a:pt x="24" y="1056"/>
                        <a:pt x="9" y="1210"/>
                        <a:pt x="1" y="1372"/>
                      </a:cubicBezTo>
                      <a:cubicBezTo>
                        <a:pt x="1" y="1526"/>
                        <a:pt x="9" y="1688"/>
                        <a:pt x="39" y="1850"/>
                      </a:cubicBezTo>
                      <a:cubicBezTo>
                        <a:pt x="109" y="1703"/>
                        <a:pt x="170" y="1557"/>
                        <a:pt x="209" y="1403"/>
                      </a:cubicBezTo>
                      <a:cubicBezTo>
                        <a:pt x="247" y="1256"/>
                        <a:pt x="278" y="1102"/>
                        <a:pt x="301" y="948"/>
                      </a:cubicBezTo>
                      <a:cubicBezTo>
                        <a:pt x="324" y="794"/>
                        <a:pt x="340" y="640"/>
                        <a:pt x="348" y="486"/>
                      </a:cubicBezTo>
                      <a:cubicBezTo>
                        <a:pt x="348" y="324"/>
                        <a:pt x="340" y="162"/>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2" name="Google Shape;822;p30"/>
            <p:cNvGrpSpPr/>
            <p:nvPr/>
          </p:nvGrpSpPr>
          <p:grpSpPr>
            <a:xfrm rot="-8100000" flipH="1">
              <a:off x="8295819" y="46051"/>
              <a:ext cx="518049" cy="708646"/>
              <a:chOff x="-1161007" y="-1493476"/>
              <a:chExt cx="337961" cy="462258"/>
            </a:xfrm>
          </p:grpSpPr>
          <p:sp>
            <p:nvSpPr>
              <p:cNvPr id="823" name="Google Shape;823;p30"/>
              <p:cNvSpPr/>
              <p:nvPr/>
            </p:nvSpPr>
            <p:spPr>
              <a:xfrm>
                <a:off x="-1161007" y="-1493144"/>
                <a:ext cx="327416" cy="461021"/>
              </a:xfrm>
              <a:custGeom>
                <a:avLst/>
                <a:gdLst/>
                <a:ahLst/>
                <a:cxnLst/>
                <a:rect l="l" t="t" r="r" b="b"/>
                <a:pathLst>
                  <a:path w="3970" h="5590" extrusionOk="0">
                    <a:moveTo>
                      <a:pt x="2395" y="1"/>
                    </a:moveTo>
                    <a:cubicBezTo>
                      <a:pt x="2372" y="1"/>
                      <a:pt x="2347" y="2"/>
                      <a:pt x="2320" y="3"/>
                    </a:cubicBezTo>
                    <a:cubicBezTo>
                      <a:pt x="1226" y="81"/>
                      <a:pt x="1773" y="1614"/>
                      <a:pt x="1773" y="1614"/>
                    </a:cubicBezTo>
                    <a:lnTo>
                      <a:pt x="1796" y="1583"/>
                    </a:lnTo>
                    <a:lnTo>
                      <a:pt x="1796" y="1583"/>
                    </a:lnTo>
                    <a:cubicBezTo>
                      <a:pt x="1781" y="1637"/>
                      <a:pt x="1766" y="1683"/>
                      <a:pt x="1750" y="1729"/>
                    </a:cubicBezTo>
                    <a:lnTo>
                      <a:pt x="1696" y="2022"/>
                    </a:lnTo>
                    <a:cubicBezTo>
                      <a:pt x="1696" y="2045"/>
                      <a:pt x="1689" y="2068"/>
                      <a:pt x="1681" y="2091"/>
                    </a:cubicBezTo>
                    <a:cubicBezTo>
                      <a:pt x="1571" y="1744"/>
                      <a:pt x="1235" y="761"/>
                      <a:pt x="878" y="761"/>
                    </a:cubicBezTo>
                    <a:cubicBezTo>
                      <a:pt x="784" y="761"/>
                      <a:pt x="688" y="830"/>
                      <a:pt x="595" y="997"/>
                    </a:cubicBezTo>
                    <a:cubicBezTo>
                      <a:pt x="125" y="1830"/>
                      <a:pt x="1380" y="2145"/>
                      <a:pt x="1666" y="2199"/>
                    </a:cubicBezTo>
                    <a:cubicBezTo>
                      <a:pt x="1658" y="2238"/>
                      <a:pt x="1650" y="2276"/>
                      <a:pt x="1650" y="2315"/>
                    </a:cubicBezTo>
                    <a:cubicBezTo>
                      <a:pt x="1619" y="2508"/>
                      <a:pt x="1612" y="2708"/>
                      <a:pt x="1612" y="2901"/>
                    </a:cubicBezTo>
                    <a:lnTo>
                      <a:pt x="1612" y="3055"/>
                    </a:lnTo>
                    <a:lnTo>
                      <a:pt x="1612" y="3124"/>
                    </a:lnTo>
                    <a:lnTo>
                      <a:pt x="1619" y="3201"/>
                    </a:lnTo>
                    <a:lnTo>
                      <a:pt x="1619" y="3255"/>
                    </a:lnTo>
                    <a:cubicBezTo>
                      <a:pt x="1343" y="2978"/>
                      <a:pt x="666" y="2343"/>
                      <a:pt x="299" y="2343"/>
                    </a:cubicBezTo>
                    <a:cubicBezTo>
                      <a:pt x="164" y="2343"/>
                      <a:pt x="72" y="2428"/>
                      <a:pt x="55" y="2646"/>
                    </a:cubicBezTo>
                    <a:cubicBezTo>
                      <a:pt x="1" y="3303"/>
                      <a:pt x="775" y="3408"/>
                      <a:pt x="1290" y="3408"/>
                    </a:cubicBezTo>
                    <a:cubicBezTo>
                      <a:pt x="1428" y="3408"/>
                      <a:pt x="1547" y="3400"/>
                      <a:pt x="1627" y="3394"/>
                    </a:cubicBezTo>
                    <a:lnTo>
                      <a:pt x="1642" y="3501"/>
                    </a:lnTo>
                    <a:cubicBezTo>
                      <a:pt x="1650" y="3594"/>
                      <a:pt x="1673" y="3694"/>
                      <a:pt x="1689" y="3794"/>
                    </a:cubicBezTo>
                    <a:cubicBezTo>
                      <a:pt x="1712" y="3887"/>
                      <a:pt x="1735" y="3987"/>
                      <a:pt x="1758" y="4079"/>
                    </a:cubicBezTo>
                    <a:lnTo>
                      <a:pt x="1804" y="4226"/>
                    </a:lnTo>
                    <a:cubicBezTo>
                      <a:pt x="1820" y="4272"/>
                      <a:pt x="1835" y="4318"/>
                      <a:pt x="1850" y="4364"/>
                    </a:cubicBezTo>
                    <a:lnTo>
                      <a:pt x="1904" y="4503"/>
                    </a:lnTo>
                    <a:cubicBezTo>
                      <a:pt x="1904" y="4511"/>
                      <a:pt x="1912" y="4519"/>
                      <a:pt x="1920" y="4526"/>
                    </a:cubicBezTo>
                    <a:cubicBezTo>
                      <a:pt x="1706" y="4367"/>
                      <a:pt x="1271" y="4048"/>
                      <a:pt x="1018" y="4048"/>
                    </a:cubicBezTo>
                    <a:cubicBezTo>
                      <a:pt x="879" y="4048"/>
                      <a:pt x="795" y="4145"/>
                      <a:pt x="833" y="4418"/>
                    </a:cubicBezTo>
                    <a:cubicBezTo>
                      <a:pt x="882" y="4764"/>
                      <a:pt x="1073" y="4869"/>
                      <a:pt x="1287" y="4869"/>
                    </a:cubicBezTo>
                    <a:cubicBezTo>
                      <a:pt x="1551" y="4869"/>
                      <a:pt x="1851" y="4710"/>
                      <a:pt x="1966" y="4642"/>
                    </a:cubicBezTo>
                    <a:cubicBezTo>
                      <a:pt x="2128" y="5004"/>
                      <a:pt x="2367" y="5328"/>
                      <a:pt x="2667" y="5589"/>
                    </a:cubicBezTo>
                    <a:cubicBezTo>
                      <a:pt x="2428" y="5281"/>
                      <a:pt x="2243" y="4942"/>
                      <a:pt x="2112" y="4580"/>
                    </a:cubicBezTo>
                    <a:cubicBezTo>
                      <a:pt x="2005" y="4303"/>
                      <a:pt x="1927" y="4025"/>
                      <a:pt x="1881" y="3733"/>
                    </a:cubicBezTo>
                    <a:cubicBezTo>
                      <a:pt x="2313" y="3671"/>
                      <a:pt x="3676" y="3440"/>
                      <a:pt x="3129" y="2962"/>
                    </a:cubicBezTo>
                    <a:cubicBezTo>
                      <a:pt x="3018" y="2867"/>
                      <a:pt x="2905" y="2827"/>
                      <a:pt x="2794" y="2827"/>
                    </a:cubicBezTo>
                    <a:cubicBezTo>
                      <a:pt x="2402" y="2827"/>
                      <a:pt x="2030" y="3316"/>
                      <a:pt x="1850" y="3586"/>
                    </a:cubicBezTo>
                    <a:cubicBezTo>
                      <a:pt x="1850" y="3548"/>
                      <a:pt x="1843" y="3509"/>
                      <a:pt x="1835" y="3471"/>
                    </a:cubicBezTo>
                    <a:lnTo>
                      <a:pt x="1804" y="3186"/>
                    </a:lnTo>
                    <a:lnTo>
                      <a:pt x="1796" y="3109"/>
                    </a:lnTo>
                    <a:lnTo>
                      <a:pt x="1796" y="3039"/>
                    </a:lnTo>
                    <a:lnTo>
                      <a:pt x="1796" y="2893"/>
                    </a:lnTo>
                    <a:lnTo>
                      <a:pt x="1789" y="2754"/>
                    </a:lnTo>
                    <a:lnTo>
                      <a:pt x="1789" y="2685"/>
                    </a:lnTo>
                    <a:cubicBezTo>
                      <a:pt x="2344" y="2538"/>
                      <a:pt x="3969" y="2038"/>
                      <a:pt x="3330" y="1352"/>
                    </a:cubicBezTo>
                    <a:cubicBezTo>
                      <a:pt x="3209" y="1226"/>
                      <a:pt x="3085" y="1173"/>
                      <a:pt x="2960" y="1173"/>
                    </a:cubicBezTo>
                    <a:cubicBezTo>
                      <a:pt x="2503" y="1173"/>
                      <a:pt x="2046" y="1886"/>
                      <a:pt x="1804" y="2346"/>
                    </a:cubicBezTo>
                    <a:lnTo>
                      <a:pt x="1804" y="2323"/>
                    </a:lnTo>
                    <a:cubicBezTo>
                      <a:pt x="1804" y="2230"/>
                      <a:pt x="1812" y="2130"/>
                      <a:pt x="1820" y="2038"/>
                    </a:cubicBezTo>
                    <a:lnTo>
                      <a:pt x="1850" y="1745"/>
                    </a:lnTo>
                    <a:cubicBezTo>
                      <a:pt x="1858" y="1660"/>
                      <a:pt x="1874" y="1575"/>
                      <a:pt x="1889" y="1491"/>
                    </a:cubicBezTo>
                    <a:cubicBezTo>
                      <a:pt x="2233" y="1116"/>
                      <a:pt x="3188" y="1"/>
                      <a:pt x="2395"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 name="Google Shape;824;p30"/>
              <p:cNvGrpSpPr/>
              <p:nvPr/>
            </p:nvGrpSpPr>
            <p:grpSpPr>
              <a:xfrm>
                <a:off x="-1160359" y="-1493476"/>
                <a:ext cx="337313" cy="462258"/>
                <a:chOff x="-1160359" y="-1493476"/>
                <a:chExt cx="337313" cy="462258"/>
              </a:xfrm>
            </p:grpSpPr>
            <p:sp>
              <p:nvSpPr>
                <p:cNvPr id="825" name="Google Shape;825;p30"/>
                <p:cNvSpPr/>
                <p:nvPr/>
              </p:nvSpPr>
              <p:spPr>
                <a:xfrm>
                  <a:off x="-1060155" y="-1493476"/>
                  <a:ext cx="175172" cy="133111"/>
                </a:xfrm>
                <a:custGeom>
                  <a:avLst/>
                  <a:gdLst/>
                  <a:ahLst/>
                  <a:cxnLst/>
                  <a:rect l="l" t="t" r="r" b="b"/>
                  <a:pathLst>
                    <a:path w="2124" h="1614" extrusionOk="0">
                      <a:moveTo>
                        <a:pt x="1171" y="1"/>
                      </a:moveTo>
                      <a:cubicBezTo>
                        <a:pt x="1150" y="1"/>
                        <a:pt x="1127" y="1"/>
                        <a:pt x="1102" y="3"/>
                      </a:cubicBezTo>
                      <a:cubicBezTo>
                        <a:pt x="0" y="80"/>
                        <a:pt x="547" y="1613"/>
                        <a:pt x="547" y="1613"/>
                      </a:cubicBezTo>
                      <a:cubicBezTo>
                        <a:pt x="547" y="1613"/>
                        <a:pt x="2123" y="1"/>
                        <a:pt x="1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1028403" y="-1396653"/>
                  <a:ext cx="87173" cy="365436"/>
                </a:xfrm>
                <a:custGeom>
                  <a:avLst/>
                  <a:gdLst/>
                  <a:ahLst/>
                  <a:cxnLst/>
                  <a:rect l="l" t="t" r="r" b="b"/>
                  <a:pathLst>
                    <a:path w="1057" h="4431" extrusionOk="0">
                      <a:moveTo>
                        <a:pt x="324" y="0"/>
                      </a:moveTo>
                      <a:cubicBezTo>
                        <a:pt x="262" y="185"/>
                        <a:pt x="201" y="370"/>
                        <a:pt x="147" y="563"/>
                      </a:cubicBezTo>
                      <a:lnTo>
                        <a:pt x="93" y="856"/>
                      </a:lnTo>
                      <a:cubicBezTo>
                        <a:pt x="70" y="948"/>
                        <a:pt x="54" y="1040"/>
                        <a:pt x="39" y="1141"/>
                      </a:cubicBezTo>
                      <a:cubicBezTo>
                        <a:pt x="16" y="1333"/>
                        <a:pt x="1" y="1534"/>
                        <a:pt x="8" y="1734"/>
                      </a:cubicBezTo>
                      <a:lnTo>
                        <a:pt x="8" y="1880"/>
                      </a:lnTo>
                      <a:lnTo>
                        <a:pt x="8" y="1957"/>
                      </a:lnTo>
                      <a:lnTo>
                        <a:pt x="8" y="2027"/>
                      </a:lnTo>
                      <a:lnTo>
                        <a:pt x="39" y="2327"/>
                      </a:lnTo>
                      <a:cubicBezTo>
                        <a:pt x="47" y="2427"/>
                        <a:pt x="70" y="2520"/>
                        <a:pt x="93" y="2620"/>
                      </a:cubicBezTo>
                      <a:cubicBezTo>
                        <a:pt x="108" y="2712"/>
                        <a:pt x="132" y="2813"/>
                        <a:pt x="162" y="2905"/>
                      </a:cubicBezTo>
                      <a:lnTo>
                        <a:pt x="201" y="3051"/>
                      </a:lnTo>
                      <a:cubicBezTo>
                        <a:pt x="216" y="3098"/>
                        <a:pt x="239" y="3144"/>
                        <a:pt x="255" y="3190"/>
                      </a:cubicBezTo>
                      <a:lnTo>
                        <a:pt x="309" y="3329"/>
                      </a:lnTo>
                      <a:cubicBezTo>
                        <a:pt x="324" y="3375"/>
                        <a:pt x="347" y="3421"/>
                        <a:pt x="370" y="3467"/>
                      </a:cubicBezTo>
                      <a:cubicBezTo>
                        <a:pt x="524" y="3830"/>
                        <a:pt x="763" y="4161"/>
                        <a:pt x="1056" y="4431"/>
                      </a:cubicBezTo>
                      <a:cubicBezTo>
                        <a:pt x="825" y="4122"/>
                        <a:pt x="640" y="3776"/>
                        <a:pt x="509" y="3414"/>
                      </a:cubicBezTo>
                      <a:cubicBezTo>
                        <a:pt x="370" y="3059"/>
                        <a:pt x="278" y="2689"/>
                        <a:pt x="232" y="2312"/>
                      </a:cubicBezTo>
                      <a:lnTo>
                        <a:pt x="201" y="2019"/>
                      </a:lnTo>
                      <a:lnTo>
                        <a:pt x="193" y="1950"/>
                      </a:lnTo>
                      <a:lnTo>
                        <a:pt x="193" y="1873"/>
                      </a:lnTo>
                      <a:lnTo>
                        <a:pt x="193" y="1734"/>
                      </a:lnTo>
                      <a:lnTo>
                        <a:pt x="185" y="1587"/>
                      </a:lnTo>
                      <a:lnTo>
                        <a:pt x="185" y="1518"/>
                      </a:lnTo>
                      <a:lnTo>
                        <a:pt x="185" y="1449"/>
                      </a:lnTo>
                      <a:cubicBezTo>
                        <a:pt x="193" y="1349"/>
                        <a:pt x="193" y="1256"/>
                        <a:pt x="193" y="1156"/>
                      </a:cubicBezTo>
                      <a:cubicBezTo>
                        <a:pt x="201" y="1064"/>
                        <a:pt x="209" y="963"/>
                        <a:pt x="216" y="871"/>
                      </a:cubicBezTo>
                      <a:lnTo>
                        <a:pt x="247" y="578"/>
                      </a:lnTo>
                      <a:cubicBezTo>
                        <a:pt x="270" y="386"/>
                        <a:pt x="301" y="193"/>
                        <a:pt x="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1154833" y="-1430302"/>
                  <a:ext cx="135420" cy="119503"/>
                </a:xfrm>
                <a:custGeom>
                  <a:avLst/>
                  <a:gdLst/>
                  <a:ahLst/>
                  <a:cxnLst/>
                  <a:rect l="l" t="t" r="r" b="b"/>
                  <a:pathLst>
                    <a:path w="1642" h="1449" extrusionOk="0">
                      <a:moveTo>
                        <a:pt x="802" y="1"/>
                      </a:moveTo>
                      <a:cubicBezTo>
                        <a:pt x="707" y="1"/>
                        <a:pt x="610" y="70"/>
                        <a:pt x="516" y="239"/>
                      </a:cubicBezTo>
                      <a:cubicBezTo>
                        <a:pt x="0" y="1179"/>
                        <a:pt x="1641" y="1448"/>
                        <a:pt x="1641" y="1448"/>
                      </a:cubicBezTo>
                      <a:cubicBezTo>
                        <a:pt x="1641" y="1448"/>
                        <a:pt x="1237" y="1"/>
                        <a:pt x="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1028403" y="-1395829"/>
                  <a:ext cx="205357" cy="128245"/>
                </a:xfrm>
                <a:custGeom>
                  <a:avLst/>
                  <a:gdLst/>
                  <a:ahLst/>
                  <a:cxnLst/>
                  <a:rect l="l" t="t" r="r" b="b"/>
                  <a:pathLst>
                    <a:path w="2490" h="1555" extrusionOk="0">
                      <a:moveTo>
                        <a:pt x="1346" y="0"/>
                      </a:moveTo>
                      <a:cubicBezTo>
                        <a:pt x="674" y="0"/>
                        <a:pt x="1" y="1554"/>
                        <a:pt x="1" y="1554"/>
                      </a:cubicBezTo>
                      <a:cubicBezTo>
                        <a:pt x="1" y="1554"/>
                        <a:pt x="2489" y="992"/>
                        <a:pt x="1719" y="183"/>
                      </a:cubicBezTo>
                      <a:cubicBezTo>
                        <a:pt x="1598" y="54"/>
                        <a:pt x="1472"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1160359" y="-1299583"/>
                  <a:ext cx="142842" cy="87668"/>
                </a:xfrm>
                <a:custGeom>
                  <a:avLst/>
                  <a:gdLst/>
                  <a:ahLst/>
                  <a:cxnLst/>
                  <a:rect l="l" t="t" r="r" b="b"/>
                  <a:pathLst>
                    <a:path w="1732" h="1063" extrusionOk="0">
                      <a:moveTo>
                        <a:pt x="295" y="0"/>
                      </a:moveTo>
                      <a:cubicBezTo>
                        <a:pt x="162" y="0"/>
                        <a:pt x="69" y="85"/>
                        <a:pt x="52" y="303"/>
                      </a:cubicBezTo>
                      <a:cubicBezTo>
                        <a:pt x="1" y="953"/>
                        <a:pt x="760" y="1062"/>
                        <a:pt x="1275" y="1062"/>
                      </a:cubicBezTo>
                      <a:cubicBezTo>
                        <a:pt x="1534" y="1062"/>
                        <a:pt x="1732" y="1035"/>
                        <a:pt x="1732" y="1035"/>
                      </a:cubicBezTo>
                      <a:cubicBezTo>
                        <a:pt x="1732" y="1035"/>
                        <a:pt x="763"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1095123" y="-1159132"/>
                  <a:ext cx="101111" cy="67298"/>
                </a:xfrm>
                <a:custGeom>
                  <a:avLst/>
                  <a:gdLst/>
                  <a:ahLst/>
                  <a:cxnLst/>
                  <a:rect l="l" t="t" r="r" b="b"/>
                  <a:pathLst>
                    <a:path w="1226" h="816" extrusionOk="0">
                      <a:moveTo>
                        <a:pt x="224" y="1"/>
                      </a:moveTo>
                      <a:cubicBezTo>
                        <a:pt x="85" y="1"/>
                        <a:pt x="1" y="98"/>
                        <a:pt x="39" y="372"/>
                      </a:cubicBezTo>
                      <a:cubicBezTo>
                        <a:pt x="87" y="712"/>
                        <a:pt x="279" y="816"/>
                        <a:pt x="495" y="816"/>
                      </a:cubicBezTo>
                      <a:cubicBezTo>
                        <a:pt x="831" y="816"/>
                        <a:pt x="1226" y="564"/>
                        <a:pt x="1226" y="564"/>
                      </a:cubicBezTo>
                      <a:cubicBezTo>
                        <a:pt x="1109" y="474"/>
                        <a:pt x="532"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1016362" y="-1259914"/>
                  <a:ext cx="167254" cy="76864"/>
                </a:xfrm>
                <a:custGeom>
                  <a:avLst/>
                  <a:gdLst/>
                  <a:ahLst/>
                  <a:cxnLst/>
                  <a:rect l="l" t="t" r="r" b="b"/>
                  <a:pathLst>
                    <a:path w="2028" h="932" extrusionOk="0">
                      <a:moveTo>
                        <a:pt x="1043" y="1"/>
                      </a:moveTo>
                      <a:cubicBezTo>
                        <a:pt x="503" y="1"/>
                        <a:pt x="1" y="931"/>
                        <a:pt x="1" y="931"/>
                      </a:cubicBezTo>
                      <a:cubicBezTo>
                        <a:pt x="1" y="931"/>
                        <a:pt x="2027" y="700"/>
                        <a:pt x="1380" y="137"/>
                      </a:cubicBezTo>
                      <a:cubicBezTo>
                        <a:pt x="1269" y="41"/>
                        <a:pt x="1155" y="1"/>
                        <a:pt x="1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2" name="Google Shape;832;p30"/>
            <p:cNvGrpSpPr/>
            <p:nvPr/>
          </p:nvGrpSpPr>
          <p:grpSpPr>
            <a:xfrm rot="-1308855" flipH="1">
              <a:off x="8374023" y="4169877"/>
              <a:ext cx="586720" cy="868449"/>
              <a:chOff x="377836" y="6907587"/>
              <a:chExt cx="643709" cy="952803"/>
            </a:xfrm>
          </p:grpSpPr>
          <p:sp>
            <p:nvSpPr>
              <p:cNvPr id="833" name="Google Shape;833;p30"/>
              <p:cNvSpPr/>
              <p:nvPr/>
            </p:nvSpPr>
            <p:spPr>
              <a:xfrm>
                <a:off x="378095" y="6907587"/>
                <a:ext cx="643450" cy="951898"/>
              </a:xfrm>
              <a:custGeom>
                <a:avLst/>
                <a:gdLst/>
                <a:ahLst/>
                <a:cxnLst/>
                <a:rect l="l" t="t" r="r" b="b"/>
                <a:pathLst>
                  <a:path w="7802" h="11542" extrusionOk="0">
                    <a:moveTo>
                      <a:pt x="3988" y="0"/>
                    </a:moveTo>
                    <a:cubicBezTo>
                      <a:pt x="3731" y="0"/>
                      <a:pt x="3331" y="127"/>
                      <a:pt x="2751" y="624"/>
                    </a:cubicBezTo>
                    <a:cubicBezTo>
                      <a:pt x="1950" y="1310"/>
                      <a:pt x="2404" y="2451"/>
                      <a:pt x="2790" y="3121"/>
                    </a:cubicBezTo>
                    <a:cubicBezTo>
                      <a:pt x="663" y="3907"/>
                      <a:pt x="1665" y="4970"/>
                      <a:pt x="1973" y="6372"/>
                    </a:cubicBezTo>
                    <a:cubicBezTo>
                      <a:pt x="2296" y="7867"/>
                      <a:pt x="0" y="10456"/>
                      <a:pt x="3837" y="11388"/>
                    </a:cubicBezTo>
                    <a:cubicBezTo>
                      <a:pt x="4268" y="11494"/>
                      <a:pt x="4654" y="11542"/>
                      <a:pt x="4998" y="11542"/>
                    </a:cubicBezTo>
                    <a:cubicBezTo>
                      <a:pt x="7521" y="11542"/>
                      <a:pt x="7802" y="8962"/>
                      <a:pt x="6758" y="7497"/>
                    </a:cubicBezTo>
                    <a:cubicBezTo>
                      <a:pt x="6334" y="6912"/>
                      <a:pt x="5425" y="6349"/>
                      <a:pt x="5509" y="5494"/>
                    </a:cubicBezTo>
                    <a:cubicBezTo>
                      <a:pt x="5647" y="4170"/>
                      <a:pt x="5007" y="2889"/>
                      <a:pt x="3816" y="2889"/>
                    </a:cubicBezTo>
                    <a:cubicBezTo>
                      <a:pt x="3677" y="2889"/>
                      <a:pt x="3530" y="2906"/>
                      <a:pt x="3375" y="2944"/>
                    </a:cubicBezTo>
                    <a:cubicBezTo>
                      <a:pt x="3252" y="2535"/>
                      <a:pt x="3175" y="2112"/>
                      <a:pt x="3167" y="1688"/>
                    </a:cubicBezTo>
                    <a:cubicBezTo>
                      <a:pt x="3167" y="1063"/>
                      <a:pt x="3630" y="969"/>
                      <a:pt x="3909" y="969"/>
                    </a:cubicBezTo>
                    <a:cubicBezTo>
                      <a:pt x="4029" y="969"/>
                      <a:pt x="4115" y="987"/>
                      <a:pt x="4115" y="987"/>
                    </a:cubicBezTo>
                    <a:lnTo>
                      <a:pt x="4369" y="139"/>
                    </a:lnTo>
                    <a:cubicBezTo>
                      <a:pt x="4369" y="139"/>
                      <a:pt x="4256" y="0"/>
                      <a:pt x="398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 name="Google Shape;834;p30"/>
              <p:cNvGrpSpPr/>
              <p:nvPr/>
            </p:nvGrpSpPr>
            <p:grpSpPr>
              <a:xfrm>
                <a:off x="377836" y="6908163"/>
                <a:ext cx="643450" cy="952227"/>
                <a:chOff x="377836" y="6908163"/>
                <a:chExt cx="643450" cy="952227"/>
              </a:xfrm>
            </p:grpSpPr>
            <p:sp>
              <p:nvSpPr>
                <p:cNvPr id="835" name="Google Shape;835;p30"/>
                <p:cNvSpPr/>
                <p:nvPr/>
              </p:nvSpPr>
              <p:spPr>
                <a:xfrm>
                  <a:off x="506823" y="6908163"/>
                  <a:ext cx="231418" cy="300942"/>
                </a:xfrm>
                <a:custGeom>
                  <a:avLst/>
                  <a:gdLst/>
                  <a:ahLst/>
                  <a:cxnLst/>
                  <a:rect l="l" t="t" r="r" b="b"/>
                  <a:pathLst>
                    <a:path w="2806" h="3649" extrusionOk="0">
                      <a:moveTo>
                        <a:pt x="2418" y="0"/>
                      </a:moveTo>
                      <a:cubicBezTo>
                        <a:pt x="2161" y="0"/>
                        <a:pt x="1763" y="127"/>
                        <a:pt x="1187" y="621"/>
                      </a:cubicBezTo>
                      <a:cubicBezTo>
                        <a:pt x="0" y="1638"/>
                        <a:pt x="1572" y="3649"/>
                        <a:pt x="1572" y="3649"/>
                      </a:cubicBezTo>
                      <a:lnTo>
                        <a:pt x="2035" y="3564"/>
                      </a:lnTo>
                      <a:cubicBezTo>
                        <a:pt x="2035" y="3564"/>
                        <a:pt x="1603" y="2593"/>
                        <a:pt x="1603" y="1692"/>
                      </a:cubicBezTo>
                      <a:cubicBezTo>
                        <a:pt x="1603" y="1060"/>
                        <a:pt x="2068" y="966"/>
                        <a:pt x="2347" y="966"/>
                      </a:cubicBezTo>
                      <a:cubicBezTo>
                        <a:pt x="2466" y="966"/>
                        <a:pt x="2551" y="983"/>
                        <a:pt x="2551" y="983"/>
                      </a:cubicBezTo>
                      <a:lnTo>
                        <a:pt x="2805" y="143"/>
                      </a:lnTo>
                      <a:cubicBezTo>
                        <a:pt x="2805" y="143"/>
                        <a:pt x="2691" y="0"/>
                        <a:pt x="2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 name="Google Shape;836;p30"/>
                <p:cNvGrpSpPr/>
                <p:nvPr/>
              </p:nvGrpSpPr>
              <p:grpSpPr>
                <a:xfrm>
                  <a:off x="377836" y="7145766"/>
                  <a:ext cx="643450" cy="714624"/>
                  <a:chOff x="377836" y="7145766"/>
                  <a:chExt cx="643450" cy="714624"/>
                </a:xfrm>
              </p:grpSpPr>
              <p:sp>
                <p:nvSpPr>
                  <p:cNvPr id="837" name="Google Shape;837;p30"/>
                  <p:cNvSpPr/>
                  <p:nvPr/>
                </p:nvSpPr>
                <p:spPr>
                  <a:xfrm>
                    <a:off x="377836" y="7145766"/>
                    <a:ext cx="643450" cy="714624"/>
                  </a:xfrm>
                  <a:custGeom>
                    <a:avLst/>
                    <a:gdLst/>
                    <a:ahLst/>
                    <a:cxnLst/>
                    <a:rect l="l" t="t" r="r" b="b"/>
                    <a:pathLst>
                      <a:path w="7802" h="8665" extrusionOk="0">
                        <a:moveTo>
                          <a:pt x="3817" y="0"/>
                        </a:moveTo>
                        <a:cubicBezTo>
                          <a:pt x="3648" y="0"/>
                          <a:pt x="3467" y="26"/>
                          <a:pt x="3275" y="82"/>
                        </a:cubicBezTo>
                        <a:cubicBezTo>
                          <a:pt x="524" y="883"/>
                          <a:pt x="1642" y="1993"/>
                          <a:pt x="1973" y="3488"/>
                        </a:cubicBezTo>
                        <a:cubicBezTo>
                          <a:pt x="2296" y="4990"/>
                          <a:pt x="0" y="7571"/>
                          <a:pt x="3837" y="8511"/>
                        </a:cubicBezTo>
                        <a:cubicBezTo>
                          <a:pt x="4268" y="8617"/>
                          <a:pt x="4654" y="8665"/>
                          <a:pt x="4998" y="8665"/>
                        </a:cubicBezTo>
                        <a:cubicBezTo>
                          <a:pt x="7521" y="8665"/>
                          <a:pt x="7802" y="6085"/>
                          <a:pt x="6758" y="4620"/>
                        </a:cubicBezTo>
                        <a:cubicBezTo>
                          <a:pt x="6334" y="4027"/>
                          <a:pt x="5425" y="3465"/>
                          <a:pt x="5509" y="2602"/>
                        </a:cubicBezTo>
                        <a:cubicBezTo>
                          <a:pt x="5644" y="1280"/>
                          <a:pt x="5006" y="0"/>
                          <a:pt x="3817" y="0"/>
                        </a:cubicBezTo>
                        <a:close/>
                      </a:path>
                    </a:pathLst>
                  </a:custGeom>
                  <a:solidFill>
                    <a:schemeClr val="accent3"/>
                  </a:solidFill>
                  <a:ln w="2500" cap="flat" cmpd="sng">
                    <a:solidFill>
                      <a:schemeClr val="accent3"/>
                    </a:solidFill>
                    <a:prstDash val="solid"/>
                    <a:miter lim="770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534781" y="7219249"/>
                    <a:ext cx="94101" cy="270097"/>
                  </a:xfrm>
                  <a:custGeom>
                    <a:avLst/>
                    <a:gdLst/>
                    <a:ahLst/>
                    <a:cxnLst/>
                    <a:rect l="l" t="t" r="r" b="b"/>
                    <a:pathLst>
                      <a:path w="1141" h="3275" extrusionOk="0">
                        <a:moveTo>
                          <a:pt x="148" y="293"/>
                        </a:moveTo>
                        <a:lnTo>
                          <a:pt x="147" y="293"/>
                        </a:lnTo>
                        <a:cubicBezTo>
                          <a:pt x="147" y="293"/>
                          <a:pt x="148" y="293"/>
                          <a:pt x="148" y="293"/>
                        </a:cubicBezTo>
                        <a:close/>
                        <a:moveTo>
                          <a:pt x="483" y="400"/>
                        </a:moveTo>
                        <a:cubicBezTo>
                          <a:pt x="486" y="400"/>
                          <a:pt x="490" y="401"/>
                          <a:pt x="494" y="401"/>
                        </a:cubicBezTo>
                        <a:cubicBezTo>
                          <a:pt x="489" y="400"/>
                          <a:pt x="486" y="400"/>
                          <a:pt x="483" y="400"/>
                        </a:cubicBezTo>
                        <a:close/>
                        <a:moveTo>
                          <a:pt x="445" y="585"/>
                        </a:moveTo>
                        <a:cubicBezTo>
                          <a:pt x="448" y="585"/>
                          <a:pt x="451" y="586"/>
                          <a:pt x="455" y="586"/>
                        </a:cubicBezTo>
                        <a:cubicBezTo>
                          <a:pt x="451" y="585"/>
                          <a:pt x="448" y="585"/>
                          <a:pt x="445" y="585"/>
                        </a:cubicBezTo>
                        <a:close/>
                        <a:moveTo>
                          <a:pt x="396" y="807"/>
                        </a:moveTo>
                        <a:cubicBezTo>
                          <a:pt x="395" y="807"/>
                          <a:pt x="397" y="809"/>
                          <a:pt x="401" y="817"/>
                        </a:cubicBezTo>
                        <a:lnTo>
                          <a:pt x="409" y="817"/>
                        </a:lnTo>
                        <a:lnTo>
                          <a:pt x="409" y="809"/>
                        </a:lnTo>
                        <a:cubicBezTo>
                          <a:pt x="401" y="809"/>
                          <a:pt x="397" y="807"/>
                          <a:pt x="396" y="807"/>
                        </a:cubicBezTo>
                        <a:close/>
                        <a:moveTo>
                          <a:pt x="338" y="1108"/>
                        </a:moveTo>
                        <a:cubicBezTo>
                          <a:pt x="336" y="1109"/>
                          <a:pt x="334" y="1109"/>
                          <a:pt x="332" y="1110"/>
                        </a:cubicBezTo>
                        <a:lnTo>
                          <a:pt x="339" y="1110"/>
                        </a:lnTo>
                        <a:cubicBezTo>
                          <a:pt x="339" y="1109"/>
                          <a:pt x="338" y="1109"/>
                          <a:pt x="338" y="1108"/>
                        </a:cubicBezTo>
                        <a:close/>
                        <a:moveTo>
                          <a:pt x="605" y="2040"/>
                        </a:moveTo>
                        <a:cubicBezTo>
                          <a:pt x="609" y="2040"/>
                          <a:pt x="608" y="2051"/>
                          <a:pt x="601" y="2057"/>
                        </a:cubicBezTo>
                        <a:cubicBezTo>
                          <a:pt x="594" y="2057"/>
                          <a:pt x="594" y="2057"/>
                          <a:pt x="601" y="2042"/>
                        </a:cubicBezTo>
                        <a:cubicBezTo>
                          <a:pt x="603" y="2040"/>
                          <a:pt x="604" y="2040"/>
                          <a:pt x="605" y="2040"/>
                        </a:cubicBezTo>
                        <a:close/>
                        <a:moveTo>
                          <a:pt x="563" y="2111"/>
                        </a:moveTo>
                        <a:lnTo>
                          <a:pt x="563" y="2111"/>
                        </a:lnTo>
                        <a:cubicBezTo>
                          <a:pt x="563" y="2112"/>
                          <a:pt x="563" y="2112"/>
                          <a:pt x="563" y="2113"/>
                        </a:cubicBezTo>
                        <a:lnTo>
                          <a:pt x="563" y="2113"/>
                        </a:lnTo>
                        <a:cubicBezTo>
                          <a:pt x="563" y="2112"/>
                          <a:pt x="563" y="2112"/>
                          <a:pt x="563" y="2111"/>
                        </a:cubicBezTo>
                        <a:close/>
                        <a:moveTo>
                          <a:pt x="628" y="2424"/>
                        </a:moveTo>
                        <a:cubicBezTo>
                          <a:pt x="627" y="2425"/>
                          <a:pt x="626" y="2426"/>
                          <a:pt x="625" y="2427"/>
                        </a:cubicBezTo>
                        <a:cubicBezTo>
                          <a:pt x="626" y="2426"/>
                          <a:pt x="627" y="2425"/>
                          <a:pt x="628" y="2424"/>
                        </a:cubicBezTo>
                        <a:close/>
                        <a:moveTo>
                          <a:pt x="640" y="2627"/>
                        </a:moveTo>
                        <a:cubicBezTo>
                          <a:pt x="644" y="2628"/>
                          <a:pt x="648" y="2629"/>
                          <a:pt x="651" y="2629"/>
                        </a:cubicBezTo>
                        <a:lnTo>
                          <a:pt x="651" y="2629"/>
                        </a:lnTo>
                        <a:cubicBezTo>
                          <a:pt x="648" y="2628"/>
                          <a:pt x="644" y="2627"/>
                          <a:pt x="640" y="2627"/>
                        </a:cubicBezTo>
                        <a:close/>
                        <a:moveTo>
                          <a:pt x="455" y="0"/>
                        </a:moveTo>
                        <a:cubicBezTo>
                          <a:pt x="467" y="18"/>
                          <a:pt x="461" y="23"/>
                          <a:pt x="449" y="23"/>
                        </a:cubicBezTo>
                        <a:cubicBezTo>
                          <a:pt x="437" y="23"/>
                          <a:pt x="417" y="18"/>
                          <a:pt x="403" y="18"/>
                        </a:cubicBezTo>
                        <a:cubicBezTo>
                          <a:pt x="386" y="18"/>
                          <a:pt x="377" y="26"/>
                          <a:pt x="401" y="62"/>
                        </a:cubicBezTo>
                        <a:cubicBezTo>
                          <a:pt x="378" y="62"/>
                          <a:pt x="386" y="39"/>
                          <a:pt x="363" y="31"/>
                        </a:cubicBezTo>
                        <a:lnTo>
                          <a:pt x="363" y="31"/>
                        </a:lnTo>
                        <a:cubicBezTo>
                          <a:pt x="386" y="54"/>
                          <a:pt x="386" y="69"/>
                          <a:pt x="363" y="77"/>
                        </a:cubicBezTo>
                        <a:lnTo>
                          <a:pt x="363" y="69"/>
                        </a:lnTo>
                        <a:cubicBezTo>
                          <a:pt x="339" y="116"/>
                          <a:pt x="293" y="108"/>
                          <a:pt x="247" y="146"/>
                        </a:cubicBezTo>
                        <a:lnTo>
                          <a:pt x="286" y="170"/>
                        </a:lnTo>
                        <a:cubicBezTo>
                          <a:pt x="280" y="172"/>
                          <a:pt x="276" y="173"/>
                          <a:pt x="272" y="173"/>
                        </a:cubicBezTo>
                        <a:cubicBezTo>
                          <a:pt x="264" y="173"/>
                          <a:pt x="257" y="170"/>
                          <a:pt x="247" y="170"/>
                        </a:cubicBezTo>
                        <a:cubicBezTo>
                          <a:pt x="258" y="179"/>
                          <a:pt x="265" y="182"/>
                          <a:pt x="270" y="182"/>
                        </a:cubicBezTo>
                        <a:cubicBezTo>
                          <a:pt x="280" y="182"/>
                          <a:pt x="282" y="168"/>
                          <a:pt x="291" y="168"/>
                        </a:cubicBezTo>
                        <a:cubicBezTo>
                          <a:pt x="296" y="168"/>
                          <a:pt x="304" y="172"/>
                          <a:pt x="316" y="185"/>
                        </a:cubicBezTo>
                        <a:cubicBezTo>
                          <a:pt x="306" y="181"/>
                          <a:pt x="298" y="179"/>
                          <a:pt x="291" y="179"/>
                        </a:cubicBezTo>
                        <a:cubicBezTo>
                          <a:pt x="254" y="179"/>
                          <a:pt x="262" y="230"/>
                          <a:pt x="221" y="230"/>
                        </a:cubicBezTo>
                        <a:cubicBezTo>
                          <a:pt x="214" y="230"/>
                          <a:pt x="205" y="228"/>
                          <a:pt x="193" y="224"/>
                        </a:cubicBezTo>
                        <a:lnTo>
                          <a:pt x="193" y="224"/>
                        </a:lnTo>
                        <a:cubicBezTo>
                          <a:pt x="178" y="239"/>
                          <a:pt x="232" y="239"/>
                          <a:pt x="224" y="254"/>
                        </a:cubicBezTo>
                        <a:lnTo>
                          <a:pt x="201" y="254"/>
                        </a:lnTo>
                        <a:lnTo>
                          <a:pt x="224" y="270"/>
                        </a:lnTo>
                        <a:cubicBezTo>
                          <a:pt x="222" y="272"/>
                          <a:pt x="217" y="273"/>
                          <a:pt x="212" y="273"/>
                        </a:cubicBezTo>
                        <a:cubicBezTo>
                          <a:pt x="199" y="273"/>
                          <a:pt x="181" y="268"/>
                          <a:pt x="170" y="262"/>
                        </a:cubicBezTo>
                        <a:lnTo>
                          <a:pt x="170" y="247"/>
                        </a:lnTo>
                        <a:cubicBezTo>
                          <a:pt x="133" y="247"/>
                          <a:pt x="153" y="289"/>
                          <a:pt x="148" y="293"/>
                        </a:cubicBezTo>
                        <a:lnTo>
                          <a:pt x="148" y="293"/>
                        </a:lnTo>
                        <a:lnTo>
                          <a:pt x="170" y="285"/>
                        </a:lnTo>
                        <a:lnTo>
                          <a:pt x="170" y="285"/>
                        </a:lnTo>
                        <a:cubicBezTo>
                          <a:pt x="170" y="339"/>
                          <a:pt x="108" y="393"/>
                          <a:pt x="147" y="455"/>
                        </a:cubicBezTo>
                        <a:lnTo>
                          <a:pt x="162" y="455"/>
                        </a:lnTo>
                        <a:cubicBezTo>
                          <a:pt x="185" y="501"/>
                          <a:pt x="131" y="478"/>
                          <a:pt x="139" y="524"/>
                        </a:cubicBezTo>
                        <a:cubicBezTo>
                          <a:pt x="155" y="539"/>
                          <a:pt x="162" y="547"/>
                          <a:pt x="162" y="563"/>
                        </a:cubicBezTo>
                        <a:cubicBezTo>
                          <a:pt x="156" y="558"/>
                          <a:pt x="150" y="557"/>
                          <a:pt x="143" y="557"/>
                        </a:cubicBezTo>
                        <a:cubicBezTo>
                          <a:pt x="133" y="557"/>
                          <a:pt x="122" y="560"/>
                          <a:pt x="112" y="560"/>
                        </a:cubicBezTo>
                        <a:cubicBezTo>
                          <a:pt x="106" y="560"/>
                          <a:pt x="99" y="559"/>
                          <a:pt x="93" y="555"/>
                        </a:cubicBezTo>
                        <a:lnTo>
                          <a:pt x="93" y="555"/>
                        </a:lnTo>
                        <a:cubicBezTo>
                          <a:pt x="124" y="601"/>
                          <a:pt x="116" y="578"/>
                          <a:pt x="178" y="616"/>
                        </a:cubicBezTo>
                        <a:lnTo>
                          <a:pt x="147" y="616"/>
                        </a:lnTo>
                        <a:cubicBezTo>
                          <a:pt x="178" y="632"/>
                          <a:pt x="185" y="632"/>
                          <a:pt x="193" y="655"/>
                        </a:cubicBezTo>
                        <a:cubicBezTo>
                          <a:pt x="186" y="648"/>
                          <a:pt x="179" y="646"/>
                          <a:pt x="171" y="646"/>
                        </a:cubicBezTo>
                        <a:cubicBezTo>
                          <a:pt x="162" y="646"/>
                          <a:pt x="153" y="649"/>
                          <a:pt x="143" y="649"/>
                        </a:cubicBezTo>
                        <a:cubicBezTo>
                          <a:pt x="134" y="649"/>
                          <a:pt x="126" y="647"/>
                          <a:pt x="116" y="640"/>
                        </a:cubicBezTo>
                        <a:lnTo>
                          <a:pt x="116" y="640"/>
                        </a:lnTo>
                        <a:cubicBezTo>
                          <a:pt x="39" y="678"/>
                          <a:pt x="178" y="709"/>
                          <a:pt x="78" y="724"/>
                        </a:cubicBezTo>
                        <a:cubicBezTo>
                          <a:pt x="91" y="728"/>
                          <a:pt x="102" y="730"/>
                          <a:pt x="110" y="730"/>
                        </a:cubicBezTo>
                        <a:cubicBezTo>
                          <a:pt x="146" y="730"/>
                          <a:pt x="133" y="699"/>
                          <a:pt x="141" y="699"/>
                        </a:cubicBezTo>
                        <a:cubicBezTo>
                          <a:pt x="142" y="699"/>
                          <a:pt x="144" y="699"/>
                          <a:pt x="147" y="701"/>
                        </a:cubicBezTo>
                        <a:cubicBezTo>
                          <a:pt x="149" y="700"/>
                          <a:pt x="152" y="700"/>
                          <a:pt x="155" y="700"/>
                        </a:cubicBezTo>
                        <a:cubicBezTo>
                          <a:pt x="178" y="700"/>
                          <a:pt x="207" y="725"/>
                          <a:pt x="193" y="732"/>
                        </a:cubicBezTo>
                        <a:cubicBezTo>
                          <a:pt x="185" y="747"/>
                          <a:pt x="85" y="747"/>
                          <a:pt x="85" y="786"/>
                        </a:cubicBezTo>
                        <a:cubicBezTo>
                          <a:pt x="85" y="786"/>
                          <a:pt x="78" y="786"/>
                          <a:pt x="78" y="778"/>
                        </a:cubicBezTo>
                        <a:lnTo>
                          <a:pt x="78" y="778"/>
                        </a:lnTo>
                        <a:cubicBezTo>
                          <a:pt x="54" y="794"/>
                          <a:pt x="108" y="809"/>
                          <a:pt x="70" y="825"/>
                        </a:cubicBezTo>
                        <a:cubicBezTo>
                          <a:pt x="124" y="832"/>
                          <a:pt x="70" y="840"/>
                          <a:pt x="139" y="848"/>
                        </a:cubicBezTo>
                        <a:lnTo>
                          <a:pt x="124" y="817"/>
                        </a:lnTo>
                        <a:lnTo>
                          <a:pt x="124" y="817"/>
                        </a:lnTo>
                        <a:cubicBezTo>
                          <a:pt x="139" y="832"/>
                          <a:pt x="216" y="848"/>
                          <a:pt x="178" y="878"/>
                        </a:cubicBezTo>
                        <a:cubicBezTo>
                          <a:pt x="162" y="871"/>
                          <a:pt x="147" y="871"/>
                          <a:pt x="139" y="863"/>
                        </a:cubicBezTo>
                        <a:lnTo>
                          <a:pt x="139" y="863"/>
                        </a:lnTo>
                        <a:cubicBezTo>
                          <a:pt x="116" y="871"/>
                          <a:pt x="155" y="878"/>
                          <a:pt x="131" y="886"/>
                        </a:cubicBezTo>
                        <a:cubicBezTo>
                          <a:pt x="62" y="886"/>
                          <a:pt x="116" y="848"/>
                          <a:pt x="62" y="832"/>
                        </a:cubicBezTo>
                        <a:lnTo>
                          <a:pt x="62" y="832"/>
                        </a:lnTo>
                        <a:cubicBezTo>
                          <a:pt x="42" y="839"/>
                          <a:pt x="96" y="857"/>
                          <a:pt x="63" y="857"/>
                        </a:cubicBezTo>
                        <a:cubicBezTo>
                          <a:pt x="58" y="857"/>
                          <a:pt x="50" y="856"/>
                          <a:pt x="39" y="855"/>
                        </a:cubicBezTo>
                        <a:lnTo>
                          <a:pt x="39" y="855"/>
                        </a:lnTo>
                        <a:cubicBezTo>
                          <a:pt x="139" y="871"/>
                          <a:pt x="31" y="894"/>
                          <a:pt x="101" y="917"/>
                        </a:cubicBezTo>
                        <a:lnTo>
                          <a:pt x="62" y="917"/>
                        </a:lnTo>
                        <a:cubicBezTo>
                          <a:pt x="70" y="917"/>
                          <a:pt x="85" y="925"/>
                          <a:pt x="85" y="932"/>
                        </a:cubicBezTo>
                        <a:lnTo>
                          <a:pt x="31" y="925"/>
                        </a:lnTo>
                        <a:lnTo>
                          <a:pt x="31" y="925"/>
                        </a:lnTo>
                        <a:cubicBezTo>
                          <a:pt x="78" y="940"/>
                          <a:pt x="0" y="963"/>
                          <a:pt x="24" y="979"/>
                        </a:cubicBezTo>
                        <a:cubicBezTo>
                          <a:pt x="24" y="959"/>
                          <a:pt x="37" y="957"/>
                          <a:pt x="53" y="957"/>
                        </a:cubicBezTo>
                        <a:cubicBezTo>
                          <a:pt x="58" y="957"/>
                          <a:pt x="62" y="958"/>
                          <a:pt x="66" y="958"/>
                        </a:cubicBezTo>
                        <a:cubicBezTo>
                          <a:pt x="79" y="958"/>
                          <a:pt x="92" y="956"/>
                          <a:pt x="101" y="948"/>
                        </a:cubicBezTo>
                        <a:lnTo>
                          <a:pt x="101" y="948"/>
                        </a:lnTo>
                        <a:cubicBezTo>
                          <a:pt x="162" y="986"/>
                          <a:pt x="0" y="986"/>
                          <a:pt x="24" y="1048"/>
                        </a:cubicBezTo>
                        <a:cubicBezTo>
                          <a:pt x="24" y="1042"/>
                          <a:pt x="39" y="1021"/>
                          <a:pt x="56" y="1021"/>
                        </a:cubicBezTo>
                        <a:cubicBezTo>
                          <a:pt x="61" y="1021"/>
                          <a:pt x="65" y="1022"/>
                          <a:pt x="70" y="1025"/>
                        </a:cubicBezTo>
                        <a:cubicBezTo>
                          <a:pt x="54" y="1040"/>
                          <a:pt x="47" y="1048"/>
                          <a:pt x="24" y="1063"/>
                        </a:cubicBezTo>
                        <a:cubicBezTo>
                          <a:pt x="28" y="1071"/>
                          <a:pt x="33" y="1074"/>
                          <a:pt x="38" y="1074"/>
                        </a:cubicBezTo>
                        <a:cubicBezTo>
                          <a:pt x="51" y="1074"/>
                          <a:pt x="67" y="1060"/>
                          <a:pt x="82" y="1060"/>
                        </a:cubicBezTo>
                        <a:cubicBezTo>
                          <a:pt x="86" y="1060"/>
                          <a:pt x="89" y="1061"/>
                          <a:pt x="93" y="1063"/>
                        </a:cubicBezTo>
                        <a:cubicBezTo>
                          <a:pt x="47" y="1079"/>
                          <a:pt x="116" y="1071"/>
                          <a:pt x="131" y="1086"/>
                        </a:cubicBezTo>
                        <a:lnTo>
                          <a:pt x="93" y="1094"/>
                        </a:lnTo>
                        <a:cubicBezTo>
                          <a:pt x="88" y="1110"/>
                          <a:pt x="96" y="1114"/>
                          <a:pt x="109" y="1114"/>
                        </a:cubicBezTo>
                        <a:cubicBezTo>
                          <a:pt x="121" y="1114"/>
                          <a:pt x="138" y="1110"/>
                          <a:pt x="148" y="1110"/>
                        </a:cubicBezTo>
                        <a:cubicBezTo>
                          <a:pt x="157" y="1110"/>
                          <a:pt x="162" y="1113"/>
                          <a:pt x="155" y="1125"/>
                        </a:cubicBezTo>
                        <a:lnTo>
                          <a:pt x="101" y="1125"/>
                        </a:lnTo>
                        <a:lnTo>
                          <a:pt x="116" y="1140"/>
                        </a:lnTo>
                        <a:lnTo>
                          <a:pt x="70" y="1148"/>
                        </a:lnTo>
                        <a:cubicBezTo>
                          <a:pt x="108" y="1164"/>
                          <a:pt x="101" y="1171"/>
                          <a:pt x="93" y="1194"/>
                        </a:cubicBezTo>
                        <a:cubicBezTo>
                          <a:pt x="108" y="1187"/>
                          <a:pt x="128" y="1183"/>
                          <a:pt x="143" y="1183"/>
                        </a:cubicBezTo>
                        <a:cubicBezTo>
                          <a:pt x="158" y="1183"/>
                          <a:pt x="170" y="1187"/>
                          <a:pt x="170" y="1194"/>
                        </a:cubicBezTo>
                        <a:cubicBezTo>
                          <a:pt x="155" y="1210"/>
                          <a:pt x="131" y="1194"/>
                          <a:pt x="147" y="1217"/>
                        </a:cubicBezTo>
                        <a:cubicBezTo>
                          <a:pt x="124" y="1217"/>
                          <a:pt x="85" y="1217"/>
                          <a:pt x="124" y="1202"/>
                        </a:cubicBezTo>
                        <a:lnTo>
                          <a:pt x="85" y="1202"/>
                        </a:lnTo>
                        <a:cubicBezTo>
                          <a:pt x="62" y="1225"/>
                          <a:pt x="85" y="1241"/>
                          <a:pt x="85" y="1248"/>
                        </a:cubicBezTo>
                        <a:cubicBezTo>
                          <a:pt x="85" y="1241"/>
                          <a:pt x="93" y="1241"/>
                          <a:pt x="93" y="1233"/>
                        </a:cubicBezTo>
                        <a:lnTo>
                          <a:pt x="155" y="1256"/>
                        </a:lnTo>
                        <a:cubicBezTo>
                          <a:pt x="147" y="1264"/>
                          <a:pt x="131" y="1264"/>
                          <a:pt x="116" y="1264"/>
                        </a:cubicBezTo>
                        <a:cubicBezTo>
                          <a:pt x="124" y="1264"/>
                          <a:pt x="147" y="1264"/>
                          <a:pt x="155" y="1279"/>
                        </a:cubicBezTo>
                        <a:cubicBezTo>
                          <a:pt x="133" y="1285"/>
                          <a:pt x="107" y="1290"/>
                          <a:pt x="89" y="1290"/>
                        </a:cubicBezTo>
                        <a:cubicBezTo>
                          <a:pt x="81" y="1290"/>
                          <a:pt x="74" y="1289"/>
                          <a:pt x="70" y="1287"/>
                        </a:cubicBezTo>
                        <a:lnTo>
                          <a:pt x="70" y="1287"/>
                        </a:lnTo>
                        <a:lnTo>
                          <a:pt x="116" y="1310"/>
                        </a:lnTo>
                        <a:cubicBezTo>
                          <a:pt x="101" y="1318"/>
                          <a:pt x="85" y="1341"/>
                          <a:pt x="70" y="1341"/>
                        </a:cubicBezTo>
                        <a:cubicBezTo>
                          <a:pt x="62" y="1364"/>
                          <a:pt x="147" y="1364"/>
                          <a:pt x="139" y="1395"/>
                        </a:cubicBezTo>
                        <a:lnTo>
                          <a:pt x="155" y="1395"/>
                        </a:lnTo>
                        <a:cubicBezTo>
                          <a:pt x="155" y="1418"/>
                          <a:pt x="124" y="1456"/>
                          <a:pt x="185" y="1464"/>
                        </a:cubicBezTo>
                        <a:lnTo>
                          <a:pt x="139" y="1503"/>
                        </a:lnTo>
                        <a:cubicBezTo>
                          <a:pt x="142" y="1504"/>
                          <a:pt x="145" y="1505"/>
                          <a:pt x="147" y="1505"/>
                        </a:cubicBezTo>
                        <a:cubicBezTo>
                          <a:pt x="165" y="1505"/>
                          <a:pt x="187" y="1474"/>
                          <a:pt x="214" y="1474"/>
                        </a:cubicBezTo>
                        <a:cubicBezTo>
                          <a:pt x="219" y="1474"/>
                          <a:pt x="225" y="1476"/>
                          <a:pt x="232" y="1479"/>
                        </a:cubicBezTo>
                        <a:cubicBezTo>
                          <a:pt x="270" y="1503"/>
                          <a:pt x="193" y="1510"/>
                          <a:pt x="178" y="1526"/>
                        </a:cubicBezTo>
                        <a:cubicBezTo>
                          <a:pt x="189" y="1526"/>
                          <a:pt x="202" y="1525"/>
                          <a:pt x="214" y="1525"/>
                        </a:cubicBezTo>
                        <a:cubicBezTo>
                          <a:pt x="244" y="1525"/>
                          <a:pt x="269" y="1529"/>
                          <a:pt x="247" y="1556"/>
                        </a:cubicBezTo>
                        <a:cubicBezTo>
                          <a:pt x="240" y="1566"/>
                          <a:pt x="237" y="1569"/>
                          <a:pt x="235" y="1569"/>
                        </a:cubicBezTo>
                        <a:cubicBezTo>
                          <a:pt x="232" y="1569"/>
                          <a:pt x="232" y="1564"/>
                          <a:pt x="232" y="1564"/>
                        </a:cubicBezTo>
                        <a:lnTo>
                          <a:pt x="209" y="1595"/>
                        </a:lnTo>
                        <a:cubicBezTo>
                          <a:pt x="198" y="1596"/>
                          <a:pt x="190" y="1597"/>
                          <a:pt x="183" y="1597"/>
                        </a:cubicBezTo>
                        <a:cubicBezTo>
                          <a:pt x="169" y="1597"/>
                          <a:pt x="161" y="1595"/>
                          <a:pt x="155" y="1595"/>
                        </a:cubicBezTo>
                        <a:cubicBezTo>
                          <a:pt x="145" y="1595"/>
                          <a:pt x="139" y="1599"/>
                          <a:pt x="124" y="1618"/>
                        </a:cubicBezTo>
                        <a:cubicBezTo>
                          <a:pt x="145" y="1607"/>
                          <a:pt x="160" y="1603"/>
                          <a:pt x="171" y="1603"/>
                        </a:cubicBezTo>
                        <a:cubicBezTo>
                          <a:pt x="203" y="1603"/>
                          <a:pt x="198" y="1641"/>
                          <a:pt x="227" y="1641"/>
                        </a:cubicBezTo>
                        <a:cubicBezTo>
                          <a:pt x="237" y="1641"/>
                          <a:pt x="250" y="1637"/>
                          <a:pt x="270" y="1626"/>
                        </a:cubicBezTo>
                        <a:lnTo>
                          <a:pt x="270" y="1626"/>
                        </a:lnTo>
                        <a:lnTo>
                          <a:pt x="255" y="1649"/>
                        </a:lnTo>
                        <a:lnTo>
                          <a:pt x="247" y="1649"/>
                        </a:lnTo>
                        <a:cubicBezTo>
                          <a:pt x="240" y="1660"/>
                          <a:pt x="241" y="1664"/>
                          <a:pt x="247" y="1664"/>
                        </a:cubicBezTo>
                        <a:cubicBezTo>
                          <a:pt x="261" y="1664"/>
                          <a:pt x="302" y="1641"/>
                          <a:pt x="318" y="1641"/>
                        </a:cubicBezTo>
                        <a:cubicBezTo>
                          <a:pt x="323" y="1641"/>
                          <a:pt x="325" y="1644"/>
                          <a:pt x="324" y="1649"/>
                        </a:cubicBezTo>
                        <a:cubicBezTo>
                          <a:pt x="324" y="1664"/>
                          <a:pt x="309" y="1680"/>
                          <a:pt x="301" y="1680"/>
                        </a:cubicBezTo>
                        <a:lnTo>
                          <a:pt x="332" y="1680"/>
                        </a:lnTo>
                        <a:cubicBezTo>
                          <a:pt x="332" y="1685"/>
                          <a:pt x="324" y="1691"/>
                          <a:pt x="320" y="1691"/>
                        </a:cubicBezTo>
                        <a:lnTo>
                          <a:pt x="320" y="1691"/>
                        </a:lnTo>
                        <a:lnTo>
                          <a:pt x="316" y="1687"/>
                        </a:lnTo>
                        <a:lnTo>
                          <a:pt x="316" y="1687"/>
                        </a:lnTo>
                        <a:cubicBezTo>
                          <a:pt x="316" y="1690"/>
                          <a:pt x="318" y="1691"/>
                          <a:pt x="320" y="1691"/>
                        </a:cubicBezTo>
                        <a:lnTo>
                          <a:pt x="320" y="1691"/>
                        </a:lnTo>
                        <a:lnTo>
                          <a:pt x="339" y="1711"/>
                        </a:lnTo>
                        <a:cubicBezTo>
                          <a:pt x="355" y="1703"/>
                          <a:pt x="378" y="1703"/>
                          <a:pt x="393" y="1703"/>
                        </a:cubicBezTo>
                        <a:cubicBezTo>
                          <a:pt x="390" y="1707"/>
                          <a:pt x="388" y="1707"/>
                          <a:pt x="385" y="1707"/>
                        </a:cubicBezTo>
                        <a:cubicBezTo>
                          <a:pt x="382" y="1707"/>
                          <a:pt x="378" y="1707"/>
                          <a:pt x="370" y="1711"/>
                        </a:cubicBezTo>
                        <a:lnTo>
                          <a:pt x="401" y="1711"/>
                        </a:lnTo>
                        <a:cubicBezTo>
                          <a:pt x="392" y="1720"/>
                          <a:pt x="373" y="1727"/>
                          <a:pt x="361" y="1727"/>
                        </a:cubicBezTo>
                        <a:cubicBezTo>
                          <a:pt x="353" y="1727"/>
                          <a:pt x="347" y="1724"/>
                          <a:pt x="347" y="1718"/>
                        </a:cubicBezTo>
                        <a:cubicBezTo>
                          <a:pt x="308" y="1748"/>
                          <a:pt x="308" y="1752"/>
                          <a:pt x="317" y="1752"/>
                        </a:cubicBezTo>
                        <a:cubicBezTo>
                          <a:pt x="321" y="1752"/>
                          <a:pt x="327" y="1752"/>
                          <a:pt x="332" y="1752"/>
                        </a:cubicBezTo>
                        <a:cubicBezTo>
                          <a:pt x="344" y="1752"/>
                          <a:pt x="355" y="1755"/>
                          <a:pt x="339" y="1780"/>
                        </a:cubicBezTo>
                        <a:lnTo>
                          <a:pt x="316" y="1772"/>
                        </a:lnTo>
                        <a:cubicBezTo>
                          <a:pt x="262" y="1811"/>
                          <a:pt x="293" y="1811"/>
                          <a:pt x="262" y="1842"/>
                        </a:cubicBezTo>
                        <a:cubicBezTo>
                          <a:pt x="276" y="1835"/>
                          <a:pt x="328" y="1778"/>
                          <a:pt x="360" y="1772"/>
                        </a:cubicBezTo>
                        <a:lnTo>
                          <a:pt x="360" y="1772"/>
                        </a:lnTo>
                        <a:cubicBezTo>
                          <a:pt x="364" y="1772"/>
                          <a:pt x="368" y="1772"/>
                          <a:pt x="370" y="1772"/>
                        </a:cubicBezTo>
                        <a:cubicBezTo>
                          <a:pt x="369" y="1772"/>
                          <a:pt x="367" y="1772"/>
                          <a:pt x="365" y="1772"/>
                        </a:cubicBezTo>
                        <a:cubicBezTo>
                          <a:pt x="364" y="1772"/>
                          <a:pt x="362" y="1772"/>
                          <a:pt x="360" y="1772"/>
                        </a:cubicBezTo>
                        <a:lnTo>
                          <a:pt x="360" y="1772"/>
                        </a:lnTo>
                        <a:cubicBezTo>
                          <a:pt x="350" y="1772"/>
                          <a:pt x="338" y="1770"/>
                          <a:pt x="355" y="1765"/>
                        </a:cubicBezTo>
                        <a:cubicBezTo>
                          <a:pt x="370" y="1755"/>
                          <a:pt x="377" y="1752"/>
                          <a:pt x="379" y="1752"/>
                        </a:cubicBezTo>
                        <a:cubicBezTo>
                          <a:pt x="383" y="1752"/>
                          <a:pt x="375" y="1760"/>
                          <a:pt x="370" y="1765"/>
                        </a:cubicBezTo>
                        <a:lnTo>
                          <a:pt x="370" y="1772"/>
                        </a:lnTo>
                        <a:cubicBezTo>
                          <a:pt x="365" y="1778"/>
                          <a:pt x="363" y="1783"/>
                          <a:pt x="374" y="1783"/>
                        </a:cubicBezTo>
                        <a:cubicBezTo>
                          <a:pt x="378" y="1783"/>
                          <a:pt x="384" y="1782"/>
                          <a:pt x="393" y="1780"/>
                        </a:cubicBezTo>
                        <a:lnTo>
                          <a:pt x="393" y="1780"/>
                        </a:lnTo>
                        <a:cubicBezTo>
                          <a:pt x="355" y="1803"/>
                          <a:pt x="370" y="1803"/>
                          <a:pt x="378" y="1818"/>
                        </a:cubicBezTo>
                        <a:lnTo>
                          <a:pt x="324" y="1842"/>
                        </a:lnTo>
                        <a:cubicBezTo>
                          <a:pt x="347" y="1842"/>
                          <a:pt x="370" y="1834"/>
                          <a:pt x="393" y="1826"/>
                        </a:cubicBezTo>
                        <a:lnTo>
                          <a:pt x="393" y="1826"/>
                        </a:lnTo>
                        <a:cubicBezTo>
                          <a:pt x="393" y="1842"/>
                          <a:pt x="363" y="1865"/>
                          <a:pt x="332" y="1880"/>
                        </a:cubicBezTo>
                        <a:cubicBezTo>
                          <a:pt x="332" y="1883"/>
                          <a:pt x="333" y="1885"/>
                          <a:pt x="335" y="1885"/>
                        </a:cubicBezTo>
                        <a:cubicBezTo>
                          <a:pt x="345" y="1885"/>
                          <a:pt x="375" y="1852"/>
                          <a:pt x="392" y="1852"/>
                        </a:cubicBezTo>
                        <a:cubicBezTo>
                          <a:pt x="396" y="1852"/>
                          <a:pt x="399" y="1854"/>
                          <a:pt x="401" y="1857"/>
                        </a:cubicBezTo>
                        <a:cubicBezTo>
                          <a:pt x="393" y="1880"/>
                          <a:pt x="417" y="1888"/>
                          <a:pt x="463" y="1895"/>
                        </a:cubicBezTo>
                        <a:cubicBezTo>
                          <a:pt x="447" y="1911"/>
                          <a:pt x="432" y="1903"/>
                          <a:pt x="417" y="1919"/>
                        </a:cubicBezTo>
                        <a:lnTo>
                          <a:pt x="463" y="1911"/>
                        </a:lnTo>
                        <a:lnTo>
                          <a:pt x="463" y="1911"/>
                        </a:lnTo>
                        <a:cubicBezTo>
                          <a:pt x="463" y="1911"/>
                          <a:pt x="447" y="1919"/>
                          <a:pt x="440" y="1919"/>
                        </a:cubicBezTo>
                        <a:cubicBezTo>
                          <a:pt x="459" y="1919"/>
                          <a:pt x="485" y="1902"/>
                          <a:pt x="502" y="1902"/>
                        </a:cubicBezTo>
                        <a:cubicBezTo>
                          <a:pt x="504" y="1902"/>
                          <a:pt x="507" y="1902"/>
                          <a:pt x="509" y="1903"/>
                        </a:cubicBezTo>
                        <a:cubicBezTo>
                          <a:pt x="514" y="1902"/>
                          <a:pt x="518" y="1901"/>
                          <a:pt x="521" y="1901"/>
                        </a:cubicBezTo>
                        <a:cubicBezTo>
                          <a:pt x="550" y="1901"/>
                          <a:pt x="462" y="1965"/>
                          <a:pt x="502" y="1965"/>
                        </a:cubicBezTo>
                        <a:cubicBezTo>
                          <a:pt x="504" y="1965"/>
                          <a:pt x="506" y="1965"/>
                          <a:pt x="509" y="1965"/>
                        </a:cubicBezTo>
                        <a:lnTo>
                          <a:pt x="509" y="1965"/>
                        </a:lnTo>
                        <a:cubicBezTo>
                          <a:pt x="501" y="1973"/>
                          <a:pt x="478" y="1973"/>
                          <a:pt x="463" y="1980"/>
                        </a:cubicBezTo>
                        <a:cubicBezTo>
                          <a:pt x="485" y="1986"/>
                          <a:pt x="506" y="1991"/>
                          <a:pt x="528" y="1991"/>
                        </a:cubicBezTo>
                        <a:cubicBezTo>
                          <a:pt x="537" y="1991"/>
                          <a:pt x="546" y="1990"/>
                          <a:pt x="555" y="1988"/>
                        </a:cubicBezTo>
                        <a:lnTo>
                          <a:pt x="555" y="1988"/>
                        </a:lnTo>
                        <a:lnTo>
                          <a:pt x="532" y="2019"/>
                        </a:lnTo>
                        <a:cubicBezTo>
                          <a:pt x="561" y="2001"/>
                          <a:pt x="594" y="1993"/>
                          <a:pt x="625" y="1993"/>
                        </a:cubicBezTo>
                        <a:cubicBezTo>
                          <a:pt x="636" y="1993"/>
                          <a:pt x="646" y="1994"/>
                          <a:pt x="655" y="1996"/>
                        </a:cubicBezTo>
                        <a:lnTo>
                          <a:pt x="694" y="1965"/>
                        </a:lnTo>
                        <a:lnTo>
                          <a:pt x="732" y="1980"/>
                        </a:lnTo>
                        <a:cubicBezTo>
                          <a:pt x="717" y="1988"/>
                          <a:pt x="702" y="1996"/>
                          <a:pt x="686" y="1996"/>
                        </a:cubicBezTo>
                        <a:lnTo>
                          <a:pt x="702" y="1996"/>
                        </a:lnTo>
                        <a:cubicBezTo>
                          <a:pt x="679" y="2011"/>
                          <a:pt x="648" y="2019"/>
                          <a:pt x="625" y="2019"/>
                        </a:cubicBezTo>
                        <a:lnTo>
                          <a:pt x="648" y="2003"/>
                        </a:lnTo>
                        <a:cubicBezTo>
                          <a:pt x="617" y="2003"/>
                          <a:pt x="586" y="2011"/>
                          <a:pt x="555" y="2026"/>
                        </a:cubicBezTo>
                        <a:lnTo>
                          <a:pt x="571" y="2026"/>
                        </a:lnTo>
                        <a:lnTo>
                          <a:pt x="548" y="2034"/>
                        </a:lnTo>
                        <a:lnTo>
                          <a:pt x="571" y="2034"/>
                        </a:lnTo>
                        <a:lnTo>
                          <a:pt x="517" y="2057"/>
                        </a:lnTo>
                        <a:lnTo>
                          <a:pt x="517" y="2057"/>
                        </a:lnTo>
                        <a:lnTo>
                          <a:pt x="540" y="2050"/>
                        </a:lnTo>
                        <a:lnTo>
                          <a:pt x="517" y="2096"/>
                        </a:lnTo>
                        <a:cubicBezTo>
                          <a:pt x="537" y="2096"/>
                          <a:pt x="561" y="2095"/>
                          <a:pt x="585" y="2095"/>
                        </a:cubicBezTo>
                        <a:cubicBezTo>
                          <a:pt x="634" y="2095"/>
                          <a:pt x="684" y="2098"/>
                          <a:pt x="709" y="2119"/>
                        </a:cubicBezTo>
                        <a:cubicBezTo>
                          <a:pt x="663" y="2127"/>
                          <a:pt x="625" y="2134"/>
                          <a:pt x="586" y="2150"/>
                        </a:cubicBezTo>
                        <a:cubicBezTo>
                          <a:pt x="638" y="2127"/>
                          <a:pt x="560" y="2134"/>
                          <a:pt x="563" y="2113"/>
                        </a:cubicBezTo>
                        <a:lnTo>
                          <a:pt x="563" y="2113"/>
                        </a:lnTo>
                        <a:cubicBezTo>
                          <a:pt x="559" y="2120"/>
                          <a:pt x="539" y="2127"/>
                          <a:pt x="524" y="2127"/>
                        </a:cubicBezTo>
                        <a:lnTo>
                          <a:pt x="586" y="2142"/>
                        </a:lnTo>
                        <a:cubicBezTo>
                          <a:pt x="548" y="2157"/>
                          <a:pt x="555" y="2157"/>
                          <a:pt x="540" y="2173"/>
                        </a:cubicBezTo>
                        <a:cubicBezTo>
                          <a:pt x="563" y="2164"/>
                          <a:pt x="579" y="2161"/>
                          <a:pt x="589" y="2161"/>
                        </a:cubicBezTo>
                        <a:cubicBezTo>
                          <a:pt x="616" y="2161"/>
                          <a:pt x="610" y="2183"/>
                          <a:pt x="632" y="2188"/>
                        </a:cubicBezTo>
                        <a:cubicBezTo>
                          <a:pt x="619" y="2193"/>
                          <a:pt x="603" y="2197"/>
                          <a:pt x="592" y="2197"/>
                        </a:cubicBezTo>
                        <a:cubicBezTo>
                          <a:pt x="584" y="2197"/>
                          <a:pt x="578" y="2195"/>
                          <a:pt x="578" y="2188"/>
                        </a:cubicBezTo>
                        <a:lnTo>
                          <a:pt x="578" y="2188"/>
                        </a:lnTo>
                        <a:cubicBezTo>
                          <a:pt x="560" y="2201"/>
                          <a:pt x="566" y="2205"/>
                          <a:pt x="579" y="2205"/>
                        </a:cubicBezTo>
                        <a:cubicBezTo>
                          <a:pt x="594" y="2205"/>
                          <a:pt x="619" y="2200"/>
                          <a:pt x="632" y="2200"/>
                        </a:cubicBezTo>
                        <a:cubicBezTo>
                          <a:pt x="642" y="2200"/>
                          <a:pt x="645" y="2203"/>
                          <a:pt x="632" y="2211"/>
                        </a:cubicBezTo>
                        <a:lnTo>
                          <a:pt x="625" y="2211"/>
                        </a:lnTo>
                        <a:cubicBezTo>
                          <a:pt x="648" y="2211"/>
                          <a:pt x="640" y="2242"/>
                          <a:pt x="609" y="2250"/>
                        </a:cubicBezTo>
                        <a:cubicBezTo>
                          <a:pt x="609" y="2270"/>
                          <a:pt x="627" y="2314"/>
                          <a:pt x="678" y="2314"/>
                        </a:cubicBezTo>
                        <a:cubicBezTo>
                          <a:pt x="683" y="2314"/>
                          <a:pt x="688" y="2314"/>
                          <a:pt x="693" y="2313"/>
                        </a:cubicBezTo>
                        <a:lnTo>
                          <a:pt x="693" y="2313"/>
                        </a:lnTo>
                        <a:cubicBezTo>
                          <a:pt x="671" y="2318"/>
                          <a:pt x="616" y="2335"/>
                          <a:pt x="609" y="2335"/>
                        </a:cubicBezTo>
                        <a:lnTo>
                          <a:pt x="856" y="2335"/>
                        </a:lnTo>
                        <a:cubicBezTo>
                          <a:pt x="771" y="2358"/>
                          <a:pt x="694" y="2365"/>
                          <a:pt x="609" y="2373"/>
                        </a:cubicBezTo>
                        <a:cubicBezTo>
                          <a:pt x="609" y="2381"/>
                          <a:pt x="601" y="2389"/>
                          <a:pt x="625" y="2396"/>
                        </a:cubicBezTo>
                        <a:cubicBezTo>
                          <a:pt x="648" y="2389"/>
                          <a:pt x="679" y="2381"/>
                          <a:pt x="709" y="2373"/>
                        </a:cubicBezTo>
                        <a:lnTo>
                          <a:pt x="709" y="2373"/>
                        </a:lnTo>
                        <a:cubicBezTo>
                          <a:pt x="680" y="2388"/>
                          <a:pt x="657" y="2403"/>
                          <a:pt x="628" y="2424"/>
                        </a:cubicBezTo>
                        <a:lnTo>
                          <a:pt x="628" y="2424"/>
                        </a:lnTo>
                        <a:cubicBezTo>
                          <a:pt x="642" y="2416"/>
                          <a:pt x="676" y="2411"/>
                          <a:pt x="701" y="2411"/>
                        </a:cubicBezTo>
                        <a:cubicBezTo>
                          <a:pt x="719" y="2411"/>
                          <a:pt x="732" y="2414"/>
                          <a:pt x="732" y="2419"/>
                        </a:cubicBezTo>
                        <a:cubicBezTo>
                          <a:pt x="732" y="2427"/>
                          <a:pt x="632" y="2435"/>
                          <a:pt x="625" y="2435"/>
                        </a:cubicBezTo>
                        <a:lnTo>
                          <a:pt x="725" y="2443"/>
                        </a:lnTo>
                        <a:cubicBezTo>
                          <a:pt x="686" y="2443"/>
                          <a:pt x="655" y="2450"/>
                          <a:pt x="617" y="2466"/>
                        </a:cubicBezTo>
                        <a:cubicBezTo>
                          <a:pt x="619" y="2465"/>
                          <a:pt x="621" y="2464"/>
                          <a:pt x="623" y="2464"/>
                        </a:cubicBezTo>
                        <a:cubicBezTo>
                          <a:pt x="635" y="2464"/>
                          <a:pt x="619" y="2489"/>
                          <a:pt x="632" y="2489"/>
                        </a:cubicBezTo>
                        <a:lnTo>
                          <a:pt x="655" y="2473"/>
                        </a:lnTo>
                        <a:lnTo>
                          <a:pt x="655" y="2473"/>
                        </a:lnTo>
                        <a:cubicBezTo>
                          <a:pt x="640" y="2504"/>
                          <a:pt x="786" y="2489"/>
                          <a:pt x="786" y="2520"/>
                        </a:cubicBezTo>
                        <a:cubicBezTo>
                          <a:pt x="740" y="2520"/>
                          <a:pt x="694" y="2527"/>
                          <a:pt x="655" y="2543"/>
                        </a:cubicBezTo>
                        <a:cubicBezTo>
                          <a:pt x="672" y="2541"/>
                          <a:pt x="688" y="2541"/>
                          <a:pt x="705" y="2541"/>
                        </a:cubicBezTo>
                        <a:cubicBezTo>
                          <a:pt x="781" y="2541"/>
                          <a:pt x="857" y="2554"/>
                          <a:pt x="933" y="2574"/>
                        </a:cubicBezTo>
                        <a:lnTo>
                          <a:pt x="902" y="2581"/>
                        </a:lnTo>
                        <a:lnTo>
                          <a:pt x="940" y="2597"/>
                        </a:lnTo>
                        <a:cubicBezTo>
                          <a:pt x="863" y="2589"/>
                          <a:pt x="709" y="2566"/>
                          <a:pt x="648" y="2558"/>
                        </a:cubicBezTo>
                        <a:cubicBezTo>
                          <a:pt x="625" y="2566"/>
                          <a:pt x="617" y="2566"/>
                          <a:pt x="617" y="2581"/>
                        </a:cubicBezTo>
                        <a:cubicBezTo>
                          <a:pt x="612" y="2583"/>
                          <a:pt x="608" y="2583"/>
                          <a:pt x="605" y="2583"/>
                        </a:cubicBezTo>
                        <a:cubicBezTo>
                          <a:pt x="588" y="2583"/>
                          <a:pt x="578" y="2572"/>
                          <a:pt x="578" y="2566"/>
                        </a:cubicBezTo>
                        <a:lnTo>
                          <a:pt x="563" y="2604"/>
                        </a:lnTo>
                        <a:cubicBezTo>
                          <a:pt x="570" y="2603"/>
                          <a:pt x="576" y="2603"/>
                          <a:pt x="581" y="2603"/>
                        </a:cubicBezTo>
                        <a:cubicBezTo>
                          <a:pt x="625" y="2603"/>
                          <a:pt x="630" y="2627"/>
                          <a:pt x="671" y="2627"/>
                        </a:cubicBezTo>
                        <a:lnTo>
                          <a:pt x="609" y="2589"/>
                        </a:lnTo>
                        <a:cubicBezTo>
                          <a:pt x="618" y="2588"/>
                          <a:pt x="629" y="2587"/>
                          <a:pt x="641" y="2587"/>
                        </a:cubicBezTo>
                        <a:cubicBezTo>
                          <a:pt x="697" y="2587"/>
                          <a:pt x="770" y="2602"/>
                          <a:pt x="763" y="2627"/>
                        </a:cubicBezTo>
                        <a:cubicBezTo>
                          <a:pt x="744" y="2631"/>
                          <a:pt x="725" y="2633"/>
                          <a:pt x="705" y="2633"/>
                        </a:cubicBezTo>
                        <a:cubicBezTo>
                          <a:pt x="688" y="2633"/>
                          <a:pt x="670" y="2632"/>
                          <a:pt x="651" y="2629"/>
                        </a:cubicBezTo>
                        <a:lnTo>
                          <a:pt x="651" y="2629"/>
                        </a:lnTo>
                        <a:cubicBezTo>
                          <a:pt x="670" y="2635"/>
                          <a:pt x="684" y="2652"/>
                          <a:pt x="671" y="2658"/>
                        </a:cubicBezTo>
                        <a:lnTo>
                          <a:pt x="640" y="2643"/>
                        </a:lnTo>
                        <a:lnTo>
                          <a:pt x="640" y="2643"/>
                        </a:lnTo>
                        <a:cubicBezTo>
                          <a:pt x="617" y="2658"/>
                          <a:pt x="717" y="2666"/>
                          <a:pt x="663" y="2689"/>
                        </a:cubicBezTo>
                        <a:cubicBezTo>
                          <a:pt x="663" y="2697"/>
                          <a:pt x="586" y="2704"/>
                          <a:pt x="625" y="2704"/>
                        </a:cubicBezTo>
                        <a:cubicBezTo>
                          <a:pt x="695" y="2699"/>
                          <a:pt x="766" y="2694"/>
                          <a:pt x="840" y="2694"/>
                        </a:cubicBezTo>
                        <a:cubicBezTo>
                          <a:pt x="870" y="2694"/>
                          <a:pt x="901" y="2695"/>
                          <a:pt x="933" y="2697"/>
                        </a:cubicBezTo>
                        <a:cubicBezTo>
                          <a:pt x="902" y="2712"/>
                          <a:pt x="871" y="2728"/>
                          <a:pt x="840" y="2743"/>
                        </a:cubicBezTo>
                        <a:cubicBezTo>
                          <a:pt x="832" y="2744"/>
                          <a:pt x="824" y="2745"/>
                          <a:pt x="816" y="2745"/>
                        </a:cubicBezTo>
                        <a:cubicBezTo>
                          <a:pt x="775" y="2745"/>
                          <a:pt x="729" y="2734"/>
                          <a:pt x="692" y="2734"/>
                        </a:cubicBezTo>
                        <a:cubicBezTo>
                          <a:pt x="685" y="2734"/>
                          <a:pt x="678" y="2734"/>
                          <a:pt x="671" y="2735"/>
                        </a:cubicBezTo>
                        <a:cubicBezTo>
                          <a:pt x="686" y="2735"/>
                          <a:pt x="702" y="2735"/>
                          <a:pt x="717" y="2743"/>
                        </a:cubicBezTo>
                        <a:cubicBezTo>
                          <a:pt x="709" y="2747"/>
                          <a:pt x="696" y="2747"/>
                          <a:pt x="685" y="2747"/>
                        </a:cubicBezTo>
                        <a:cubicBezTo>
                          <a:pt x="675" y="2747"/>
                          <a:pt x="667" y="2747"/>
                          <a:pt x="671" y="2751"/>
                        </a:cubicBezTo>
                        <a:cubicBezTo>
                          <a:pt x="716" y="2751"/>
                          <a:pt x="695" y="2767"/>
                          <a:pt x="702" y="2767"/>
                        </a:cubicBezTo>
                        <a:cubicBezTo>
                          <a:pt x="704" y="2767"/>
                          <a:pt x="710" y="2765"/>
                          <a:pt x="725" y="2758"/>
                        </a:cubicBezTo>
                        <a:lnTo>
                          <a:pt x="725" y="2758"/>
                        </a:lnTo>
                        <a:cubicBezTo>
                          <a:pt x="740" y="2774"/>
                          <a:pt x="709" y="2774"/>
                          <a:pt x="709" y="2789"/>
                        </a:cubicBezTo>
                        <a:cubicBezTo>
                          <a:pt x="763" y="2789"/>
                          <a:pt x="809" y="2805"/>
                          <a:pt x="856" y="2828"/>
                        </a:cubicBezTo>
                        <a:lnTo>
                          <a:pt x="809" y="2828"/>
                        </a:lnTo>
                        <a:cubicBezTo>
                          <a:pt x="802" y="2859"/>
                          <a:pt x="779" y="2874"/>
                          <a:pt x="771" y="2897"/>
                        </a:cubicBezTo>
                        <a:cubicBezTo>
                          <a:pt x="756" y="2905"/>
                          <a:pt x="740" y="2905"/>
                          <a:pt x="717" y="2905"/>
                        </a:cubicBezTo>
                        <a:cubicBezTo>
                          <a:pt x="725" y="2913"/>
                          <a:pt x="748" y="2913"/>
                          <a:pt x="748" y="2920"/>
                        </a:cubicBezTo>
                        <a:cubicBezTo>
                          <a:pt x="737" y="2923"/>
                          <a:pt x="730" y="2925"/>
                          <a:pt x="725" y="2925"/>
                        </a:cubicBezTo>
                        <a:cubicBezTo>
                          <a:pt x="711" y="2925"/>
                          <a:pt x="723" y="2911"/>
                          <a:pt x="696" y="2911"/>
                        </a:cubicBezTo>
                        <a:cubicBezTo>
                          <a:pt x="691" y="2911"/>
                          <a:pt x="686" y="2912"/>
                          <a:pt x="679" y="2913"/>
                        </a:cubicBezTo>
                        <a:cubicBezTo>
                          <a:pt x="717" y="2913"/>
                          <a:pt x="725" y="2936"/>
                          <a:pt x="740" y="2951"/>
                        </a:cubicBezTo>
                        <a:cubicBezTo>
                          <a:pt x="794" y="2951"/>
                          <a:pt x="756" y="2920"/>
                          <a:pt x="740" y="2913"/>
                        </a:cubicBezTo>
                        <a:cubicBezTo>
                          <a:pt x="802" y="2913"/>
                          <a:pt x="863" y="2936"/>
                          <a:pt x="910" y="2982"/>
                        </a:cubicBezTo>
                        <a:cubicBezTo>
                          <a:pt x="915" y="2990"/>
                          <a:pt x="911" y="2992"/>
                          <a:pt x="903" y="2992"/>
                        </a:cubicBezTo>
                        <a:cubicBezTo>
                          <a:pt x="893" y="2992"/>
                          <a:pt x="877" y="2988"/>
                          <a:pt x="872" y="2988"/>
                        </a:cubicBezTo>
                        <a:cubicBezTo>
                          <a:pt x="870" y="2988"/>
                          <a:pt x="870" y="2988"/>
                          <a:pt x="871" y="2990"/>
                        </a:cubicBezTo>
                        <a:cubicBezTo>
                          <a:pt x="856" y="3036"/>
                          <a:pt x="987" y="3051"/>
                          <a:pt x="933" y="3082"/>
                        </a:cubicBezTo>
                        <a:cubicBezTo>
                          <a:pt x="894" y="3082"/>
                          <a:pt x="848" y="3074"/>
                          <a:pt x="809" y="3067"/>
                        </a:cubicBezTo>
                        <a:cubicBezTo>
                          <a:pt x="802" y="3044"/>
                          <a:pt x="848" y="3036"/>
                          <a:pt x="840" y="3028"/>
                        </a:cubicBezTo>
                        <a:lnTo>
                          <a:pt x="840" y="3028"/>
                        </a:lnTo>
                        <a:lnTo>
                          <a:pt x="817" y="3036"/>
                        </a:lnTo>
                        <a:cubicBezTo>
                          <a:pt x="809" y="3028"/>
                          <a:pt x="794" y="3013"/>
                          <a:pt x="809" y="3013"/>
                        </a:cubicBezTo>
                        <a:lnTo>
                          <a:pt x="809" y="3013"/>
                        </a:lnTo>
                        <a:cubicBezTo>
                          <a:pt x="771" y="3013"/>
                          <a:pt x="794" y="3082"/>
                          <a:pt x="748" y="3105"/>
                        </a:cubicBezTo>
                        <a:cubicBezTo>
                          <a:pt x="763" y="3121"/>
                          <a:pt x="779" y="3128"/>
                          <a:pt x="794" y="3128"/>
                        </a:cubicBezTo>
                        <a:lnTo>
                          <a:pt x="786" y="3113"/>
                        </a:lnTo>
                        <a:cubicBezTo>
                          <a:pt x="821" y="3113"/>
                          <a:pt x="831" y="3137"/>
                          <a:pt x="849" y="3137"/>
                        </a:cubicBezTo>
                        <a:cubicBezTo>
                          <a:pt x="851" y="3137"/>
                          <a:pt x="853" y="3137"/>
                          <a:pt x="856" y="3136"/>
                        </a:cubicBezTo>
                        <a:cubicBezTo>
                          <a:pt x="879" y="3151"/>
                          <a:pt x="917" y="3182"/>
                          <a:pt x="887" y="3198"/>
                        </a:cubicBezTo>
                        <a:lnTo>
                          <a:pt x="840" y="3190"/>
                        </a:lnTo>
                        <a:cubicBezTo>
                          <a:pt x="856" y="3190"/>
                          <a:pt x="871" y="3182"/>
                          <a:pt x="856" y="3174"/>
                        </a:cubicBezTo>
                        <a:lnTo>
                          <a:pt x="856" y="3174"/>
                        </a:lnTo>
                        <a:cubicBezTo>
                          <a:pt x="879" y="3190"/>
                          <a:pt x="779" y="3190"/>
                          <a:pt x="848" y="3213"/>
                        </a:cubicBezTo>
                        <a:lnTo>
                          <a:pt x="887" y="3205"/>
                        </a:lnTo>
                        <a:cubicBezTo>
                          <a:pt x="902" y="3228"/>
                          <a:pt x="956" y="3259"/>
                          <a:pt x="933" y="3275"/>
                        </a:cubicBezTo>
                        <a:cubicBezTo>
                          <a:pt x="987" y="3275"/>
                          <a:pt x="933" y="3267"/>
                          <a:pt x="987" y="3267"/>
                        </a:cubicBezTo>
                        <a:cubicBezTo>
                          <a:pt x="917" y="3267"/>
                          <a:pt x="1002" y="3221"/>
                          <a:pt x="925" y="3221"/>
                        </a:cubicBezTo>
                        <a:cubicBezTo>
                          <a:pt x="994" y="3221"/>
                          <a:pt x="956" y="3205"/>
                          <a:pt x="1018" y="3198"/>
                        </a:cubicBezTo>
                        <a:cubicBezTo>
                          <a:pt x="1002" y="3198"/>
                          <a:pt x="987" y="3198"/>
                          <a:pt x="1002" y="3182"/>
                        </a:cubicBezTo>
                        <a:lnTo>
                          <a:pt x="987" y="3174"/>
                        </a:lnTo>
                        <a:cubicBezTo>
                          <a:pt x="983" y="3178"/>
                          <a:pt x="977" y="3180"/>
                          <a:pt x="971" y="3180"/>
                        </a:cubicBezTo>
                        <a:cubicBezTo>
                          <a:pt x="966" y="3180"/>
                          <a:pt x="960" y="3178"/>
                          <a:pt x="956" y="3174"/>
                        </a:cubicBezTo>
                        <a:cubicBezTo>
                          <a:pt x="925" y="3159"/>
                          <a:pt x="925" y="3136"/>
                          <a:pt x="910" y="3121"/>
                        </a:cubicBezTo>
                        <a:cubicBezTo>
                          <a:pt x="911" y="3119"/>
                          <a:pt x="913" y="3118"/>
                          <a:pt x="914" y="3118"/>
                        </a:cubicBezTo>
                        <a:cubicBezTo>
                          <a:pt x="921" y="3118"/>
                          <a:pt x="930" y="3128"/>
                          <a:pt x="948" y="3128"/>
                        </a:cubicBezTo>
                        <a:lnTo>
                          <a:pt x="917" y="3113"/>
                        </a:lnTo>
                        <a:cubicBezTo>
                          <a:pt x="937" y="3113"/>
                          <a:pt x="954" y="3109"/>
                          <a:pt x="968" y="3108"/>
                        </a:cubicBezTo>
                        <a:lnTo>
                          <a:pt x="968" y="3108"/>
                        </a:lnTo>
                        <a:lnTo>
                          <a:pt x="964" y="3113"/>
                        </a:lnTo>
                        <a:lnTo>
                          <a:pt x="987" y="3113"/>
                        </a:lnTo>
                        <a:cubicBezTo>
                          <a:pt x="979" y="3113"/>
                          <a:pt x="975" y="3111"/>
                          <a:pt x="974" y="3108"/>
                        </a:cubicBezTo>
                        <a:lnTo>
                          <a:pt x="974" y="3108"/>
                        </a:lnTo>
                        <a:cubicBezTo>
                          <a:pt x="974" y="3108"/>
                          <a:pt x="974" y="3108"/>
                          <a:pt x="974" y="3108"/>
                        </a:cubicBezTo>
                        <a:cubicBezTo>
                          <a:pt x="986" y="3108"/>
                          <a:pt x="996" y="3111"/>
                          <a:pt x="1002" y="3121"/>
                        </a:cubicBezTo>
                        <a:lnTo>
                          <a:pt x="1010" y="3105"/>
                        </a:lnTo>
                        <a:cubicBezTo>
                          <a:pt x="1033" y="3097"/>
                          <a:pt x="1041" y="3074"/>
                          <a:pt x="1033" y="3067"/>
                        </a:cubicBezTo>
                        <a:cubicBezTo>
                          <a:pt x="1040" y="3060"/>
                          <a:pt x="1006" y="3042"/>
                          <a:pt x="1012" y="3042"/>
                        </a:cubicBezTo>
                        <a:cubicBezTo>
                          <a:pt x="1012" y="3042"/>
                          <a:pt x="1014" y="3042"/>
                          <a:pt x="1018" y="3044"/>
                        </a:cubicBezTo>
                        <a:lnTo>
                          <a:pt x="1002" y="3013"/>
                        </a:lnTo>
                        <a:lnTo>
                          <a:pt x="1010" y="3013"/>
                        </a:lnTo>
                        <a:cubicBezTo>
                          <a:pt x="1018" y="2974"/>
                          <a:pt x="956" y="2936"/>
                          <a:pt x="1025" y="2905"/>
                        </a:cubicBezTo>
                        <a:cubicBezTo>
                          <a:pt x="1018" y="2897"/>
                          <a:pt x="1010" y="2882"/>
                          <a:pt x="1018" y="2866"/>
                        </a:cubicBezTo>
                        <a:lnTo>
                          <a:pt x="1048" y="2866"/>
                        </a:lnTo>
                        <a:cubicBezTo>
                          <a:pt x="1041" y="2851"/>
                          <a:pt x="1087" y="2820"/>
                          <a:pt x="1048" y="2812"/>
                        </a:cubicBezTo>
                        <a:cubicBezTo>
                          <a:pt x="1141" y="2805"/>
                          <a:pt x="1071" y="2743"/>
                          <a:pt x="1087" y="2720"/>
                        </a:cubicBezTo>
                        <a:lnTo>
                          <a:pt x="1048" y="2720"/>
                        </a:lnTo>
                        <a:cubicBezTo>
                          <a:pt x="1048" y="2697"/>
                          <a:pt x="1033" y="2681"/>
                          <a:pt x="1018" y="2666"/>
                        </a:cubicBezTo>
                        <a:lnTo>
                          <a:pt x="979" y="2666"/>
                        </a:lnTo>
                        <a:cubicBezTo>
                          <a:pt x="948" y="2643"/>
                          <a:pt x="1010" y="2612"/>
                          <a:pt x="1002" y="2589"/>
                        </a:cubicBezTo>
                        <a:cubicBezTo>
                          <a:pt x="1010" y="2589"/>
                          <a:pt x="1010" y="2597"/>
                          <a:pt x="1002" y="2604"/>
                        </a:cubicBezTo>
                        <a:cubicBezTo>
                          <a:pt x="1079" y="2558"/>
                          <a:pt x="933" y="2535"/>
                          <a:pt x="987" y="2496"/>
                        </a:cubicBezTo>
                        <a:cubicBezTo>
                          <a:pt x="971" y="2489"/>
                          <a:pt x="979" y="2481"/>
                          <a:pt x="987" y="2481"/>
                        </a:cubicBezTo>
                        <a:lnTo>
                          <a:pt x="1010" y="2466"/>
                        </a:lnTo>
                        <a:lnTo>
                          <a:pt x="987" y="2473"/>
                        </a:lnTo>
                        <a:cubicBezTo>
                          <a:pt x="987" y="2466"/>
                          <a:pt x="979" y="2458"/>
                          <a:pt x="971" y="2458"/>
                        </a:cubicBezTo>
                        <a:lnTo>
                          <a:pt x="1010" y="2443"/>
                        </a:lnTo>
                        <a:cubicBezTo>
                          <a:pt x="1015" y="2440"/>
                          <a:pt x="1014" y="2439"/>
                          <a:pt x="1010" y="2439"/>
                        </a:cubicBezTo>
                        <a:cubicBezTo>
                          <a:pt x="1001" y="2439"/>
                          <a:pt x="979" y="2443"/>
                          <a:pt x="964" y="2443"/>
                        </a:cubicBezTo>
                        <a:cubicBezTo>
                          <a:pt x="948" y="2443"/>
                          <a:pt x="940" y="2435"/>
                          <a:pt x="933" y="2435"/>
                        </a:cubicBezTo>
                        <a:cubicBezTo>
                          <a:pt x="994" y="2419"/>
                          <a:pt x="910" y="2419"/>
                          <a:pt x="979" y="2396"/>
                        </a:cubicBezTo>
                        <a:cubicBezTo>
                          <a:pt x="944" y="2396"/>
                          <a:pt x="941" y="2364"/>
                          <a:pt x="888" y="2364"/>
                        </a:cubicBezTo>
                        <a:cubicBezTo>
                          <a:pt x="888" y="2364"/>
                          <a:pt x="888" y="2364"/>
                          <a:pt x="887" y="2364"/>
                        </a:cubicBezTo>
                        <a:lnTo>
                          <a:pt x="887" y="2364"/>
                        </a:lnTo>
                        <a:cubicBezTo>
                          <a:pt x="895" y="2350"/>
                          <a:pt x="901" y="2342"/>
                          <a:pt x="879" y="2335"/>
                        </a:cubicBezTo>
                        <a:lnTo>
                          <a:pt x="925" y="2327"/>
                        </a:lnTo>
                        <a:lnTo>
                          <a:pt x="856" y="2319"/>
                        </a:lnTo>
                        <a:cubicBezTo>
                          <a:pt x="873" y="2302"/>
                          <a:pt x="895" y="2293"/>
                          <a:pt x="917" y="2293"/>
                        </a:cubicBezTo>
                        <a:cubicBezTo>
                          <a:pt x="925" y="2293"/>
                          <a:pt x="933" y="2294"/>
                          <a:pt x="940" y="2296"/>
                        </a:cubicBezTo>
                        <a:cubicBezTo>
                          <a:pt x="879" y="2273"/>
                          <a:pt x="917" y="2273"/>
                          <a:pt x="848" y="2265"/>
                        </a:cubicBezTo>
                        <a:lnTo>
                          <a:pt x="879" y="2258"/>
                        </a:lnTo>
                        <a:cubicBezTo>
                          <a:pt x="879" y="2250"/>
                          <a:pt x="825" y="2242"/>
                          <a:pt x="856" y="2235"/>
                        </a:cubicBezTo>
                        <a:cubicBezTo>
                          <a:pt x="910" y="2196"/>
                          <a:pt x="840" y="2127"/>
                          <a:pt x="879" y="2065"/>
                        </a:cubicBezTo>
                        <a:lnTo>
                          <a:pt x="879" y="2065"/>
                        </a:lnTo>
                        <a:cubicBezTo>
                          <a:pt x="860" y="2073"/>
                          <a:pt x="850" y="2076"/>
                          <a:pt x="846" y="2076"/>
                        </a:cubicBezTo>
                        <a:cubicBezTo>
                          <a:pt x="831" y="2076"/>
                          <a:pt x="881" y="2040"/>
                          <a:pt x="855" y="2040"/>
                        </a:cubicBezTo>
                        <a:cubicBezTo>
                          <a:pt x="852" y="2040"/>
                          <a:pt x="847" y="2040"/>
                          <a:pt x="840" y="2042"/>
                        </a:cubicBezTo>
                        <a:cubicBezTo>
                          <a:pt x="856" y="2034"/>
                          <a:pt x="871" y="2026"/>
                          <a:pt x="887" y="2026"/>
                        </a:cubicBezTo>
                        <a:cubicBezTo>
                          <a:pt x="863" y="2003"/>
                          <a:pt x="910" y="1973"/>
                          <a:pt x="848" y="1973"/>
                        </a:cubicBezTo>
                        <a:cubicBezTo>
                          <a:pt x="856" y="1969"/>
                          <a:pt x="863" y="1969"/>
                          <a:pt x="871" y="1969"/>
                        </a:cubicBezTo>
                        <a:cubicBezTo>
                          <a:pt x="879" y="1969"/>
                          <a:pt x="887" y="1969"/>
                          <a:pt x="894" y="1965"/>
                        </a:cubicBezTo>
                        <a:cubicBezTo>
                          <a:pt x="894" y="1965"/>
                          <a:pt x="871" y="1965"/>
                          <a:pt x="879" y="1957"/>
                        </a:cubicBezTo>
                        <a:cubicBezTo>
                          <a:pt x="884" y="1952"/>
                          <a:pt x="888" y="1950"/>
                          <a:pt x="892" y="1950"/>
                        </a:cubicBezTo>
                        <a:cubicBezTo>
                          <a:pt x="899" y="1950"/>
                          <a:pt x="905" y="1957"/>
                          <a:pt x="910" y="1957"/>
                        </a:cubicBezTo>
                        <a:cubicBezTo>
                          <a:pt x="905" y="1948"/>
                          <a:pt x="896" y="1944"/>
                          <a:pt x="883" y="1944"/>
                        </a:cubicBezTo>
                        <a:cubicBezTo>
                          <a:pt x="855" y="1944"/>
                          <a:pt x="811" y="1962"/>
                          <a:pt x="763" y="1973"/>
                        </a:cubicBezTo>
                        <a:cubicBezTo>
                          <a:pt x="786" y="1955"/>
                          <a:pt x="788" y="1947"/>
                          <a:pt x="768" y="1947"/>
                        </a:cubicBezTo>
                        <a:cubicBezTo>
                          <a:pt x="761" y="1947"/>
                          <a:pt x="752" y="1947"/>
                          <a:pt x="740" y="1949"/>
                        </a:cubicBezTo>
                        <a:cubicBezTo>
                          <a:pt x="752" y="1944"/>
                          <a:pt x="768" y="1929"/>
                          <a:pt x="778" y="1929"/>
                        </a:cubicBezTo>
                        <a:cubicBezTo>
                          <a:pt x="782" y="1929"/>
                          <a:pt x="785" y="1930"/>
                          <a:pt x="786" y="1934"/>
                        </a:cubicBezTo>
                        <a:cubicBezTo>
                          <a:pt x="786" y="1928"/>
                          <a:pt x="792" y="1883"/>
                          <a:pt x="766" y="1883"/>
                        </a:cubicBezTo>
                        <a:cubicBezTo>
                          <a:pt x="761" y="1883"/>
                          <a:pt x="755" y="1884"/>
                          <a:pt x="748" y="1888"/>
                        </a:cubicBezTo>
                        <a:cubicBezTo>
                          <a:pt x="756" y="1880"/>
                          <a:pt x="748" y="1872"/>
                          <a:pt x="740" y="1872"/>
                        </a:cubicBezTo>
                        <a:cubicBezTo>
                          <a:pt x="740" y="1849"/>
                          <a:pt x="740" y="1849"/>
                          <a:pt x="725" y="1826"/>
                        </a:cubicBezTo>
                        <a:lnTo>
                          <a:pt x="717" y="1842"/>
                        </a:lnTo>
                        <a:cubicBezTo>
                          <a:pt x="705" y="1845"/>
                          <a:pt x="697" y="1846"/>
                          <a:pt x="692" y="1846"/>
                        </a:cubicBezTo>
                        <a:cubicBezTo>
                          <a:pt x="671" y="1846"/>
                          <a:pt x="699" y="1825"/>
                          <a:pt x="686" y="1818"/>
                        </a:cubicBezTo>
                        <a:lnTo>
                          <a:pt x="694" y="1818"/>
                        </a:lnTo>
                        <a:cubicBezTo>
                          <a:pt x="717" y="1765"/>
                          <a:pt x="663" y="1811"/>
                          <a:pt x="694" y="1757"/>
                        </a:cubicBezTo>
                        <a:lnTo>
                          <a:pt x="694" y="1757"/>
                        </a:lnTo>
                        <a:lnTo>
                          <a:pt x="663" y="1772"/>
                        </a:lnTo>
                        <a:cubicBezTo>
                          <a:pt x="650" y="1777"/>
                          <a:pt x="642" y="1779"/>
                          <a:pt x="637" y="1779"/>
                        </a:cubicBezTo>
                        <a:cubicBezTo>
                          <a:pt x="610" y="1779"/>
                          <a:pt x="688" y="1717"/>
                          <a:pt x="655" y="1711"/>
                        </a:cubicBezTo>
                        <a:lnTo>
                          <a:pt x="655" y="1711"/>
                        </a:lnTo>
                        <a:lnTo>
                          <a:pt x="632" y="1734"/>
                        </a:lnTo>
                        <a:cubicBezTo>
                          <a:pt x="601" y="1734"/>
                          <a:pt x="725" y="1649"/>
                          <a:pt x="732" y="1634"/>
                        </a:cubicBezTo>
                        <a:cubicBezTo>
                          <a:pt x="735" y="1628"/>
                          <a:pt x="738" y="1627"/>
                          <a:pt x="740" y="1627"/>
                        </a:cubicBezTo>
                        <a:cubicBezTo>
                          <a:pt x="744" y="1627"/>
                          <a:pt x="748" y="1634"/>
                          <a:pt x="748" y="1634"/>
                        </a:cubicBezTo>
                        <a:cubicBezTo>
                          <a:pt x="758" y="1619"/>
                          <a:pt x="760" y="1614"/>
                          <a:pt x="756" y="1614"/>
                        </a:cubicBezTo>
                        <a:cubicBezTo>
                          <a:pt x="747" y="1614"/>
                          <a:pt x="713" y="1638"/>
                          <a:pt x="691" y="1638"/>
                        </a:cubicBezTo>
                        <a:cubicBezTo>
                          <a:pt x="686" y="1638"/>
                          <a:pt x="682" y="1637"/>
                          <a:pt x="679" y="1634"/>
                        </a:cubicBezTo>
                        <a:cubicBezTo>
                          <a:pt x="702" y="1618"/>
                          <a:pt x="748" y="1610"/>
                          <a:pt x="748" y="1587"/>
                        </a:cubicBezTo>
                        <a:cubicBezTo>
                          <a:pt x="763" y="1572"/>
                          <a:pt x="640" y="1587"/>
                          <a:pt x="678" y="1549"/>
                        </a:cubicBezTo>
                        <a:lnTo>
                          <a:pt x="678" y="1549"/>
                        </a:lnTo>
                        <a:cubicBezTo>
                          <a:pt x="663" y="1564"/>
                          <a:pt x="648" y="1572"/>
                          <a:pt x="625" y="1572"/>
                        </a:cubicBezTo>
                        <a:cubicBezTo>
                          <a:pt x="611" y="1565"/>
                          <a:pt x="659" y="1508"/>
                          <a:pt x="624" y="1508"/>
                        </a:cubicBezTo>
                        <a:cubicBezTo>
                          <a:pt x="620" y="1508"/>
                          <a:pt x="615" y="1509"/>
                          <a:pt x="609" y="1510"/>
                        </a:cubicBezTo>
                        <a:cubicBezTo>
                          <a:pt x="609" y="1510"/>
                          <a:pt x="617" y="1503"/>
                          <a:pt x="617" y="1503"/>
                        </a:cubicBezTo>
                        <a:cubicBezTo>
                          <a:pt x="605" y="1503"/>
                          <a:pt x="585" y="1490"/>
                          <a:pt x="563" y="1490"/>
                        </a:cubicBezTo>
                        <a:cubicBezTo>
                          <a:pt x="555" y="1490"/>
                          <a:pt x="548" y="1491"/>
                          <a:pt x="540" y="1495"/>
                        </a:cubicBezTo>
                        <a:cubicBezTo>
                          <a:pt x="655" y="1410"/>
                          <a:pt x="440" y="1456"/>
                          <a:pt x="555" y="1395"/>
                        </a:cubicBezTo>
                        <a:lnTo>
                          <a:pt x="532" y="1364"/>
                        </a:lnTo>
                        <a:lnTo>
                          <a:pt x="548" y="1364"/>
                        </a:lnTo>
                        <a:cubicBezTo>
                          <a:pt x="548" y="1352"/>
                          <a:pt x="540" y="1348"/>
                          <a:pt x="527" y="1348"/>
                        </a:cubicBezTo>
                        <a:cubicBezTo>
                          <a:pt x="515" y="1348"/>
                          <a:pt x="497" y="1352"/>
                          <a:pt x="478" y="1356"/>
                        </a:cubicBezTo>
                        <a:cubicBezTo>
                          <a:pt x="478" y="1348"/>
                          <a:pt x="501" y="1348"/>
                          <a:pt x="509" y="1341"/>
                        </a:cubicBezTo>
                        <a:cubicBezTo>
                          <a:pt x="517" y="1302"/>
                          <a:pt x="509" y="1302"/>
                          <a:pt x="440" y="1302"/>
                        </a:cubicBezTo>
                        <a:lnTo>
                          <a:pt x="478" y="1279"/>
                        </a:lnTo>
                        <a:cubicBezTo>
                          <a:pt x="455" y="1279"/>
                          <a:pt x="524" y="1217"/>
                          <a:pt x="463" y="1202"/>
                        </a:cubicBezTo>
                        <a:lnTo>
                          <a:pt x="486" y="1202"/>
                        </a:lnTo>
                        <a:cubicBezTo>
                          <a:pt x="431" y="1188"/>
                          <a:pt x="541" y="1114"/>
                          <a:pt x="457" y="1114"/>
                        </a:cubicBezTo>
                        <a:cubicBezTo>
                          <a:pt x="447" y="1114"/>
                          <a:pt x="434" y="1115"/>
                          <a:pt x="417" y="1117"/>
                        </a:cubicBezTo>
                        <a:lnTo>
                          <a:pt x="378" y="1110"/>
                        </a:lnTo>
                        <a:cubicBezTo>
                          <a:pt x="378" y="1140"/>
                          <a:pt x="316" y="1117"/>
                          <a:pt x="293" y="1140"/>
                        </a:cubicBezTo>
                        <a:cubicBezTo>
                          <a:pt x="281" y="1128"/>
                          <a:pt x="309" y="1105"/>
                          <a:pt x="328" y="1105"/>
                        </a:cubicBezTo>
                        <a:cubicBezTo>
                          <a:pt x="332" y="1105"/>
                          <a:pt x="335" y="1106"/>
                          <a:pt x="338" y="1108"/>
                        </a:cubicBezTo>
                        <a:lnTo>
                          <a:pt x="338" y="1108"/>
                        </a:lnTo>
                        <a:cubicBezTo>
                          <a:pt x="405" y="1092"/>
                          <a:pt x="349" y="1063"/>
                          <a:pt x="401" y="1056"/>
                        </a:cubicBezTo>
                        <a:cubicBezTo>
                          <a:pt x="393" y="1025"/>
                          <a:pt x="401" y="994"/>
                          <a:pt x="409" y="963"/>
                        </a:cubicBezTo>
                        <a:cubicBezTo>
                          <a:pt x="417" y="932"/>
                          <a:pt x="424" y="909"/>
                          <a:pt x="424" y="878"/>
                        </a:cubicBezTo>
                        <a:lnTo>
                          <a:pt x="424" y="878"/>
                        </a:lnTo>
                        <a:lnTo>
                          <a:pt x="363" y="886"/>
                        </a:lnTo>
                        <a:lnTo>
                          <a:pt x="363" y="871"/>
                        </a:lnTo>
                        <a:cubicBezTo>
                          <a:pt x="370" y="867"/>
                          <a:pt x="382" y="865"/>
                          <a:pt x="392" y="865"/>
                        </a:cubicBezTo>
                        <a:cubicBezTo>
                          <a:pt x="401" y="865"/>
                          <a:pt x="409" y="867"/>
                          <a:pt x="409" y="871"/>
                        </a:cubicBezTo>
                        <a:cubicBezTo>
                          <a:pt x="447" y="863"/>
                          <a:pt x="378" y="848"/>
                          <a:pt x="370" y="848"/>
                        </a:cubicBezTo>
                        <a:cubicBezTo>
                          <a:pt x="377" y="839"/>
                          <a:pt x="386" y="835"/>
                          <a:pt x="395" y="835"/>
                        </a:cubicBezTo>
                        <a:cubicBezTo>
                          <a:pt x="414" y="835"/>
                          <a:pt x="434" y="849"/>
                          <a:pt x="438" y="849"/>
                        </a:cubicBezTo>
                        <a:cubicBezTo>
                          <a:pt x="439" y="849"/>
                          <a:pt x="440" y="848"/>
                          <a:pt x="440" y="848"/>
                        </a:cubicBezTo>
                        <a:lnTo>
                          <a:pt x="432" y="840"/>
                        </a:lnTo>
                        <a:cubicBezTo>
                          <a:pt x="401" y="832"/>
                          <a:pt x="378" y="825"/>
                          <a:pt x="378" y="809"/>
                        </a:cubicBezTo>
                        <a:cubicBezTo>
                          <a:pt x="378" y="803"/>
                          <a:pt x="383" y="802"/>
                          <a:pt x="390" y="802"/>
                        </a:cubicBezTo>
                        <a:cubicBezTo>
                          <a:pt x="397" y="802"/>
                          <a:pt x="406" y="804"/>
                          <a:pt x="412" y="804"/>
                        </a:cubicBezTo>
                        <a:cubicBezTo>
                          <a:pt x="415" y="804"/>
                          <a:pt x="417" y="803"/>
                          <a:pt x="417" y="801"/>
                        </a:cubicBezTo>
                        <a:cubicBezTo>
                          <a:pt x="420" y="798"/>
                          <a:pt x="422" y="798"/>
                          <a:pt x="422" y="798"/>
                        </a:cubicBezTo>
                        <a:cubicBezTo>
                          <a:pt x="422" y="798"/>
                          <a:pt x="420" y="798"/>
                          <a:pt x="417" y="794"/>
                        </a:cubicBezTo>
                        <a:cubicBezTo>
                          <a:pt x="417" y="794"/>
                          <a:pt x="424" y="786"/>
                          <a:pt x="424" y="778"/>
                        </a:cubicBezTo>
                        <a:lnTo>
                          <a:pt x="378" y="778"/>
                        </a:lnTo>
                        <a:cubicBezTo>
                          <a:pt x="359" y="772"/>
                          <a:pt x="371" y="761"/>
                          <a:pt x="347" y="761"/>
                        </a:cubicBezTo>
                        <a:cubicBezTo>
                          <a:pt x="344" y="761"/>
                          <a:pt x="339" y="761"/>
                          <a:pt x="333" y="762"/>
                        </a:cubicBezTo>
                        <a:lnTo>
                          <a:pt x="333" y="762"/>
                        </a:lnTo>
                        <a:cubicBezTo>
                          <a:pt x="405" y="749"/>
                          <a:pt x="364" y="678"/>
                          <a:pt x="393" y="670"/>
                        </a:cubicBezTo>
                        <a:cubicBezTo>
                          <a:pt x="363" y="647"/>
                          <a:pt x="363" y="632"/>
                          <a:pt x="370" y="616"/>
                        </a:cubicBezTo>
                        <a:cubicBezTo>
                          <a:pt x="363" y="616"/>
                          <a:pt x="309" y="609"/>
                          <a:pt x="316" y="593"/>
                        </a:cubicBezTo>
                        <a:lnTo>
                          <a:pt x="316" y="593"/>
                        </a:lnTo>
                        <a:cubicBezTo>
                          <a:pt x="344" y="601"/>
                          <a:pt x="361" y="604"/>
                          <a:pt x="372" y="604"/>
                        </a:cubicBezTo>
                        <a:cubicBezTo>
                          <a:pt x="402" y="604"/>
                          <a:pt x="394" y="585"/>
                          <a:pt x="437" y="585"/>
                        </a:cubicBezTo>
                        <a:cubicBezTo>
                          <a:pt x="440" y="585"/>
                          <a:pt x="442" y="585"/>
                          <a:pt x="445" y="585"/>
                        </a:cubicBezTo>
                        <a:lnTo>
                          <a:pt x="445" y="585"/>
                        </a:lnTo>
                        <a:cubicBezTo>
                          <a:pt x="408" y="579"/>
                          <a:pt x="449" y="539"/>
                          <a:pt x="378" y="532"/>
                        </a:cubicBezTo>
                        <a:cubicBezTo>
                          <a:pt x="379" y="531"/>
                          <a:pt x="381" y="530"/>
                          <a:pt x="383" y="530"/>
                        </a:cubicBezTo>
                        <a:cubicBezTo>
                          <a:pt x="395" y="530"/>
                          <a:pt x="421" y="547"/>
                          <a:pt x="447" y="547"/>
                        </a:cubicBezTo>
                        <a:cubicBezTo>
                          <a:pt x="409" y="501"/>
                          <a:pt x="494" y="493"/>
                          <a:pt x="494" y="447"/>
                        </a:cubicBezTo>
                        <a:cubicBezTo>
                          <a:pt x="470" y="447"/>
                          <a:pt x="455" y="439"/>
                          <a:pt x="440" y="424"/>
                        </a:cubicBezTo>
                        <a:lnTo>
                          <a:pt x="440" y="424"/>
                        </a:lnTo>
                        <a:lnTo>
                          <a:pt x="517" y="432"/>
                        </a:lnTo>
                        <a:cubicBezTo>
                          <a:pt x="517" y="425"/>
                          <a:pt x="456" y="400"/>
                          <a:pt x="480" y="400"/>
                        </a:cubicBezTo>
                        <a:cubicBezTo>
                          <a:pt x="481" y="400"/>
                          <a:pt x="482" y="400"/>
                          <a:pt x="483" y="400"/>
                        </a:cubicBezTo>
                        <a:lnTo>
                          <a:pt x="483" y="400"/>
                        </a:lnTo>
                        <a:cubicBezTo>
                          <a:pt x="472" y="397"/>
                          <a:pt x="463" y="391"/>
                          <a:pt x="463" y="385"/>
                        </a:cubicBezTo>
                        <a:cubicBezTo>
                          <a:pt x="509" y="370"/>
                          <a:pt x="517" y="331"/>
                          <a:pt x="532" y="293"/>
                        </a:cubicBezTo>
                        <a:cubicBezTo>
                          <a:pt x="545" y="260"/>
                          <a:pt x="564" y="228"/>
                          <a:pt x="616" y="228"/>
                        </a:cubicBezTo>
                        <a:cubicBezTo>
                          <a:pt x="625" y="228"/>
                          <a:pt x="636" y="229"/>
                          <a:pt x="648" y="231"/>
                        </a:cubicBezTo>
                        <a:cubicBezTo>
                          <a:pt x="617" y="224"/>
                          <a:pt x="625" y="216"/>
                          <a:pt x="625" y="208"/>
                        </a:cubicBezTo>
                        <a:cubicBezTo>
                          <a:pt x="632" y="200"/>
                          <a:pt x="601" y="185"/>
                          <a:pt x="586" y="177"/>
                        </a:cubicBezTo>
                        <a:cubicBezTo>
                          <a:pt x="601" y="177"/>
                          <a:pt x="625" y="185"/>
                          <a:pt x="648" y="185"/>
                        </a:cubicBezTo>
                        <a:cubicBezTo>
                          <a:pt x="609" y="146"/>
                          <a:pt x="663" y="162"/>
                          <a:pt x="625" y="123"/>
                        </a:cubicBezTo>
                        <a:lnTo>
                          <a:pt x="625" y="123"/>
                        </a:lnTo>
                        <a:lnTo>
                          <a:pt x="625" y="139"/>
                        </a:lnTo>
                        <a:cubicBezTo>
                          <a:pt x="594" y="85"/>
                          <a:pt x="517" y="54"/>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3">
  <p:cSld name="CUSTOM_10_1_1">
    <p:spTree>
      <p:nvGrpSpPr>
        <p:cNvPr id="1" name="Shape 839"/>
        <p:cNvGrpSpPr/>
        <p:nvPr/>
      </p:nvGrpSpPr>
      <p:grpSpPr>
        <a:xfrm>
          <a:off x="0" y="0"/>
          <a:ext cx="0" cy="0"/>
          <a:chOff x="0" y="0"/>
          <a:chExt cx="0" cy="0"/>
        </a:xfrm>
      </p:grpSpPr>
      <p:grpSp>
        <p:nvGrpSpPr>
          <p:cNvPr id="840" name="Google Shape;840;p31"/>
          <p:cNvGrpSpPr/>
          <p:nvPr/>
        </p:nvGrpSpPr>
        <p:grpSpPr>
          <a:xfrm>
            <a:off x="121896" y="-153475"/>
            <a:ext cx="9141170" cy="5174948"/>
            <a:chOff x="121896" y="-153475"/>
            <a:chExt cx="9141170" cy="5174948"/>
          </a:xfrm>
        </p:grpSpPr>
        <p:sp>
          <p:nvSpPr>
            <p:cNvPr id="841" name="Google Shape;841;p31"/>
            <p:cNvSpPr/>
            <p:nvPr/>
          </p:nvSpPr>
          <p:spPr>
            <a:xfrm rot="10800000" flipH="1">
              <a:off x="6757988" y="-153475"/>
              <a:ext cx="2505075" cy="1085850"/>
            </a:xfrm>
            <a:custGeom>
              <a:avLst/>
              <a:gdLst/>
              <a:ahLst/>
              <a:cxnLst/>
              <a:rect l="l" t="t" r="r" b="b"/>
              <a:pathLst>
                <a:path w="100203" h="43434" extrusionOk="0">
                  <a:moveTo>
                    <a:pt x="100203" y="0"/>
                  </a:moveTo>
                  <a:cubicBezTo>
                    <a:pt x="98679" y="635"/>
                    <a:pt x="94615" y="1651"/>
                    <a:pt x="91059" y="3810"/>
                  </a:cubicBezTo>
                  <a:cubicBezTo>
                    <a:pt x="87503" y="5969"/>
                    <a:pt x="82931" y="9970"/>
                    <a:pt x="78867" y="12954"/>
                  </a:cubicBezTo>
                  <a:cubicBezTo>
                    <a:pt x="74803" y="15939"/>
                    <a:pt x="71311" y="19622"/>
                    <a:pt x="66675" y="21717"/>
                  </a:cubicBezTo>
                  <a:cubicBezTo>
                    <a:pt x="62040" y="23813"/>
                    <a:pt x="57214" y="24765"/>
                    <a:pt x="51054" y="25527"/>
                  </a:cubicBezTo>
                  <a:cubicBezTo>
                    <a:pt x="44895" y="26289"/>
                    <a:pt x="36576" y="24956"/>
                    <a:pt x="29718" y="26289"/>
                  </a:cubicBezTo>
                  <a:cubicBezTo>
                    <a:pt x="22860" y="27623"/>
                    <a:pt x="14859" y="30671"/>
                    <a:pt x="9906" y="33528"/>
                  </a:cubicBezTo>
                  <a:cubicBezTo>
                    <a:pt x="4953" y="36386"/>
                    <a:pt x="1651" y="41783"/>
                    <a:pt x="0" y="43434"/>
                  </a:cubicBezTo>
                </a:path>
              </a:pathLst>
            </a:custGeom>
            <a:noFill/>
            <a:ln w="28575" cap="flat" cmpd="sng">
              <a:solidFill>
                <a:schemeClr val="accent2"/>
              </a:solidFill>
              <a:prstDash val="solid"/>
              <a:round/>
              <a:headEnd type="none" w="med" len="med"/>
              <a:tailEnd type="none" w="med" len="med"/>
            </a:ln>
          </p:spPr>
        </p:sp>
        <p:grpSp>
          <p:nvGrpSpPr>
            <p:cNvPr id="842" name="Google Shape;842;p31"/>
            <p:cNvGrpSpPr/>
            <p:nvPr/>
          </p:nvGrpSpPr>
          <p:grpSpPr>
            <a:xfrm rot="-9122380" flipH="1">
              <a:off x="8477746" y="307817"/>
              <a:ext cx="627685" cy="828689"/>
              <a:chOff x="304364" y="-322447"/>
              <a:chExt cx="235212" cy="310507"/>
            </a:xfrm>
          </p:grpSpPr>
          <p:sp>
            <p:nvSpPr>
              <p:cNvPr id="843" name="Google Shape;843;p31"/>
              <p:cNvSpPr/>
              <p:nvPr/>
            </p:nvSpPr>
            <p:spPr>
              <a:xfrm>
                <a:off x="304364" y="-322447"/>
                <a:ext cx="235212" cy="308942"/>
              </a:xfrm>
              <a:custGeom>
                <a:avLst/>
                <a:gdLst/>
                <a:ahLst/>
                <a:cxnLst/>
                <a:rect l="l" t="t" r="r" b="b"/>
                <a:pathLst>
                  <a:path w="2852" h="3746" extrusionOk="0">
                    <a:moveTo>
                      <a:pt x="2366" y="1"/>
                    </a:moveTo>
                    <a:cubicBezTo>
                      <a:pt x="2304" y="178"/>
                      <a:pt x="2235" y="348"/>
                      <a:pt x="2158" y="517"/>
                    </a:cubicBezTo>
                    <a:cubicBezTo>
                      <a:pt x="2143" y="556"/>
                      <a:pt x="2127" y="594"/>
                      <a:pt x="2112" y="625"/>
                    </a:cubicBezTo>
                    <a:cubicBezTo>
                      <a:pt x="2104" y="586"/>
                      <a:pt x="2096" y="540"/>
                      <a:pt x="2081" y="494"/>
                    </a:cubicBezTo>
                    <a:cubicBezTo>
                      <a:pt x="2058" y="378"/>
                      <a:pt x="2019" y="263"/>
                      <a:pt x="1981" y="147"/>
                    </a:cubicBezTo>
                    <a:lnTo>
                      <a:pt x="1981" y="147"/>
                    </a:lnTo>
                    <a:cubicBezTo>
                      <a:pt x="1973" y="270"/>
                      <a:pt x="1981" y="386"/>
                      <a:pt x="1989" y="509"/>
                    </a:cubicBezTo>
                    <a:cubicBezTo>
                      <a:pt x="1989" y="571"/>
                      <a:pt x="2004" y="633"/>
                      <a:pt x="2004" y="687"/>
                    </a:cubicBezTo>
                    <a:cubicBezTo>
                      <a:pt x="2012" y="733"/>
                      <a:pt x="2019" y="779"/>
                      <a:pt x="2027" y="825"/>
                    </a:cubicBezTo>
                    <a:lnTo>
                      <a:pt x="1927" y="1033"/>
                    </a:lnTo>
                    <a:cubicBezTo>
                      <a:pt x="1911" y="1064"/>
                      <a:pt x="1896" y="1095"/>
                      <a:pt x="1881" y="1126"/>
                    </a:cubicBezTo>
                    <a:cubicBezTo>
                      <a:pt x="1842" y="1033"/>
                      <a:pt x="1811" y="925"/>
                      <a:pt x="1773" y="825"/>
                    </a:cubicBezTo>
                    <a:cubicBezTo>
                      <a:pt x="1750" y="740"/>
                      <a:pt x="1711" y="656"/>
                      <a:pt x="1680" y="571"/>
                    </a:cubicBezTo>
                    <a:cubicBezTo>
                      <a:pt x="1650" y="486"/>
                      <a:pt x="1611" y="401"/>
                      <a:pt x="1572" y="324"/>
                    </a:cubicBezTo>
                    <a:lnTo>
                      <a:pt x="1572" y="324"/>
                    </a:lnTo>
                    <a:cubicBezTo>
                      <a:pt x="1580" y="417"/>
                      <a:pt x="1603" y="502"/>
                      <a:pt x="1619" y="586"/>
                    </a:cubicBezTo>
                    <a:cubicBezTo>
                      <a:pt x="1634" y="679"/>
                      <a:pt x="1657" y="764"/>
                      <a:pt x="1680" y="856"/>
                    </a:cubicBezTo>
                    <a:cubicBezTo>
                      <a:pt x="1711" y="1002"/>
                      <a:pt x="1757" y="1141"/>
                      <a:pt x="1796" y="1287"/>
                    </a:cubicBezTo>
                    <a:cubicBezTo>
                      <a:pt x="1703" y="1465"/>
                      <a:pt x="1611" y="1634"/>
                      <a:pt x="1511" y="1804"/>
                    </a:cubicBezTo>
                    <a:cubicBezTo>
                      <a:pt x="1495" y="1757"/>
                      <a:pt x="1480" y="1704"/>
                      <a:pt x="1457" y="1650"/>
                    </a:cubicBezTo>
                    <a:cubicBezTo>
                      <a:pt x="1426" y="1542"/>
                      <a:pt x="1395" y="1434"/>
                      <a:pt x="1357" y="1326"/>
                    </a:cubicBezTo>
                    <a:cubicBezTo>
                      <a:pt x="1280" y="1103"/>
                      <a:pt x="1210" y="887"/>
                      <a:pt x="1118" y="679"/>
                    </a:cubicBezTo>
                    <a:lnTo>
                      <a:pt x="1118" y="679"/>
                    </a:lnTo>
                    <a:cubicBezTo>
                      <a:pt x="1164" y="902"/>
                      <a:pt x="1210" y="1126"/>
                      <a:pt x="1264" y="1349"/>
                    </a:cubicBezTo>
                    <a:cubicBezTo>
                      <a:pt x="1287" y="1465"/>
                      <a:pt x="1318" y="1573"/>
                      <a:pt x="1349" y="1680"/>
                    </a:cubicBezTo>
                    <a:cubicBezTo>
                      <a:pt x="1372" y="1773"/>
                      <a:pt x="1395" y="1858"/>
                      <a:pt x="1418" y="1950"/>
                    </a:cubicBezTo>
                    <a:cubicBezTo>
                      <a:pt x="1411" y="1966"/>
                      <a:pt x="1395" y="1989"/>
                      <a:pt x="1388" y="2004"/>
                    </a:cubicBezTo>
                    <a:cubicBezTo>
                      <a:pt x="1303" y="2150"/>
                      <a:pt x="1210" y="2289"/>
                      <a:pt x="1118" y="2428"/>
                    </a:cubicBezTo>
                    <a:cubicBezTo>
                      <a:pt x="1056" y="2274"/>
                      <a:pt x="987" y="2127"/>
                      <a:pt x="925" y="1981"/>
                    </a:cubicBezTo>
                    <a:cubicBezTo>
                      <a:pt x="879" y="1888"/>
                      <a:pt x="840" y="1804"/>
                      <a:pt x="794" y="1711"/>
                    </a:cubicBezTo>
                    <a:cubicBezTo>
                      <a:pt x="748" y="1627"/>
                      <a:pt x="702" y="1542"/>
                      <a:pt x="648" y="1457"/>
                    </a:cubicBezTo>
                    <a:lnTo>
                      <a:pt x="648" y="1457"/>
                    </a:lnTo>
                    <a:cubicBezTo>
                      <a:pt x="679" y="1549"/>
                      <a:pt x="710" y="1642"/>
                      <a:pt x="740" y="1734"/>
                    </a:cubicBezTo>
                    <a:cubicBezTo>
                      <a:pt x="779" y="1827"/>
                      <a:pt x="802" y="1919"/>
                      <a:pt x="840" y="2012"/>
                    </a:cubicBezTo>
                    <a:cubicBezTo>
                      <a:pt x="902" y="2197"/>
                      <a:pt x="971" y="2366"/>
                      <a:pt x="1041" y="2543"/>
                    </a:cubicBezTo>
                    <a:cubicBezTo>
                      <a:pt x="948" y="2674"/>
                      <a:pt x="848" y="2798"/>
                      <a:pt x="756" y="2921"/>
                    </a:cubicBezTo>
                    <a:lnTo>
                      <a:pt x="702" y="2990"/>
                    </a:lnTo>
                    <a:cubicBezTo>
                      <a:pt x="656" y="2882"/>
                      <a:pt x="617" y="2775"/>
                      <a:pt x="563" y="2667"/>
                    </a:cubicBezTo>
                    <a:cubicBezTo>
                      <a:pt x="501" y="2520"/>
                      <a:pt x="432" y="2382"/>
                      <a:pt x="355" y="2235"/>
                    </a:cubicBezTo>
                    <a:lnTo>
                      <a:pt x="355" y="2235"/>
                    </a:lnTo>
                    <a:cubicBezTo>
                      <a:pt x="386" y="2389"/>
                      <a:pt x="432" y="2543"/>
                      <a:pt x="478" y="2697"/>
                    </a:cubicBezTo>
                    <a:cubicBezTo>
                      <a:pt x="525" y="2828"/>
                      <a:pt x="563" y="2967"/>
                      <a:pt x="617" y="3098"/>
                    </a:cubicBezTo>
                    <a:lnTo>
                      <a:pt x="579" y="3137"/>
                    </a:lnTo>
                    <a:lnTo>
                      <a:pt x="394" y="3345"/>
                    </a:lnTo>
                    <a:lnTo>
                      <a:pt x="293" y="3453"/>
                    </a:lnTo>
                    <a:lnTo>
                      <a:pt x="201" y="3545"/>
                    </a:lnTo>
                    <a:cubicBezTo>
                      <a:pt x="132" y="3614"/>
                      <a:pt x="70" y="3676"/>
                      <a:pt x="1" y="3745"/>
                    </a:cubicBezTo>
                    <a:cubicBezTo>
                      <a:pt x="232" y="3576"/>
                      <a:pt x="448" y="3383"/>
                      <a:pt x="648" y="3183"/>
                    </a:cubicBezTo>
                    <a:lnTo>
                      <a:pt x="656" y="3198"/>
                    </a:lnTo>
                    <a:lnTo>
                      <a:pt x="710" y="3191"/>
                    </a:lnTo>
                    <a:cubicBezTo>
                      <a:pt x="802" y="3167"/>
                      <a:pt x="910" y="3144"/>
                      <a:pt x="1010" y="3121"/>
                    </a:cubicBezTo>
                    <a:cubicBezTo>
                      <a:pt x="1110" y="3098"/>
                      <a:pt x="1210" y="3075"/>
                      <a:pt x="1310" y="3052"/>
                    </a:cubicBezTo>
                    <a:cubicBezTo>
                      <a:pt x="1503" y="2990"/>
                      <a:pt x="1703" y="2936"/>
                      <a:pt x="1896" y="2859"/>
                    </a:cubicBezTo>
                    <a:lnTo>
                      <a:pt x="1896" y="2859"/>
                    </a:lnTo>
                    <a:cubicBezTo>
                      <a:pt x="1688" y="2882"/>
                      <a:pt x="1488" y="2913"/>
                      <a:pt x="1287" y="2944"/>
                    </a:cubicBezTo>
                    <a:cubicBezTo>
                      <a:pt x="1187" y="2975"/>
                      <a:pt x="1087" y="2990"/>
                      <a:pt x="987" y="3013"/>
                    </a:cubicBezTo>
                    <a:lnTo>
                      <a:pt x="771" y="3060"/>
                    </a:lnTo>
                    <a:cubicBezTo>
                      <a:pt x="794" y="3036"/>
                      <a:pt x="817" y="3013"/>
                      <a:pt x="833" y="2990"/>
                    </a:cubicBezTo>
                    <a:cubicBezTo>
                      <a:pt x="856" y="2967"/>
                      <a:pt x="902" y="2921"/>
                      <a:pt x="933" y="2882"/>
                    </a:cubicBezTo>
                    <a:lnTo>
                      <a:pt x="1018" y="2775"/>
                    </a:lnTo>
                    <a:lnTo>
                      <a:pt x="1156" y="2605"/>
                    </a:lnTo>
                    <a:cubicBezTo>
                      <a:pt x="1364" y="2551"/>
                      <a:pt x="1580" y="2489"/>
                      <a:pt x="1796" y="2428"/>
                    </a:cubicBezTo>
                    <a:cubicBezTo>
                      <a:pt x="2004" y="2358"/>
                      <a:pt x="2235" y="2281"/>
                      <a:pt x="2451" y="2197"/>
                    </a:cubicBezTo>
                    <a:lnTo>
                      <a:pt x="2451" y="2197"/>
                    </a:lnTo>
                    <a:cubicBezTo>
                      <a:pt x="2220" y="2227"/>
                      <a:pt x="1996" y="2274"/>
                      <a:pt x="1765" y="2328"/>
                    </a:cubicBezTo>
                    <a:cubicBezTo>
                      <a:pt x="1603" y="2366"/>
                      <a:pt x="1434" y="2405"/>
                      <a:pt x="1264" y="2451"/>
                    </a:cubicBezTo>
                    <a:lnTo>
                      <a:pt x="1357" y="2320"/>
                    </a:lnTo>
                    <a:cubicBezTo>
                      <a:pt x="1411" y="2243"/>
                      <a:pt x="1457" y="2158"/>
                      <a:pt x="1511" y="2081"/>
                    </a:cubicBezTo>
                    <a:lnTo>
                      <a:pt x="1542" y="2058"/>
                    </a:lnTo>
                    <a:cubicBezTo>
                      <a:pt x="1657" y="1996"/>
                      <a:pt x="1765" y="1935"/>
                      <a:pt x="1881" y="1865"/>
                    </a:cubicBezTo>
                    <a:cubicBezTo>
                      <a:pt x="1989" y="1804"/>
                      <a:pt x="2096" y="1734"/>
                      <a:pt x="2212" y="1665"/>
                    </a:cubicBezTo>
                    <a:cubicBezTo>
                      <a:pt x="2320" y="1603"/>
                      <a:pt x="2428" y="1534"/>
                      <a:pt x="2536" y="1465"/>
                    </a:cubicBezTo>
                    <a:cubicBezTo>
                      <a:pt x="2643" y="1395"/>
                      <a:pt x="2751" y="1318"/>
                      <a:pt x="2851" y="1241"/>
                    </a:cubicBezTo>
                    <a:lnTo>
                      <a:pt x="2851" y="1241"/>
                    </a:lnTo>
                    <a:cubicBezTo>
                      <a:pt x="2736" y="1295"/>
                      <a:pt x="2620" y="1349"/>
                      <a:pt x="2505" y="1403"/>
                    </a:cubicBezTo>
                    <a:cubicBezTo>
                      <a:pt x="2389" y="1465"/>
                      <a:pt x="2274" y="1519"/>
                      <a:pt x="2158" y="1580"/>
                    </a:cubicBezTo>
                    <a:cubicBezTo>
                      <a:pt x="2042" y="1642"/>
                      <a:pt x="1935" y="1704"/>
                      <a:pt x="1819" y="1765"/>
                    </a:cubicBezTo>
                    <a:lnTo>
                      <a:pt x="1634" y="1865"/>
                    </a:lnTo>
                    <a:cubicBezTo>
                      <a:pt x="1711" y="1727"/>
                      <a:pt x="1780" y="1588"/>
                      <a:pt x="1850" y="1449"/>
                    </a:cubicBezTo>
                    <a:lnTo>
                      <a:pt x="1850" y="1457"/>
                    </a:lnTo>
                    <a:lnTo>
                      <a:pt x="1919" y="1418"/>
                    </a:lnTo>
                    <a:cubicBezTo>
                      <a:pt x="1989" y="1372"/>
                      <a:pt x="2058" y="1326"/>
                      <a:pt x="2127" y="1280"/>
                    </a:cubicBezTo>
                    <a:cubicBezTo>
                      <a:pt x="2197" y="1241"/>
                      <a:pt x="2258" y="1195"/>
                      <a:pt x="2328" y="1141"/>
                    </a:cubicBezTo>
                    <a:cubicBezTo>
                      <a:pt x="2459" y="1049"/>
                      <a:pt x="2589" y="948"/>
                      <a:pt x="2713" y="848"/>
                    </a:cubicBezTo>
                    <a:lnTo>
                      <a:pt x="2713" y="848"/>
                    </a:lnTo>
                    <a:cubicBezTo>
                      <a:pt x="2559" y="910"/>
                      <a:pt x="2412" y="987"/>
                      <a:pt x="2274" y="1064"/>
                    </a:cubicBezTo>
                    <a:cubicBezTo>
                      <a:pt x="2204" y="1103"/>
                      <a:pt x="2127" y="1141"/>
                      <a:pt x="2058" y="1187"/>
                    </a:cubicBezTo>
                    <a:cubicBezTo>
                      <a:pt x="2019" y="1210"/>
                      <a:pt x="1981" y="1234"/>
                      <a:pt x="1935" y="1257"/>
                    </a:cubicBezTo>
                    <a:cubicBezTo>
                      <a:pt x="1965" y="1195"/>
                      <a:pt x="1996" y="1133"/>
                      <a:pt x="2019" y="1072"/>
                    </a:cubicBezTo>
                    <a:cubicBezTo>
                      <a:pt x="2035" y="1041"/>
                      <a:pt x="2042" y="1010"/>
                      <a:pt x="2058" y="979"/>
                    </a:cubicBezTo>
                    <a:lnTo>
                      <a:pt x="2135" y="902"/>
                    </a:lnTo>
                    <a:cubicBezTo>
                      <a:pt x="2227" y="818"/>
                      <a:pt x="2320" y="725"/>
                      <a:pt x="2405" y="625"/>
                    </a:cubicBezTo>
                    <a:cubicBezTo>
                      <a:pt x="2451" y="579"/>
                      <a:pt x="2489" y="532"/>
                      <a:pt x="2536" y="478"/>
                    </a:cubicBezTo>
                    <a:cubicBezTo>
                      <a:pt x="2574" y="432"/>
                      <a:pt x="2613" y="386"/>
                      <a:pt x="2651" y="324"/>
                    </a:cubicBezTo>
                    <a:lnTo>
                      <a:pt x="2651" y="324"/>
                    </a:lnTo>
                    <a:cubicBezTo>
                      <a:pt x="2589" y="363"/>
                      <a:pt x="2543" y="401"/>
                      <a:pt x="2489" y="432"/>
                    </a:cubicBezTo>
                    <a:cubicBezTo>
                      <a:pt x="2435" y="471"/>
                      <a:pt x="2381" y="517"/>
                      <a:pt x="2335" y="556"/>
                    </a:cubicBezTo>
                    <a:cubicBezTo>
                      <a:pt x="2289" y="594"/>
                      <a:pt x="2212" y="656"/>
                      <a:pt x="2158" y="710"/>
                    </a:cubicBezTo>
                    <a:cubicBezTo>
                      <a:pt x="2243" y="478"/>
                      <a:pt x="2312" y="240"/>
                      <a:pt x="2366"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 name="Google Shape;844;p31"/>
              <p:cNvGrpSpPr/>
              <p:nvPr/>
            </p:nvGrpSpPr>
            <p:grpSpPr>
              <a:xfrm>
                <a:off x="304765" y="-322119"/>
                <a:ext cx="234552" cy="310179"/>
                <a:chOff x="304765" y="-322119"/>
                <a:chExt cx="234552" cy="310179"/>
              </a:xfrm>
            </p:grpSpPr>
            <p:sp>
              <p:nvSpPr>
                <p:cNvPr id="845" name="Google Shape;845;p31"/>
                <p:cNvSpPr/>
                <p:nvPr/>
              </p:nvSpPr>
              <p:spPr>
                <a:xfrm>
                  <a:off x="304765" y="-322119"/>
                  <a:ext cx="195130" cy="310179"/>
                </a:xfrm>
                <a:custGeom>
                  <a:avLst/>
                  <a:gdLst/>
                  <a:ahLst/>
                  <a:cxnLst/>
                  <a:rect l="l" t="t" r="r" b="b"/>
                  <a:pathLst>
                    <a:path w="2366" h="3761" extrusionOk="0">
                      <a:moveTo>
                        <a:pt x="2366" y="0"/>
                      </a:moveTo>
                      <a:lnTo>
                        <a:pt x="2366" y="0"/>
                      </a:lnTo>
                      <a:cubicBezTo>
                        <a:pt x="2296" y="177"/>
                        <a:pt x="2235" y="355"/>
                        <a:pt x="2158" y="516"/>
                      </a:cubicBezTo>
                      <a:cubicBezTo>
                        <a:pt x="2119" y="601"/>
                        <a:pt x="2081" y="686"/>
                        <a:pt x="2042" y="778"/>
                      </a:cubicBezTo>
                      <a:lnTo>
                        <a:pt x="1927" y="1033"/>
                      </a:lnTo>
                      <a:cubicBezTo>
                        <a:pt x="1765" y="1364"/>
                        <a:pt x="1580" y="1695"/>
                        <a:pt x="1379" y="2019"/>
                      </a:cubicBezTo>
                      <a:cubicBezTo>
                        <a:pt x="1187" y="2335"/>
                        <a:pt x="979" y="2643"/>
                        <a:pt x="748" y="2936"/>
                      </a:cubicBezTo>
                      <a:lnTo>
                        <a:pt x="570" y="3151"/>
                      </a:lnTo>
                      <a:lnTo>
                        <a:pt x="386" y="3359"/>
                      </a:lnTo>
                      <a:lnTo>
                        <a:pt x="285" y="3460"/>
                      </a:lnTo>
                      <a:lnTo>
                        <a:pt x="193" y="3560"/>
                      </a:lnTo>
                      <a:cubicBezTo>
                        <a:pt x="131" y="3621"/>
                        <a:pt x="62" y="3691"/>
                        <a:pt x="0" y="3760"/>
                      </a:cubicBezTo>
                      <a:cubicBezTo>
                        <a:pt x="301" y="3529"/>
                        <a:pt x="578" y="3275"/>
                        <a:pt x="825" y="2990"/>
                      </a:cubicBezTo>
                      <a:cubicBezTo>
                        <a:pt x="856" y="2951"/>
                        <a:pt x="894" y="2920"/>
                        <a:pt x="925" y="2882"/>
                      </a:cubicBezTo>
                      <a:lnTo>
                        <a:pt x="1010" y="2774"/>
                      </a:lnTo>
                      <a:cubicBezTo>
                        <a:pt x="1071" y="2697"/>
                        <a:pt x="1125" y="2627"/>
                        <a:pt x="1187" y="2550"/>
                      </a:cubicBezTo>
                      <a:lnTo>
                        <a:pt x="1341" y="2312"/>
                      </a:lnTo>
                      <a:cubicBezTo>
                        <a:pt x="1403" y="2235"/>
                        <a:pt x="1449" y="2157"/>
                        <a:pt x="1495" y="2080"/>
                      </a:cubicBezTo>
                      <a:cubicBezTo>
                        <a:pt x="1695" y="1757"/>
                        <a:pt x="1865" y="1418"/>
                        <a:pt x="2019" y="1071"/>
                      </a:cubicBezTo>
                      <a:cubicBezTo>
                        <a:pt x="2165" y="724"/>
                        <a:pt x="2281" y="362"/>
                        <a:pt x="2366" y="0"/>
                      </a:cubicBezTo>
                      <a:close/>
                    </a:path>
                  </a:pathLst>
                </a:custGeom>
                <a:solidFill>
                  <a:srgbClr val="9BB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467401" y="-310078"/>
                  <a:ext cx="55422" cy="69359"/>
                </a:xfrm>
                <a:custGeom>
                  <a:avLst/>
                  <a:gdLst/>
                  <a:ahLst/>
                  <a:cxnLst/>
                  <a:rect l="l" t="t" r="r" b="b"/>
                  <a:pathLst>
                    <a:path w="672" h="841" extrusionOk="0">
                      <a:moveTo>
                        <a:pt x="8" y="1"/>
                      </a:moveTo>
                      <a:cubicBezTo>
                        <a:pt x="1" y="124"/>
                        <a:pt x="8" y="239"/>
                        <a:pt x="16" y="363"/>
                      </a:cubicBezTo>
                      <a:cubicBezTo>
                        <a:pt x="16" y="424"/>
                        <a:pt x="24" y="486"/>
                        <a:pt x="32" y="540"/>
                      </a:cubicBezTo>
                      <a:cubicBezTo>
                        <a:pt x="39" y="602"/>
                        <a:pt x="47" y="663"/>
                        <a:pt x="55" y="725"/>
                      </a:cubicBezTo>
                      <a:lnTo>
                        <a:pt x="70" y="840"/>
                      </a:lnTo>
                      <a:lnTo>
                        <a:pt x="163" y="756"/>
                      </a:lnTo>
                      <a:cubicBezTo>
                        <a:pt x="255" y="671"/>
                        <a:pt x="347" y="578"/>
                        <a:pt x="432" y="478"/>
                      </a:cubicBezTo>
                      <a:cubicBezTo>
                        <a:pt x="471" y="432"/>
                        <a:pt x="517" y="386"/>
                        <a:pt x="556" y="332"/>
                      </a:cubicBezTo>
                      <a:cubicBezTo>
                        <a:pt x="602" y="286"/>
                        <a:pt x="640" y="232"/>
                        <a:pt x="671" y="178"/>
                      </a:cubicBezTo>
                      <a:lnTo>
                        <a:pt x="671" y="178"/>
                      </a:lnTo>
                      <a:cubicBezTo>
                        <a:pt x="617" y="216"/>
                        <a:pt x="571" y="247"/>
                        <a:pt x="517" y="286"/>
                      </a:cubicBezTo>
                      <a:cubicBezTo>
                        <a:pt x="455" y="324"/>
                        <a:pt x="409" y="370"/>
                        <a:pt x="363" y="409"/>
                      </a:cubicBezTo>
                      <a:cubicBezTo>
                        <a:pt x="293" y="468"/>
                        <a:pt x="228" y="526"/>
                        <a:pt x="160" y="585"/>
                      </a:cubicBezTo>
                      <a:lnTo>
                        <a:pt x="160" y="585"/>
                      </a:lnTo>
                      <a:cubicBezTo>
                        <a:pt x="157" y="565"/>
                        <a:pt x="152" y="545"/>
                        <a:pt x="147" y="524"/>
                      </a:cubicBezTo>
                      <a:cubicBezTo>
                        <a:pt x="132" y="463"/>
                        <a:pt x="124" y="409"/>
                        <a:pt x="109" y="347"/>
                      </a:cubicBezTo>
                      <a:cubicBezTo>
                        <a:pt x="86" y="232"/>
                        <a:pt x="47" y="116"/>
                        <a:pt x="8" y="1"/>
                      </a:cubicBezTo>
                      <a:close/>
                    </a:path>
                  </a:pathLst>
                </a:custGeom>
                <a:solidFill>
                  <a:srgbClr val="9BB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434412" y="-295480"/>
                  <a:ext cx="93441" cy="93524"/>
                </a:xfrm>
                <a:custGeom>
                  <a:avLst/>
                  <a:gdLst/>
                  <a:ahLst/>
                  <a:cxnLst/>
                  <a:rect l="l" t="t" r="r" b="b"/>
                  <a:pathLst>
                    <a:path w="1133" h="1134" extrusionOk="0">
                      <a:moveTo>
                        <a:pt x="0" y="1"/>
                      </a:moveTo>
                      <a:lnTo>
                        <a:pt x="0" y="1"/>
                      </a:lnTo>
                      <a:cubicBezTo>
                        <a:pt x="16" y="93"/>
                        <a:pt x="31" y="186"/>
                        <a:pt x="46" y="270"/>
                      </a:cubicBezTo>
                      <a:cubicBezTo>
                        <a:pt x="69" y="363"/>
                        <a:pt x="85" y="448"/>
                        <a:pt x="108" y="532"/>
                      </a:cubicBezTo>
                      <a:cubicBezTo>
                        <a:pt x="154" y="710"/>
                        <a:pt x="200" y="879"/>
                        <a:pt x="254" y="1056"/>
                      </a:cubicBezTo>
                      <a:lnTo>
                        <a:pt x="277" y="1133"/>
                      </a:lnTo>
                      <a:lnTo>
                        <a:pt x="347" y="1087"/>
                      </a:lnTo>
                      <a:cubicBezTo>
                        <a:pt x="416" y="1041"/>
                        <a:pt x="478" y="995"/>
                        <a:pt x="547" y="956"/>
                      </a:cubicBezTo>
                      <a:cubicBezTo>
                        <a:pt x="617" y="918"/>
                        <a:pt x="686" y="864"/>
                        <a:pt x="747" y="817"/>
                      </a:cubicBezTo>
                      <a:cubicBezTo>
                        <a:pt x="886" y="725"/>
                        <a:pt x="1009" y="625"/>
                        <a:pt x="1133" y="517"/>
                      </a:cubicBezTo>
                      <a:lnTo>
                        <a:pt x="1133" y="517"/>
                      </a:lnTo>
                      <a:cubicBezTo>
                        <a:pt x="986" y="586"/>
                        <a:pt x="840" y="656"/>
                        <a:pt x="694" y="740"/>
                      </a:cubicBezTo>
                      <a:cubicBezTo>
                        <a:pt x="624" y="779"/>
                        <a:pt x="555" y="817"/>
                        <a:pt x="486" y="856"/>
                      </a:cubicBezTo>
                      <a:cubicBezTo>
                        <a:pt x="439" y="882"/>
                        <a:pt x="393" y="911"/>
                        <a:pt x="347" y="938"/>
                      </a:cubicBezTo>
                      <a:lnTo>
                        <a:pt x="347" y="938"/>
                      </a:lnTo>
                      <a:cubicBezTo>
                        <a:pt x="305" y="794"/>
                        <a:pt x="254" y="646"/>
                        <a:pt x="208" y="509"/>
                      </a:cubicBezTo>
                      <a:cubicBezTo>
                        <a:pt x="170" y="425"/>
                        <a:pt x="147" y="332"/>
                        <a:pt x="108" y="255"/>
                      </a:cubicBezTo>
                      <a:cubicBezTo>
                        <a:pt x="77" y="170"/>
                        <a:pt x="39" y="85"/>
                        <a:pt x="0" y="1"/>
                      </a:cubicBezTo>
                      <a:close/>
                    </a:path>
                  </a:pathLst>
                </a:custGeom>
                <a:solidFill>
                  <a:srgbClr val="9BB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397547" y="-266203"/>
                  <a:ext cx="141770" cy="116946"/>
                </a:xfrm>
                <a:custGeom>
                  <a:avLst/>
                  <a:gdLst/>
                  <a:ahLst/>
                  <a:cxnLst/>
                  <a:rect l="l" t="t" r="r" b="b"/>
                  <a:pathLst>
                    <a:path w="1719" h="1418" extrusionOk="0">
                      <a:moveTo>
                        <a:pt x="0" y="0"/>
                      </a:moveTo>
                      <a:lnTo>
                        <a:pt x="0" y="0"/>
                      </a:lnTo>
                      <a:cubicBezTo>
                        <a:pt x="39" y="231"/>
                        <a:pt x="93" y="455"/>
                        <a:pt x="139" y="678"/>
                      </a:cubicBezTo>
                      <a:cubicBezTo>
                        <a:pt x="170" y="786"/>
                        <a:pt x="201" y="894"/>
                        <a:pt x="224" y="1009"/>
                      </a:cubicBezTo>
                      <a:cubicBezTo>
                        <a:pt x="254" y="1117"/>
                        <a:pt x="285" y="1225"/>
                        <a:pt x="316" y="1341"/>
                      </a:cubicBezTo>
                      <a:lnTo>
                        <a:pt x="339" y="1418"/>
                      </a:lnTo>
                      <a:lnTo>
                        <a:pt x="409" y="1379"/>
                      </a:lnTo>
                      <a:cubicBezTo>
                        <a:pt x="516" y="1310"/>
                        <a:pt x="632" y="1248"/>
                        <a:pt x="740" y="1187"/>
                      </a:cubicBezTo>
                      <a:cubicBezTo>
                        <a:pt x="855" y="1117"/>
                        <a:pt x="963" y="1048"/>
                        <a:pt x="1071" y="986"/>
                      </a:cubicBezTo>
                      <a:cubicBezTo>
                        <a:pt x="1179" y="917"/>
                        <a:pt x="1295" y="848"/>
                        <a:pt x="1403" y="778"/>
                      </a:cubicBezTo>
                      <a:cubicBezTo>
                        <a:pt x="1503" y="709"/>
                        <a:pt x="1611" y="632"/>
                        <a:pt x="1718" y="563"/>
                      </a:cubicBezTo>
                      <a:lnTo>
                        <a:pt x="1718" y="563"/>
                      </a:lnTo>
                      <a:cubicBezTo>
                        <a:pt x="1603" y="609"/>
                        <a:pt x="1480" y="663"/>
                        <a:pt x="1364" y="724"/>
                      </a:cubicBezTo>
                      <a:cubicBezTo>
                        <a:pt x="1248" y="778"/>
                        <a:pt x="1133" y="832"/>
                        <a:pt x="1025" y="894"/>
                      </a:cubicBezTo>
                      <a:cubicBezTo>
                        <a:pt x="909" y="956"/>
                        <a:pt x="794" y="1009"/>
                        <a:pt x="678" y="1079"/>
                      </a:cubicBezTo>
                      <a:cubicBezTo>
                        <a:pt x="593" y="1127"/>
                        <a:pt x="504" y="1176"/>
                        <a:pt x="417" y="1228"/>
                      </a:cubicBezTo>
                      <a:lnTo>
                        <a:pt x="417" y="1228"/>
                      </a:lnTo>
                      <a:cubicBezTo>
                        <a:pt x="393" y="1143"/>
                        <a:pt x="369" y="1061"/>
                        <a:pt x="339" y="979"/>
                      </a:cubicBezTo>
                      <a:cubicBezTo>
                        <a:pt x="308" y="871"/>
                        <a:pt x="270" y="755"/>
                        <a:pt x="231" y="647"/>
                      </a:cubicBezTo>
                      <a:cubicBezTo>
                        <a:pt x="162" y="432"/>
                        <a:pt x="85" y="216"/>
                        <a:pt x="0" y="0"/>
                      </a:cubicBezTo>
                      <a:close/>
                    </a:path>
                  </a:pathLst>
                </a:custGeom>
                <a:solidFill>
                  <a:srgbClr val="9BB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a:off x="358125" y="-202039"/>
                  <a:ext cx="148121" cy="95998"/>
                </a:xfrm>
                <a:custGeom>
                  <a:avLst/>
                  <a:gdLst/>
                  <a:ahLst/>
                  <a:cxnLst/>
                  <a:rect l="l" t="t" r="r" b="b"/>
                  <a:pathLst>
                    <a:path w="1796" h="1164" extrusionOk="0">
                      <a:moveTo>
                        <a:pt x="1" y="0"/>
                      </a:moveTo>
                      <a:lnTo>
                        <a:pt x="1" y="0"/>
                      </a:lnTo>
                      <a:cubicBezTo>
                        <a:pt x="31" y="101"/>
                        <a:pt x="62" y="193"/>
                        <a:pt x="93" y="285"/>
                      </a:cubicBezTo>
                      <a:cubicBezTo>
                        <a:pt x="124" y="378"/>
                        <a:pt x="155" y="470"/>
                        <a:pt x="193" y="563"/>
                      </a:cubicBezTo>
                      <a:cubicBezTo>
                        <a:pt x="255" y="748"/>
                        <a:pt x="324" y="933"/>
                        <a:pt x="401" y="1118"/>
                      </a:cubicBezTo>
                      <a:lnTo>
                        <a:pt x="417" y="1164"/>
                      </a:lnTo>
                      <a:lnTo>
                        <a:pt x="471" y="1148"/>
                      </a:lnTo>
                      <a:cubicBezTo>
                        <a:pt x="694" y="1094"/>
                        <a:pt x="917" y="1033"/>
                        <a:pt x="1141" y="963"/>
                      </a:cubicBezTo>
                      <a:cubicBezTo>
                        <a:pt x="1357" y="902"/>
                        <a:pt x="1580" y="825"/>
                        <a:pt x="1796" y="740"/>
                      </a:cubicBezTo>
                      <a:lnTo>
                        <a:pt x="1796" y="740"/>
                      </a:lnTo>
                      <a:cubicBezTo>
                        <a:pt x="1565" y="771"/>
                        <a:pt x="1341" y="817"/>
                        <a:pt x="1110" y="863"/>
                      </a:cubicBezTo>
                      <a:cubicBezTo>
                        <a:pt x="903" y="913"/>
                        <a:pt x="696" y="963"/>
                        <a:pt x="489" y="1019"/>
                      </a:cubicBezTo>
                      <a:lnTo>
                        <a:pt x="489" y="1019"/>
                      </a:lnTo>
                      <a:cubicBezTo>
                        <a:pt x="425" y="853"/>
                        <a:pt x="355" y="692"/>
                        <a:pt x="278" y="524"/>
                      </a:cubicBezTo>
                      <a:cubicBezTo>
                        <a:pt x="232" y="440"/>
                        <a:pt x="193" y="347"/>
                        <a:pt x="147" y="262"/>
                      </a:cubicBezTo>
                      <a:cubicBezTo>
                        <a:pt x="101" y="170"/>
                        <a:pt x="54" y="85"/>
                        <a:pt x="1" y="0"/>
                      </a:cubicBezTo>
                      <a:close/>
                    </a:path>
                  </a:pathLst>
                </a:custGeom>
                <a:solidFill>
                  <a:srgbClr val="9BB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333961" y="-137875"/>
                  <a:ext cx="127173" cy="80163"/>
                </a:xfrm>
                <a:custGeom>
                  <a:avLst/>
                  <a:gdLst/>
                  <a:ahLst/>
                  <a:cxnLst/>
                  <a:rect l="l" t="t" r="r" b="b"/>
                  <a:pathLst>
                    <a:path w="1542" h="972" extrusionOk="0">
                      <a:moveTo>
                        <a:pt x="1" y="1"/>
                      </a:moveTo>
                      <a:lnTo>
                        <a:pt x="1" y="1"/>
                      </a:lnTo>
                      <a:cubicBezTo>
                        <a:pt x="32" y="162"/>
                        <a:pt x="78" y="316"/>
                        <a:pt x="124" y="471"/>
                      </a:cubicBezTo>
                      <a:cubicBezTo>
                        <a:pt x="170" y="625"/>
                        <a:pt x="224" y="779"/>
                        <a:pt x="278" y="925"/>
                      </a:cubicBezTo>
                      <a:lnTo>
                        <a:pt x="301" y="971"/>
                      </a:lnTo>
                      <a:lnTo>
                        <a:pt x="347" y="964"/>
                      </a:lnTo>
                      <a:cubicBezTo>
                        <a:pt x="448" y="941"/>
                        <a:pt x="548" y="917"/>
                        <a:pt x="648" y="894"/>
                      </a:cubicBezTo>
                      <a:cubicBezTo>
                        <a:pt x="748" y="871"/>
                        <a:pt x="856" y="848"/>
                        <a:pt x="948" y="825"/>
                      </a:cubicBezTo>
                      <a:cubicBezTo>
                        <a:pt x="1149" y="763"/>
                        <a:pt x="1349" y="709"/>
                        <a:pt x="1542" y="632"/>
                      </a:cubicBezTo>
                      <a:lnTo>
                        <a:pt x="1542" y="632"/>
                      </a:lnTo>
                      <a:cubicBezTo>
                        <a:pt x="1334" y="648"/>
                        <a:pt x="1133" y="686"/>
                        <a:pt x="925" y="717"/>
                      </a:cubicBezTo>
                      <a:cubicBezTo>
                        <a:pt x="825" y="740"/>
                        <a:pt x="725" y="756"/>
                        <a:pt x="625" y="779"/>
                      </a:cubicBezTo>
                      <a:cubicBezTo>
                        <a:pt x="542" y="791"/>
                        <a:pt x="455" y="809"/>
                        <a:pt x="375" y="828"/>
                      </a:cubicBezTo>
                      <a:lnTo>
                        <a:pt x="375" y="828"/>
                      </a:lnTo>
                      <a:cubicBezTo>
                        <a:pt x="325" y="699"/>
                        <a:pt x="270" y="569"/>
                        <a:pt x="209" y="440"/>
                      </a:cubicBezTo>
                      <a:cubicBezTo>
                        <a:pt x="147" y="293"/>
                        <a:pt x="78" y="147"/>
                        <a:pt x="1" y="1"/>
                      </a:cubicBezTo>
                      <a:close/>
                    </a:path>
                  </a:pathLst>
                </a:custGeom>
                <a:solidFill>
                  <a:srgbClr val="9BB1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1" name="Google Shape;851;p31"/>
            <p:cNvGrpSpPr/>
            <p:nvPr/>
          </p:nvGrpSpPr>
          <p:grpSpPr>
            <a:xfrm flipH="1">
              <a:off x="121896" y="4561629"/>
              <a:ext cx="610211" cy="459844"/>
              <a:chOff x="-6029288" y="-263974"/>
              <a:chExt cx="595793" cy="448979"/>
            </a:xfrm>
          </p:grpSpPr>
          <p:sp>
            <p:nvSpPr>
              <p:cNvPr id="852" name="Google Shape;852;p31"/>
              <p:cNvSpPr/>
              <p:nvPr/>
            </p:nvSpPr>
            <p:spPr>
              <a:xfrm>
                <a:off x="-6002967" y="-263974"/>
                <a:ext cx="569473" cy="448733"/>
              </a:xfrm>
              <a:custGeom>
                <a:avLst/>
                <a:gdLst/>
                <a:ahLst/>
                <a:cxnLst/>
                <a:rect l="l" t="t" r="r" b="b"/>
                <a:pathLst>
                  <a:path w="6905" h="5441" extrusionOk="0">
                    <a:moveTo>
                      <a:pt x="4227" y="1"/>
                    </a:moveTo>
                    <a:cubicBezTo>
                      <a:pt x="4202" y="1"/>
                      <a:pt x="4176" y="10"/>
                      <a:pt x="4153" y="31"/>
                    </a:cubicBezTo>
                    <a:lnTo>
                      <a:pt x="4092" y="85"/>
                    </a:lnTo>
                    <a:cubicBezTo>
                      <a:pt x="3984" y="193"/>
                      <a:pt x="3868" y="301"/>
                      <a:pt x="3760" y="409"/>
                    </a:cubicBezTo>
                    <a:cubicBezTo>
                      <a:pt x="3552" y="440"/>
                      <a:pt x="3344" y="478"/>
                      <a:pt x="3144" y="532"/>
                    </a:cubicBezTo>
                    <a:cubicBezTo>
                      <a:pt x="3082" y="548"/>
                      <a:pt x="3028" y="563"/>
                      <a:pt x="2974" y="578"/>
                    </a:cubicBezTo>
                    <a:lnTo>
                      <a:pt x="2936" y="478"/>
                    </a:lnTo>
                    <a:cubicBezTo>
                      <a:pt x="2917" y="424"/>
                      <a:pt x="2874" y="400"/>
                      <a:pt x="2832" y="400"/>
                    </a:cubicBezTo>
                    <a:cubicBezTo>
                      <a:pt x="2772" y="400"/>
                      <a:pt x="2714" y="448"/>
                      <a:pt x="2728" y="525"/>
                    </a:cubicBezTo>
                    <a:lnTo>
                      <a:pt x="2743" y="656"/>
                    </a:lnTo>
                    <a:cubicBezTo>
                      <a:pt x="2412" y="771"/>
                      <a:pt x="2104" y="933"/>
                      <a:pt x="1826" y="1133"/>
                    </a:cubicBezTo>
                    <a:lnTo>
                      <a:pt x="1611" y="1126"/>
                    </a:lnTo>
                    <a:lnTo>
                      <a:pt x="1603" y="1126"/>
                    </a:lnTo>
                    <a:cubicBezTo>
                      <a:pt x="1600" y="1125"/>
                      <a:pt x="1597" y="1125"/>
                      <a:pt x="1595" y="1125"/>
                    </a:cubicBezTo>
                    <a:cubicBezTo>
                      <a:pt x="1478" y="1125"/>
                      <a:pt x="1444" y="1288"/>
                      <a:pt x="1557" y="1334"/>
                    </a:cubicBezTo>
                    <a:lnTo>
                      <a:pt x="1580" y="1334"/>
                    </a:lnTo>
                    <a:cubicBezTo>
                      <a:pt x="0" y="2821"/>
                      <a:pt x="840" y="5440"/>
                      <a:pt x="3074" y="5440"/>
                    </a:cubicBezTo>
                    <a:cubicBezTo>
                      <a:pt x="4176" y="5440"/>
                      <a:pt x="5502" y="5325"/>
                      <a:pt x="6110" y="4254"/>
                    </a:cubicBezTo>
                    <a:cubicBezTo>
                      <a:pt x="6904" y="2834"/>
                      <a:pt x="6609" y="378"/>
                      <a:pt x="4258" y="378"/>
                    </a:cubicBezTo>
                    <a:cubicBezTo>
                      <a:pt x="4236" y="378"/>
                      <a:pt x="4214" y="378"/>
                      <a:pt x="4192" y="378"/>
                    </a:cubicBezTo>
                    <a:lnTo>
                      <a:pt x="4284" y="232"/>
                    </a:lnTo>
                    <a:lnTo>
                      <a:pt x="4315" y="162"/>
                    </a:lnTo>
                    <a:cubicBezTo>
                      <a:pt x="4361" y="82"/>
                      <a:pt x="4299" y="1"/>
                      <a:pt x="422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 name="Google Shape;853;p31"/>
              <p:cNvGrpSpPr/>
              <p:nvPr/>
            </p:nvGrpSpPr>
            <p:grpSpPr>
              <a:xfrm>
                <a:off x="-6029288" y="-262821"/>
                <a:ext cx="595781" cy="447826"/>
                <a:chOff x="-6029288" y="-262821"/>
                <a:chExt cx="595781" cy="447826"/>
              </a:xfrm>
            </p:grpSpPr>
            <p:sp>
              <p:nvSpPr>
                <p:cNvPr id="854" name="Google Shape;854;p31"/>
                <p:cNvSpPr/>
                <p:nvPr/>
              </p:nvSpPr>
              <p:spPr>
                <a:xfrm>
                  <a:off x="-6029288" y="-232719"/>
                  <a:ext cx="595781" cy="417723"/>
                </a:xfrm>
                <a:custGeom>
                  <a:avLst/>
                  <a:gdLst/>
                  <a:ahLst/>
                  <a:cxnLst/>
                  <a:rect l="l" t="t" r="r" b="b"/>
                  <a:pathLst>
                    <a:path w="7224" h="5065" extrusionOk="0">
                      <a:moveTo>
                        <a:pt x="4577" y="0"/>
                      </a:moveTo>
                      <a:cubicBezTo>
                        <a:pt x="4246" y="0"/>
                        <a:pt x="3875" y="49"/>
                        <a:pt x="3460" y="157"/>
                      </a:cubicBezTo>
                      <a:cubicBezTo>
                        <a:pt x="0" y="1043"/>
                        <a:pt x="624" y="5065"/>
                        <a:pt x="3390" y="5065"/>
                      </a:cubicBezTo>
                      <a:cubicBezTo>
                        <a:pt x="4492" y="5065"/>
                        <a:pt x="5817" y="4949"/>
                        <a:pt x="6426" y="3878"/>
                      </a:cubicBezTo>
                      <a:cubicBezTo>
                        <a:pt x="7223" y="2460"/>
                        <a:pt x="6925" y="0"/>
                        <a:pt x="4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5883559" y="-262821"/>
                  <a:ext cx="257479" cy="243129"/>
                </a:xfrm>
                <a:custGeom>
                  <a:avLst/>
                  <a:gdLst/>
                  <a:ahLst/>
                  <a:cxnLst/>
                  <a:rect l="l" t="t" r="r" b="b"/>
                  <a:pathLst>
                    <a:path w="3122" h="2948" extrusionOk="0">
                      <a:moveTo>
                        <a:pt x="2769" y="1"/>
                      </a:moveTo>
                      <a:cubicBezTo>
                        <a:pt x="2749" y="1"/>
                        <a:pt x="2729" y="7"/>
                        <a:pt x="2710" y="21"/>
                      </a:cubicBezTo>
                      <a:lnTo>
                        <a:pt x="2648" y="75"/>
                      </a:lnTo>
                      <a:cubicBezTo>
                        <a:pt x="2502" y="213"/>
                        <a:pt x="2363" y="344"/>
                        <a:pt x="2224" y="491"/>
                      </a:cubicBezTo>
                      <a:cubicBezTo>
                        <a:pt x="2093" y="637"/>
                        <a:pt x="1955" y="776"/>
                        <a:pt x="1831" y="930"/>
                      </a:cubicBezTo>
                      <a:cubicBezTo>
                        <a:pt x="1809" y="956"/>
                        <a:pt x="1778" y="968"/>
                        <a:pt x="1748" y="968"/>
                      </a:cubicBezTo>
                      <a:cubicBezTo>
                        <a:pt x="1706" y="968"/>
                        <a:pt x="1665" y="944"/>
                        <a:pt x="1647" y="899"/>
                      </a:cubicBezTo>
                      <a:lnTo>
                        <a:pt x="1485" y="468"/>
                      </a:lnTo>
                      <a:cubicBezTo>
                        <a:pt x="1469" y="416"/>
                        <a:pt x="1427" y="393"/>
                        <a:pt x="1385" y="393"/>
                      </a:cubicBezTo>
                      <a:cubicBezTo>
                        <a:pt x="1327" y="393"/>
                        <a:pt x="1268" y="438"/>
                        <a:pt x="1277" y="514"/>
                      </a:cubicBezTo>
                      <a:lnTo>
                        <a:pt x="1354" y="1107"/>
                      </a:lnTo>
                      <a:cubicBezTo>
                        <a:pt x="1361" y="1179"/>
                        <a:pt x="1307" y="1231"/>
                        <a:pt x="1244" y="1231"/>
                      </a:cubicBezTo>
                      <a:cubicBezTo>
                        <a:pt x="1239" y="1231"/>
                        <a:pt x="1235" y="1231"/>
                        <a:pt x="1231" y="1230"/>
                      </a:cubicBezTo>
                      <a:cubicBezTo>
                        <a:pt x="1046" y="1200"/>
                        <a:pt x="861" y="1177"/>
                        <a:pt x="676" y="1153"/>
                      </a:cubicBezTo>
                      <a:cubicBezTo>
                        <a:pt x="506" y="1138"/>
                        <a:pt x="337" y="1130"/>
                        <a:pt x="167" y="1123"/>
                      </a:cubicBezTo>
                      <a:lnTo>
                        <a:pt x="152" y="1123"/>
                      </a:lnTo>
                      <a:cubicBezTo>
                        <a:pt x="149" y="1122"/>
                        <a:pt x="147" y="1122"/>
                        <a:pt x="144" y="1122"/>
                      </a:cubicBezTo>
                      <a:cubicBezTo>
                        <a:pt x="35" y="1122"/>
                        <a:pt x="0" y="1285"/>
                        <a:pt x="113" y="1323"/>
                      </a:cubicBezTo>
                      <a:lnTo>
                        <a:pt x="121" y="1323"/>
                      </a:lnTo>
                      <a:cubicBezTo>
                        <a:pt x="283" y="1385"/>
                        <a:pt x="445" y="1446"/>
                        <a:pt x="599" y="1492"/>
                      </a:cubicBezTo>
                      <a:cubicBezTo>
                        <a:pt x="761" y="1546"/>
                        <a:pt x="899" y="1585"/>
                        <a:pt x="1046" y="1623"/>
                      </a:cubicBezTo>
                      <a:cubicBezTo>
                        <a:pt x="1123" y="1639"/>
                        <a:pt x="1153" y="1731"/>
                        <a:pt x="1100" y="1793"/>
                      </a:cubicBezTo>
                      <a:cubicBezTo>
                        <a:pt x="976" y="1939"/>
                        <a:pt x="853" y="2093"/>
                        <a:pt x="737" y="2247"/>
                      </a:cubicBezTo>
                      <a:cubicBezTo>
                        <a:pt x="622" y="2409"/>
                        <a:pt x="522" y="2563"/>
                        <a:pt x="414" y="2717"/>
                      </a:cubicBezTo>
                      <a:lnTo>
                        <a:pt x="375" y="2787"/>
                      </a:lnTo>
                      <a:cubicBezTo>
                        <a:pt x="327" y="2865"/>
                        <a:pt x="391" y="2948"/>
                        <a:pt x="466" y="2948"/>
                      </a:cubicBezTo>
                      <a:cubicBezTo>
                        <a:pt x="487" y="2948"/>
                        <a:pt x="509" y="2941"/>
                        <a:pt x="529" y="2926"/>
                      </a:cubicBezTo>
                      <a:lnTo>
                        <a:pt x="591" y="2879"/>
                      </a:lnTo>
                      <a:cubicBezTo>
                        <a:pt x="737" y="2756"/>
                        <a:pt x="884" y="2633"/>
                        <a:pt x="1022" y="2502"/>
                      </a:cubicBezTo>
                      <a:cubicBezTo>
                        <a:pt x="1246" y="2294"/>
                        <a:pt x="1454" y="2070"/>
                        <a:pt x="1654" y="1847"/>
                      </a:cubicBezTo>
                      <a:cubicBezTo>
                        <a:pt x="1677" y="1824"/>
                        <a:pt x="1708" y="1810"/>
                        <a:pt x="1738" y="1810"/>
                      </a:cubicBezTo>
                      <a:cubicBezTo>
                        <a:pt x="1749" y="1810"/>
                        <a:pt x="1760" y="1812"/>
                        <a:pt x="1770" y="1816"/>
                      </a:cubicBezTo>
                      <a:cubicBezTo>
                        <a:pt x="2001" y="1893"/>
                        <a:pt x="2240" y="1970"/>
                        <a:pt x="2486" y="2032"/>
                      </a:cubicBezTo>
                      <a:cubicBezTo>
                        <a:pt x="2640" y="2078"/>
                        <a:pt x="2802" y="2109"/>
                        <a:pt x="2964" y="2140"/>
                      </a:cubicBezTo>
                      <a:cubicBezTo>
                        <a:pt x="2969" y="2140"/>
                        <a:pt x="2975" y="2141"/>
                        <a:pt x="2980" y="2141"/>
                      </a:cubicBezTo>
                      <a:cubicBezTo>
                        <a:pt x="3077" y="2141"/>
                        <a:pt x="3122" y="2006"/>
                        <a:pt x="3041" y="1947"/>
                      </a:cubicBezTo>
                      <a:cubicBezTo>
                        <a:pt x="2895" y="1870"/>
                        <a:pt x="2748" y="1785"/>
                        <a:pt x="2610" y="1716"/>
                      </a:cubicBezTo>
                      <a:cubicBezTo>
                        <a:pt x="2463" y="1639"/>
                        <a:pt x="2294" y="1562"/>
                        <a:pt x="2124" y="1492"/>
                      </a:cubicBezTo>
                      <a:cubicBezTo>
                        <a:pt x="2063" y="1462"/>
                        <a:pt x="2040" y="1385"/>
                        <a:pt x="2086" y="1331"/>
                      </a:cubicBezTo>
                      <a:cubicBezTo>
                        <a:pt x="2232" y="1138"/>
                        <a:pt x="2379" y="938"/>
                        <a:pt x="2517" y="730"/>
                      </a:cubicBezTo>
                      <a:cubicBezTo>
                        <a:pt x="2625" y="560"/>
                        <a:pt x="2725" y="391"/>
                        <a:pt x="2825" y="221"/>
                      </a:cubicBezTo>
                      <a:lnTo>
                        <a:pt x="2864" y="152"/>
                      </a:lnTo>
                      <a:cubicBezTo>
                        <a:pt x="2900" y="74"/>
                        <a:pt x="2838" y="1"/>
                        <a:pt x="2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1"/>
                <p:cNvSpPr/>
                <p:nvPr/>
              </p:nvSpPr>
              <p:spPr>
                <a:xfrm>
                  <a:off x="-5628966" y="-186782"/>
                  <a:ext cx="115049" cy="75050"/>
                </a:xfrm>
                <a:custGeom>
                  <a:avLst/>
                  <a:gdLst/>
                  <a:ahLst/>
                  <a:cxnLst/>
                  <a:rect l="l" t="t" r="r" b="b"/>
                  <a:pathLst>
                    <a:path w="1395" h="910" extrusionOk="0">
                      <a:moveTo>
                        <a:pt x="193" y="77"/>
                      </a:moveTo>
                      <a:lnTo>
                        <a:pt x="193" y="77"/>
                      </a:lnTo>
                      <a:cubicBezTo>
                        <a:pt x="193" y="81"/>
                        <a:pt x="192" y="85"/>
                        <a:pt x="192" y="87"/>
                      </a:cubicBezTo>
                      <a:lnTo>
                        <a:pt x="192" y="87"/>
                      </a:lnTo>
                      <a:cubicBezTo>
                        <a:pt x="193" y="84"/>
                        <a:pt x="193" y="81"/>
                        <a:pt x="193" y="77"/>
                      </a:cubicBezTo>
                      <a:close/>
                      <a:moveTo>
                        <a:pt x="293" y="70"/>
                      </a:moveTo>
                      <a:lnTo>
                        <a:pt x="293" y="70"/>
                      </a:lnTo>
                      <a:cubicBezTo>
                        <a:pt x="291" y="80"/>
                        <a:pt x="289" y="88"/>
                        <a:pt x="287" y="95"/>
                      </a:cubicBezTo>
                      <a:lnTo>
                        <a:pt x="287" y="95"/>
                      </a:lnTo>
                      <a:cubicBezTo>
                        <a:pt x="290" y="90"/>
                        <a:pt x="292" y="82"/>
                        <a:pt x="293" y="70"/>
                      </a:cubicBezTo>
                      <a:close/>
                      <a:moveTo>
                        <a:pt x="779" y="262"/>
                      </a:moveTo>
                      <a:lnTo>
                        <a:pt x="779" y="262"/>
                      </a:lnTo>
                      <a:cubicBezTo>
                        <a:pt x="778" y="264"/>
                        <a:pt x="778" y="265"/>
                        <a:pt x="777" y="266"/>
                      </a:cubicBezTo>
                      <a:lnTo>
                        <a:pt x="777" y="266"/>
                      </a:lnTo>
                      <a:cubicBezTo>
                        <a:pt x="778" y="265"/>
                        <a:pt x="778" y="264"/>
                        <a:pt x="779" y="262"/>
                      </a:cubicBezTo>
                      <a:close/>
                      <a:moveTo>
                        <a:pt x="75" y="413"/>
                      </a:moveTo>
                      <a:cubicBezTo>
                        <a:pt x="74" y="418"/>
                        <a:pt x="72" y="424"/>
                        <a:pt x="70" y="432"/>
                      </a:cubicBezTo>
                      <a:cubicBezTo>
                        <a:pt x="73" y="424"/>
                        <a:pt x="75" y="419"/>
                        <a:pt x="75" y="413"/>
                      </a:cubicBezTo>
                      <a:close/>
                      <a:moveTo>
                        <a:pt x="98" y="433"/>
                      </a:moveTo>
                      <a:cubicBezTo>
                        <a:pt x="95" y="447"/>
                        <a:pt x="93" y="463"/>
                        <a:pt x="93" y="463"/>
                      </a:cubicBezTo>
                      <a:cubicBezTo>
                        <a:pt x="95" y="450"/>
                        <a:pt x="97" y="441"/>
                        <a:pt x="98" y="433"/>
                      </a:cubicBezTo>
                      <a:close/>
                      <a:moveTo>
                        <a:pt x="327" y="490"/>
                      </a:moveTo>
                      <a:cubicBezTo>
                        <a:pt x="323" y="496"/>
                        <a:pt x="316" y="504"/>
                        <a:pt x="316" y="509"/>
                      </a:cubicBezTo>
                      <a:lnTo>
                        <a:pt x="327" y="490"/>
                      </a:lnTo>
                      <a:close/>
                      <a:moveTo>
                        <a:pt x="299" y="510"/>
                      </a:moveTo>
                      <a:cubicBezTo>
                        <a:pt x="297" y="514"/>
                        <a:pt x="295" y="519"/>
                        <a:pt x="293" y="524"/>
                      </a:cubicBezTo>
                      <a:cubicBezTo>
                        <a:pt x="295" y="519"/>
                        <a:pt x="297" y="514"/>
                        <a:pt x="299" y="510"/>
                      </a:cubicBezTo>
                      <a:close/>
                      <a:moveTo>
                        <a:pt x="1169" y="539"/>
                      </a:moveTo>
                      <a:lnTo>
                        <a:pt x="1169" y="539"/>
                      </a:lnTo>
                      <a:cubicBezTo>
                        <a:pt x="1167" y="542"/>
                        <a:pt x="1166" y="544"/>
                        <a:pt x="1164" y="547"/>
                      </a:cubicBezTo>
                      <a:cubicBezTo>
                        <a:pt x="1167" y="544"/>
                        <a:pt x="1169" y="540"/>
                        <a:pt x="1169" y="539"/>
                      </a:cubicBezTo>
                      <a:close/>
                      <a:moveTo>
                        <a:pt x="440" y="478"/>
                      </a:moveTo>
                      <a:lnTo>
                        <a:pt x="440" y="478"/>
                      </a:lnTo>
                      <a:cubicBezTo>
                        <a:pt x="432" y="509"/>
                        <a:pt x="416" y="516"/>
                        <a:pt x="432" y="516"/>
                      </a:cubicBezTo>
                      <a:cubicBezTo>
                        <a:pt x="422" y="532"/>
                        <a:pt x="412" y="554"/>
                        <a:pt x="408" y="554"/>
                      </a:cubicBezTo>
                      <a:cubicBezTo>
                        <a:pt x="406" y="554"/>
                        <a:pt x="406" y="548"/>
                        <a:pt x="409" y="532"/>
                      </a:cubicBezTo>
                      <a:lnTo>
                        <a:pt x="409" y="532"/>
                      </a:lnTo>
                      <a:lnTo>
                        <a:pt x="401" y="555"/>
                      </a:lnTo>
                      <a:lnTo>
                        <a:pt x="401" y="555"/>
                      </a:lnTo>
                      <a:cubicBezTo>
                        <a:pt x="409" y="524"/>
                        <a:pt x="416" y="501"/>
                        <a:pt x="440" y="478"/>
                      </a:cubicBezTo>
                      <a:close/>
                      <a:moveTo>
                        <a:pt x="1022" y="548"/>
                      </a:moveTo>
                      <a:lnTo>
                        <a:pt x="1022" y="548"/>
                      </a:lnTo>
                      <a:cubicBezTo>
                        <a:pt x="1019" y="551"/>
                        <a:pt x="1017" y="553"/>
                        <a:pt x="1015" y="556"/>
                      </a:cubicBezTo>
                      <a:lnTo>
                        <a:pt x="1015" y="556"/>
                      </a:lnTo>
                      <a:cubicBezTo>
                        <a:pt x="1017" y="553"/>
                        <a:pt x="1019" y="549"/>
                        <a:pt x="1022" y="548"/>
                      </a:cubicBezTo>
                      <a:close/>
                      <a:moveTo>
                        <a:pt x="840" y="486"/>
                      </a:moveTo>
                      <a:cubicBezTo>
                        <a:pt x="833" y="499"/>
                        <a:pt x="826" y="519"/>
                        <a:pt x="814" y="529"/>
                      </a:cubicBezTo>
                      <a:lnTo>
                        <a:pt x="814" y="529"/>
                      </a:lnTo>
                      <a:cubicBezTo>
                        <a:pt x="815" y="527"/>
                        <a:pt x="816" y="526"/>
                        <a:pt x="817" y="524"/>
                      </a:cubicBezTo>
                      <a:lnTo>
                        <a:pt x="817" y="524"/>
                      </a:lnTo>
                      <a:lnTo>
                        <a:pt x="809" y="532"/>
                      </a:lnTo>
                      <a:cubicBezTo>
                        <a:pt x="811" y="531"/>
                        <a:pt x="812" y="530"/>
                        <a:pt x="814" y="529"/>
                      </a:cubicBezTo>
                      <a:lnTo>
                        <a:pt x="814" y="529"/>
                      </a:lnTo>
                      <a:cubicBezTo>
                        <a:pt x="800" y="551"/>
                        <a:pt x="785" y="580"/>
                        <a:pt x="771" y="601"/>
                      </a:cubicBezTo>
                      <a:lnTo>
                        <a:pt x="786" y="563"/>
                      </a:lnTo>
                      <a:lnTo>
                        <a:pt x="786" y="563"/>
                      </a:lnTo>
                      <a:cubicBezTo>
                        <a:pt x="789" y="560"/>
                        <a:pt x="791" y="558"/>
                        <a:pt x="794" y="555"/>
                      </a:cubicBezTo>
                      <a:cubicBezTo>
                        <a:pt x="802" y="532"/>
                        <a:pt x="809" y="516"/>
                        <a:pt x="817" y="509"/>
                      </a:cubicBezTo>
                      <a:lnTo>
                        <a:pt x="840" y="486"/>
                      </a:lnTo>
                      <a:close/>
                      <a:moveTo>
                        <a:pt x="518" y="594"/>
                      </a:moveTo>
                      <a:cubicBezTo>
                        <a:pt x="521" y="594"/>
                        <a:pt x="521" y="600"/>
                        <a:pt x="517" y="617"/>
                      </a:cubicBezTo>
                      <a:cubicBezTo>
                        <a:pt x="491" y="642"/>
                        <a:pt x="482" y="644"/>
                        <a:pt x="480" y="645"/>
                      </a:cubicBezTo>
                      <a:lnTo>
                        <a:pt x="480" y="645"/>
                      </a:lnTo>
                      <a:cubicBezTo>
                        <a:pt x="491" y="623"/>
                        <a:pt x="511" y="594"/>
                        <a:pt x="518" y="594"/>
                      </a:cubicBezTo>
                      <a:close/>
                      <a:moveTo>
                        <a:pt x="759" y="625"/>
                      </a:moveTo>
                      <a:lnTo>
                        <a:pt x="759" y="625"/>
                      </a:lnTo>
                      <a:cubicBezTo>
                        <a:pt x="759" y="625"/>
                        <a:pt x="755" y="634"/>
                        <a:pt x="755" y="640"/>
                      </a:cubicBezTo>
                      <a:cubicBezTo>
                        <a:pt x="751" y="645"/>
                        <a:pt x="748" y="646"/>
                        <a:pt x="747" y="646"/>
                      </a:cubicBezTo>
                      <a:cubicBezTo>
                        <a:pt x="745" y="646"/>
                        <a:pt x="750" y="637"/>
                        <a:pt x="755" y="632"/>
                      </a:cubicBezTo>
                      <a:cubicBezTo>
                        <a:pt x="758" y="627"/>
                        <a:pt x="759" y="625"/>
                        <a:pt x="759" y="625"/>
                      </a:cubicBezTo>
                      <a:close/>
                      <a:moveTo>
                        <a:pt x="534" y="633"/>
                      </a:moveTo>
                      <a:lnTo>
                        <a:pt x="524" y="647"/>
                      </a:lnTo>
                      <a:cubicBezTo>
                        <a:pt x="528" y="644"/>
                        <a:pt x="531" y="639"/>
                        <a:pt x="534" y="633"/>
                      </a:cubicBezTo>
                      <a:close/>
                      <a:moveTo>
                        <a:pt x="578" y="643"/>
                      </a:moveTo>
                      <a:cubicBezTo>
                        <a:pt x="579" y="643"/>
                        <a:pt x="575" y="654"/>
                        <a:pt x="571" y="663"/>
                      </a:cubicBezTo>
                      <a:lnTo>
                        <a:pt x="571" y="663"/>
                      </a:lnTo>
                      <a:cubicBezTo>
                        <a:pt x="571" y="661"/>
                        <a:pt x="571" y="658"/>
                        <a:pt x="571" y="656"/>
                      </a:cubicBezTo>
                      <a:lnTo>
                        <a:pt x="571" y="656"/>
                      </a:lnTo>
                      <a:cubicBezTo>
                        <a:pt x="569" y="659"/>
                        <a:pt x="567" y="663"/>
                        <a:pt x="564" y="668"/>
                      </a:cubicBezTo>
                      <a:lnTo>
                        <a:pt x="564" y="668"/>
                      </a:lnTo>
                      <a:cubicBezTo>
                        <a:pt x="566" y="663"/>
                        <a:pt x="568" y="659"/>
                        <a:pt x="571" y="655"/>
                      </a:cubicBezTo>
                      <a:cubicBezTo>
                        <a:pt x="571" y="655"/>
                        <a:pt x="571" y="655"/>
                        <a:pt x="571" y="656"/>
                      </a:cubicBezTo>
                      <a:lnTo>
                        <a:pt x="571" y="656"/>
                      </a:lnTo>
                      <a:cubicBezTo>
                        <a:pt x="575" y="647"/>
                        <a:pt x="577" y="643"/>
                        <a:pt x="578" y="643"/>
                      </a:cubicBezTo>
                      <a:close/>
                      <a:moveTo>
                        <a:pt x="561" y="674"/>
                      </a:moveTo>
                      <a:lnTo>
                        <a:pt x="561" y="674"/>
                      </a:lnTo>
                      <a:cubicBezTo>
                        <a:pt x="560" y="675"/>
                        <a:pt x="560" y="676"/>
                        <a:pt x="559" y="677"/>
                      </a:cubicBezTo>
                      <a:lnTo>
                        <a:pt x="559" y="677"/>
                      </a:lnTo>
                      <a:cubicBezTo>
                        <a:pt x="559" y="676"/>
                        <a:pt x="559" y="676"/>
                        <a:pt x="559" y="676"/>
                      </a:cubicBezTo>
                      <a:lnTo>
                        <a:pt x="559" y="676"/>
                      </a:lnTo>
                      <a:cubicBezTo>
                        <a:pt x="557" y="679"/>
                        <a:pt x="556" y="681"/>
                        <a:pt x="556" y="681"/>
                      </a:cubicBezTo>
                      <a:cubicBezTo>
                        <a:pt x="556" y="681"/>
                        <a:pt x="558" y="679"/>
                        <a:pt x="559" y="677"/>
                      </a:cubicBezTo>
                      <a:lnTo>
                        <a:pt x="559" y="677"/>
                      </a:lnTo>
                      <a:cubicBezTo>
                        <a:pt x="559" y="677"/>
                        <a:pt x="559" y="678"/>
                        <a:pt x="559" y="678"/>
                      </a:cubicBezTo>
                      <a:lnTo>
                        <a:pt x="559" y="678"/>
                      </a:lnTo>
                      <a:cubicBezTo>
                        <a:pt x="560" y="677"/>
                        <a:pt x="560" y="676"/>
                        <a:pt x="561" y="674"/>
                      </a:cubicBezTo>
                      <a:close/>
                      <a:moveTo>
                        <a:pt x="559" y="678"/>
                      </a:moveTo>
                      <a:lnTo>
                        <a:pt x="559" y="678"/>
                      </a:lnTo>
                      <a:cubicBezTo>
                        <a:pt x="556" y="684"/>
                        <a:pt x="553" y="690"/>
                        <a:pt x="550" y="696"/>
                      </a:cubicBezTo>
                      <a:lnTo>
                        <a:pt x="550" y="696"/>
                      </a:lnTo>
                      <a:lnTo>
                        <a:pt x="555" y="694"/>
                      </a:lnTo>
                      <a:cubicBezTo>
                        <a:pt x="557" y="687"/>
                        <a:pt x="558" y="682"/>
                        <a:pt x="559" y="678"/>
                      </a:cubicBezTo>
                      <a:close/>
                      <a:moveTo>
                        <a:pt x="709" y="686"/>
                      </a:moveTo>
                      <a:lnTo>
                        <a:pt x="694" y="709"/>
                      </a:lnTo>
                      <a:lnTo>
                        <a:pt x="708" y="689"/>
                      </a:lnTo>
                      <a:lnTo>
                        <a:pt x="708" y="689"/>
                      </a:lnTo>
                      <a:lnTo>
                        <a:pt x="709" y="686"/>
                      </a:lnTo>
                      <a:close/>
                      <a:moveTo>
                        <a:pt x="1295" y="725"/>
                      </a:moveTo>
                      <a:cubicBezTo>
                        <a:pt x="1294" y="727"/>
                        <a:pt x="1293" y="729"/>
                        <a:pt x="1293" y="729"/>
                      </a:cubicBezTo>
                      <a:cubicBezTo>
                        <a:pt x="1293" y="729"/>
                        <a:pt x="1293" y="728"/>
                        <a:pt x="1295" y="725"/>
                      </a:cubicBezTo>
                      <a:cubicBezTo>
                        <a:pt x="1295" y="725"/>
                        <a:pt x="1295" y="725"/>
                        <a:pt x="1295" y="725"/>
                      </a:cubicBezTo>
                      <a:close/>
                      <a:moveTo>
                        <a:pt x="566" y="735"/>
                      </a:moveTo>
                      <a:lnTo>
                        <a:pt x="566" y="735"/>
                      </a:lnTo>
                      <a:cubicBezTo>
                        <a:pt x="564" y="738"/>
                        <a:pt x="562" y="741"/>
                        <a:pt x="560" y="744"/>
                      </a:cubicBezTo>
                      <a:lnTo>
                        <a:pt x="560" y="744"/>
                      </a:lnTo>
                      <a:cubicBezTo>
                        <a:pt x="562" y="741"/>
                        <a:pt x="564" y="738"/>
                        <a:pt x="566" y="735"/>
                      </a:cubicBezTo>
                      <a:close/>
                      <a:moveTo>
                        <a:pt x="560" y="744"/>
                      </a:moveTo>
                      <a:cubicBezTo>
                        <a:pt x="557" y="750"/>
                        <a:pt x="552" y="756"/>
                        <a:pt x="547" y="763"/>
                      </a:cubicBezTo>
                      <a:cubicBezTo>
                        <a:pt x="547" y="763"/>
                        <a:pt x="548" y="764"/>
                        <a:pt x="548" y="764"/>
                      </a:cubicBezTo>
                      <a:cubicBezTo>
                        <a:pt x="549" y="764"/>
                        <a:pt x="554" y="755"/>
                        <a:pt x="560" y="744"/>
                      </a:cubicBezTo>
                      <a:close/>
                      <a:moveTo>
                        <a:pt x="550" y="696"/>
                      </a:moveTo>
                      <a:lnTo>
                        <a:pt x="540" y="701"/>
                      </a:lnTo>
                      <a:cubicBezTo>
                        <a:pt x="524" y="732"/>
                        <a:pt x="517" y="763"/>
                        <a:pt x="509" y="794"/>
                      </a:cubicBezTo>
                      <a:cubicBezTo>
                        <a:pt x="520" y="761"/>
                        <a:pt x="534" y="729"/>
                        <a:pt x="550" y="696"/>
                      </a:cubicBezTo>
                      <a:close/>
                      <a:moveTo>
                        <a:pt x="1141" y="825"/>
                      </a:moveTo>
                      <a:cubicBezTo>
                        <a:pt x="1135" y="827"/>
                        <a:pt x="1134" y="829"/>
                        <a:pt x="1135" y="830"/>
                      </a:cubicBezTo>
                      <a:lnTo>
                        <a:pt x="1135" y="830"/>
                      </a:lnTo>
                      <a:cubicBezTo>
                        <a:pt x="1136" y="828"/>
                        <a:pt x="1138" y="827"/>
                        <a:pt x="1141" y="825"/>
                      </a:cubicBezTo>
                      <a:close/>
                      <a:moveTo>
                        <a:pt x="976" y="753"/>
                      </a:moveTo>
                      <a:cubicBezTo>
                        <a:pt x="977" y="753"/>
                        <a:pt x="978" y="754"/>
                        <a:pt x="979" y="755"/>
                      </a:cubicBezTo>
                      <a:cubicBezTo>
                        <a:pt x="963" y="772"/>
                        <a:pt x="927" y="807"/>
                        <a:pt x="902" y="832"/>
                      </a:cubicBezTo>
                      <a:lnTo>
                        <a:pt x="902" y="832"/>
                      </a:lnTo>
                      <a:lnTo>
                        <a:pt x="840" y="871"/>
                      </a:lnTo>
                      <a:cubicBezTo>
                        <a:pt x="883" y="828"/>
                        <a:pt x="958" y="753"/>
                        <a:pt x="976" y="753"/>
                      </a:cubicBezTo>
                      <a:close/>
                      <a:moveTo>
                        <a:pt x="895" y="878"/>
                      </a:moveTo>
                      <a:lnTo>
                        <a:pt x="895" y="878"/>
                      </a:lnTo>
                      <a:cubicBezTo>
                        <a:pt x="889" y="884"/>
                        <a:pt x="883" y="889"/>
                        <a:pt x="879" y="894"/>
                      </a:cubicBezTo>
                      <a:cubicBezTo>
                        <a:pt x="874" y="900"/>
                        <a:pt x="873" y="903"/>
                        <a:pt x="873" y="903"/>
                      </a:cubicBezTo>
                      <a:cubicBezTo>
                        <a:pt x="874" y="903"/>
                        <a:pt x="885" y="890"/>
                        <a:pt x="895" y="878"/>
                      </a:cubicBezTo>
                      <a:close/>
                      <a:moveTo>
                        <a:pt x="85" y="0"/>
                      </a:moveTo>
                      <a:cubicBezTo>
                        <a:pt x="85" y="31"/>
                        <a:pt x="77" y="39"/>
                        <a:pt x="77" y="39"/>
                      </a:cubicBezTo>
                      <a:cubicBezTo>
                        <a:pt x="70" y="39"/>
                        <a:pt x="70" y="77"/>
                        <a:pt x="62" y="100"/>
                      </a:cubicBezTo>
                      <a:lnTo>
                        <a:pt x="62" y="39"/>
                      </a:lnTo>
                      <a:cubicBezTo>
                        <a:pt x="55" y="65"/>
                        <a:pt x="52" y="69"/>
                        <a:pt x="48" y="69"/>
                      </a:cubicBezTo>
                      <a:cubicBezTo>
                        <a:pt x="47" y="69"/>
                        <a:pt x="46" y="68"/>
                        <a:pt x="44" y="68"/>
                      </a:cubicBezTo>
                      <a:cubicBezTo>
                        <a:pt x="41" y="68"/>
                        <a:pt x="37" y="72"/>
                        <a:pt x="31" y="93"/>
                      </a:cubicBezTo>
                      <a:lnTo>
                        <a:pt x="39" y="85"/>
                      </a:lnTo>
                      <a:lnTo>
                        <a:pt x="39" y="85"/>
                      </a:lnTo>
                      <a:cubicBezTo>
                        <a:pt x="16" y="154"/>
                        <a:pt x="16" y="247"/>
                        <a:pt x="0" y="332"/>
                      </a:cubicBezTo>
                      <a:cubicBezTo>
                        <a:pt x="4" y="319"/>
                        <a:pt x="7" y="313"/>
                        <a:pt x="8" y="313"/>
                      </a:cubicBezTo>
                      <a:cubicBezTo>
                        <a:pt x="13" y="313"/>
                        <a:pt x="5" y="380"/>
                        <a:pt x="11" y="380"/>
                      </a:cubicBezTo>
                      <a:cubicBezTo>
                        <a:pt x="13" y="380"/>
                        <a:pt x="17" y="371"/>
                        <a:pt x="23" y="347"/>
                      </a:cubicBezTo>
                      <a:lnTo>
                        <a:pt x="23" y="347"/>
                      </a:lnTo>
                      <a:cubicBezTo>
                        <a:pt x="23" y="362"/>
                        <a:pt x="16" y="378"/>
                        <a:pt x="16" y="393"/>
                      </a:cubicBezTo>
                      <a:cubicBezTo>
                        <a:pt x="21" y="369"/>
                        <a:pt x="25" y="357"/>
                        <a:pt x="28" y="357"/>
                      </a:cubicBezTo>
                      <a:cubicBezTo>
                        <a:pt x="30" y="357"/>
                        <a:pt x="31" y="361"/>
                        <a:pt x="31" y="370"/>
                      </a:cubicBezTo>
                      <a:lnTo>
                        <a:pt x="31" y="378"/>
                      </a:lnTo>
                      <a:cubicBezTo>
                        <a:pt x="33" y="377"/>
                        <a:pt x="35" y="377"/>
                        <a:pt x="37" y="377"/>
                      </a:cubicBezTo>
                      <a:cubicBezTo>
                        <a:pt x="53" y="377"/>
                        <a:pt x="48" y="411"/>
                        <a:pt x="62" y="439"/>
                      </a:cubicBezTo>
                      <a:lnTo>
                        <a:pt x="70" y="393"/>
                      </a:lnTo>
                      <a:cubicBezTo>
                        <a:pt x="74" y="401"/>
                        <a:pt x="76" y="407"/>
                        <a:pt x="75" y="413"/>
                      </a:cubicBezTo>
                      <a:lnTo>
                        <a:pt x="75" y="413"/>
                      </a:lnTo>
                      <a:cubicBezTo>
                        <a:pt x="87" y="374"/>
                        <a:pt x="65" y="416"/>
                        <a:pt x="85" y="347"/>
                      </a:cubicBezTo>
                      <a:lnTo>
                        <a:pt x="85" y="347"/>
                      </a:lnTo>
                      <a:cubicBezTo>
                        <a:pt x="71" y="436"/>
                        <a:pt x="106" y="373"/>
                        <a:pt x="98" y="433"/>
                      </a:cubicBezTo>
                      <a:lnTo>
                        <a:pt x="98" y="433"/>
                      </a:lnTo>
                      <a:cubicBezTo>
                        <a:pt x="101" y="420"/>
                        <a:pt x="105" y="409"/>
                        <a:pt x="108" y="409"/>
                      </a:cubicBezTo>
                      <a:lnTo>
                        <a:pt x="101" y="439"/>
                      </a:lnTo>
                      <a:lnTo>
                        <a:pt x="116" y="401"/>
                      </a:lnTo>
                      <a:lnTo>
                        <a:pt x="116" y="401"/>
                      </a:lnTo>
                      <a:cubicBezTo>
                        <a:pt x="116" y="424"/>
                        <a:pt x="108" y="447"/>
                        <a:pt x="101" y="470"/>
                      </a:cubicBezTo>
                      <a:cubicBezTo>
                        <a:pt x="101" y="470"/>
                        <a:pt x="101" y="478"/>
                        <a:pt x="93" y="478"/>
                      </a:cubicBezTo>
                      <a:cubicBezTo>
                        <a:pt x="93" y="487"/>
                        <a:pt x="95" y="490"/>
                        <a:pt x="98" y="490"/>
                      </a:cubicBezTo>
                      <a:cubicBezTo>
                        <a:pt x="104" y="490"/>
                        <a:pt x="113" y="477"/>
                        <a:pt x="115" y="477"/>
                      </a:cubicBezTo>
                      <a:cubicBezTo>
                        <a:pt x="116" y="477"/>
                        <a:pt x="116" y="477"/>
                        <a:pt x="116" y="478"/>
                      </a:cubicBezTo>
                      <a:lnTo>
                        <a:pt x="116" y="463"/>
                      </a:lnTo>
                      <a:cubicBezTo>
                        <a:pt x="122" y="456"/>
                        <a:pt x="128" y="454"/>
                        <a:pt x="133" y="454"/>
                      </a:cubicBezTo>
                      <a:cubicBezTo>
                        <a:pt x="138" y="454"/>
                        <a:pt x="142" y="456"/>
                        <a:pt x="147" y="456"/>
                      </a:cubicBezTo>
                      <a:cubicBezTo>
                        <a:pt x="155" y="456"/>
                        <a:pt x="164" y="452"/>
                        <a:pt x="178" y="432"/>
                      </a:cubicBezTo>
                      <a:lnTo>
                        <a:pt x="178" y="409"/>
                      </a:lnTo>
                      <a:cubicBezTo>
                        <a:pt x="185" y="399"/>
                        <a:pt x="189" y="396"/>
                        <a:pt x="191" y="396"/>
                      </a:cubicBezTo>
                      <a:cubicBezTo>
                        <a:pt x="196" y="396"/>
                        <a:pt x="185" y="425"/>
                        <a:pt x="197" y="425"/>
                      </a:cubicBezTo>
                      <a:cubicBezTo>
                        <a:pt x="198" y="425"/>
                        <a:pt x="199" y="424"/>
                        <a:pt x="201" y="424"/>
                      </a:cubicBezTo>
                      <a:cubicBezTo>
                        <a:pt x="216" y="401"/>
                        <a:pt x="216" y="393"/>
                        <a:pt x="224" y="393"/>
                      </a:cubicBezTo>
                      <a:cubicBezTo>
                        <a:pt x="208" y="416"/>
                        <a:pt x="216" y="447"/>
                        <a:pt x="201" y="470"/>
                      </a:cubicBezTo>
                      <a:cubicBezTo>
                        <a:pt x="224" y="439"/>
                        <a:pt x="239" y="401"/>
                        <a:pt x="255" y="370"/>
                      </a:cubicBezTo>
                      <a:lnTo>
                        <a:pt x="255" y="370"/>
                      </a:lnTo>
                      <a:lnTo>
                        <a:pt x="247" y="401"/>
                      </a:lnTo>
                      <a:cubicBezTo>
                        <a:pt x="255" y="370"/>
                        <a:pt x="262" y="355"/>
                        <a:pt x="270" y="347"/>
                      </a:cubicBezTo>
                      <a:lnTo>
                        <a:pt x="270" y="347"/>
                      </a:lnTo>
                      <a:cubicBezTo>
                        <a:pt x="255" y="378"/>
                        <a:pt x="262" y="401"/>
                        <a:pt x="239" y="439"/>
                      </a:cubicBezTo>
                      <a:cubicBezTo>
                        <a:pt x="237" y="457"/>
                        <a:pt x="239" y="463"/>
                        <a:pt x="242" y="463"/>
                      </a:cubicBezTo>
                      <a:cubicBezTo>
                        <a:pt x="248" y="463"/>
                        <a:pt x="261" y="437"/>
                        <a:pt x="264" y="437"/>
                      </a:cubicBezTo>
                      <a:cubicBezTo>
                        <a:pt x="265" y="437"/>
                        <a:pt x="264" y="446"/>
                        <a:pt x="255" y="478"/>
                      </a:cubicBezTo>
                      <a:cubicBezTo>
                        <a:pt x="293" y="393"/>
                        <a:pt x="255" y="424"/>
                        <a:pt x="270" y="409"/>
                      </a:cubicBezTo>
                      <a:cubicBezTo>
                        <a:pt x="284" y="387"/>
                        <a:pt x="299" y="346"/>
                        <a:pt x="301" y="346"/>
                      </a:cubicBezTo>
                      <a:cubicBezTo>
                        <a:pt x="301" y="346"/>
                        <a:pt x="301" y="346"/>
                        <a:pt x="301" y="347"/>
                      </a:cubicBezTo>
                      <a:cubicBezTo>
                        <a:pt x="309" y="362"/>
                        <a:pt x="270" y="470"/>
                        <a:pt x="285" y="470"/>
                      </a:cubicBezTo>
                      <a:cubicBezTo>
                        <a:pt x="285" y="470"/>
                        <a:pt x="285" y="470"/>
                        <a:pt x="285" y="470"/>
                      </a:cubicBezTo>
                      <a:lnTo>
                        <a:pt x="285" y="470"/>
                      </a:lnTo>
                      <a:cubicBezTo>
                        <a:pt x="289" y="474"/>
                        <a:pt x="289" y="476"/>
                        <a:pt x="288" y="476"/>
                      </a:cubicBezTo>
                      <a:cubicBezTo>
                        <a:pt x="287" y="476"/>
                        <a:pt x="285" y="474"/>
                        <a:pt x="285" y="470"/>
                      </a:cubicBezTo>
                      <a:lnTo>
                        <a:pt x="285" y="470"/>
                      </a:lnTo>
                      <a:cubicBezTo>
                        <a:pt x="285" y="478"/>
                        <a:pt x="286" y="480"/>
                        <a:pt x="288" y="480"/>
                      </a:cubicBezTo>
                      <a:cubicBezTo>
                        <a:pt x="290" y="480"/>
                        <a:pt x="294" y="471"/>
                        <a:pt x="295" y="471"/>
                      </a:cubicBezTo>
                      <a:cubicBezTo>
                        <a:pt x="296" y="471"/>
                        <a:pt x="295" y="475"/>
                        <a:pt x="293" y="486"/>
                      </a:cubicBezTo>
                      <a:cubicBezTo>
                        <a:pt x="316" y="432"/>
                        <a:pt x="301" y="493"/>
                        <a:pt x="324" y="416"/>
                      </a:cubicBezTo>
                      <a:lnTo>
                        <a:pt x="324" y="416"/>
                      </a:lnTo>
                      <a:lnTo>
                        <a:pt x="309" y="432"/>
                      </a:lnTo>
                      <a:cubicBezTo>
                        <a:pt x="321" y="419"/>
                        <a:pt x="348" y="367"/>
                        <a:pt x="355" y="367"/>
                      </a:cubicBezTo>
                      <a:cubicBezTo>
                        <a:pt x="356" y="367"/>
                        <a:pt x="356" y="370"/>
                        <a:pt x="355" y="378"/>
                      </a:cubicBezTo>
                      <a:cubicBezTo>
                        <a:pt x="347" y="393"/>
                        <a:pt x="339" y="409"/>
                        <a:pt x="332" y="424"/>
                      </a:cubicBezTo>
                      <a:cubicBezTo>
                        <a:pt x="332" y="427"/>
                        <a:pt x="332" y="429"/>
                        <a:pt x="333" y="429"/>
                      </a:cubicBezTo>
                      <a:cubicBezTo>
                        <a:pt x="334" y="429"/>
                        <a:pt x="336" y="423"/>
                        <a:pt x="338" y="423"/>
                      </a:cubicBezTo>
                      <a:cubicBezTo>
                        <a:pt x="339" y="423"/>
                        <a:pt x="339" y="425"/>
                        <a:pt x="339" y="432"/>
                      </a:cubicBezTo>
                      <a:cubicBezTo>
                        <a:pt x="324" y="466"/>
                        <a:pt x="318" y="468"/>
                        <a:pt x="313" y="468"/>
                      </a:cubicBezTo>
                      <a:cubicBezTo>
                        <a:pt x="313" y="468"/>
                        <a:pt x="312" y="468"/>
                        <a:pt x="312" y="468"/>
                      </a:cubicBezTo>
                      <a:cubicBezTo>
                        <a:pt x="307" y="468"/>
                        <a:pt x="303" y="470"/>
                        <a:pt x="293" y="493"/>
                      </a:cubicBezTo>
                      <a:cubicBezTo>
                        <a:pt x="292" y="499"/>
                        <a:pt x="292" y="501"/>
                        <a:pt x="293" y="501"/>
                      </a:cubicBezTo>
                      <a:cubicBezTo>
                        <a:pt x="295" y="501"/>
                        <a:pt x="303" y="489"/>
                        <a:pt x="305" y="489"/>
                      </a:cubicBezTo>
                      <a:cubicBezTo>
                        <a:pt x="306" y="489"/>
                        <a:pt x="305" y="494"/>
                        <a:pt x="299" y="510"/>
                      </a:cubicBezTo>
                      <a:lnTo>
                        <a:pt x="299" y="510"/>
                      </a:lnTo>
                      <a:cubicBezTo>
                        <a:pt x="308" y="488"/>
                        <a:pt x="312" y="481"/>
                        <a:pt x="314" y="481"/>
                      </a:cubicBezTo>
                      <a:cubicBezTo>
                        <a:pt x="317" y="481"/>
                        <a:pt x="316" y="494"/>
                        <a:pt x="321" y="494"/>
                      </a:cubicBezTo>
                      <a:cubicBezTo>
                        <a:pt x="323" y="494"/>
                        <a:pt x="326" y="491"/>
                        <a:pt x="331" y="483"/>
                      </a:cubicBezTo>
                      <a:lnTo>
                        <a:pt x="331" y="483"/>
                      </a:lnTo>
                      <a:lnTo>
                        <a:pt x="327" y="490"/>
                      </a:lnTo>
                      <a:lnTo>
                        <a:pt x="327" y="490"/>
                      </a:lnTo>
                      <a:cubicBezTo>
                        <a:pt x="330" y="488"/>
                        <a:pt x="332" y="486"/>
                        <a:pt x="332" y="486"/>
                      </a:cubicBezTo>
                      <a:lnTo>
                        <a:pt x="332" y="486"/>
                      </a:lnTo>
                      <a:lnTo>
                        <a:pt x="309" y="540"/>
                      </a:lnTo>
                      <a:cubicBezTo>
                        <a:pt x="313" y="530"/>
                        <a:pt x="316" y="526"/>
                        <a:pt x="318" y="526"/>
                      </a:cubicBezTo>
                      <a:cubicBezTo>
                        <a:pt x="323" y="526"/>
                        <a:pt x="315" y="566"/>
                        <a:pt x="320" y="566"/>
                      </a:cubicBezTo>
                      <a:cubicBezTo>
                        <a:pt x="321" y="566"/>
                        <a:pt x="322" y="565"/>
                        <a:pt x="324" y="563"/>
                      </a:cubicBezTo>
                      <a:cubicBezTo>
                        <a:pt x="309" y="563"/>
                        <a:pt x="339" y="509"/>
                        <a:pt x="347" y="478"/>
                      </a:cubicBezTo>
                      <a:cubicBezTo>
                        <a:pt x="352" y="470"/>
                        <a:pt x="356" y="467"/>
                        <a:pt x="357" y="467"/>
                      </a:cubicBezTo>
                      <a:cubicBezTo>
                        <a:pt x="365" y="467"/>
                        <a:pt x="320" y="573"/>
                        <a:pt x="328" y="573"/>
                      </a:cubicBezTo>
                      <a:cubicBezTo>
                        <a:pt x="329" y="573"/>
                        <a:pt x="330" y="572"/>
                        <a:pt x="332" y="570"/>
                      </a:cubicBezTo>
                      <a:cubicBezTo>
                        <a:pt x="332" y="571"/>
                        <a:pt x="332" y="572"/>
                        <a:pt x="332" y="572"/>
                      </a:cubicBezTo>
                      <a:cubicBezTo>
                        <a:pt x="332" y="572"/>
                        <a:pt x="333" y="545"/>
                        <a:pt x="347" y="524"/>
                      </a:cubicBezTo>
                      <a:lnTo>
                        <a:pt x="347" y="524"/>
                      </a:lnTo>
                      <a:cubicBezTo>
                        <a:pt x="347" y="547"/>
                        <a:pt x="347" y="563"/>
                        <a:pt x="339" y="578"/>
                      </a:cubicBezTo>
                      <a:cubicBezTo>
                        <a:pt x="355" y="570"/>
                        <a:pt x="355" y="532"/>
                        <a:pt x="370" y="509"/>
                      </a:cubicBezTo>
                      <a:lnTo>
                        <a:pt x="370" y="509"/>
                      </a:lnTo>
                      <a:cubicBezTo>
                        <a:pt x="366" y="523"/>
                        <a:pt x="365" y="529"/>
                        <a:pt x="366" y="529"/>
                      </a:cubicBezTo>
                      <a:cubicBezTo>
                        <a:pt x="370" y="529"/>
                        <a:pt x="388" y="489"/>
                        <a:pt x="393" y="478"/>
                      </a:cubicBezTo>
                      <a:lnTo>
                        <a:pt x="393" y="478"/>
                      </a:lnTo>
                      <a:lnTo>
                        <a:pt x="378" y="516"/>
                      </a:lnTo>
                      <a:cubicBezTo>
                        <a:pt x="378" y="522"/>
                        <a:pt x="379" y="524"/>
                        <a:pt x="380" y="524"/>
                      </a:cubicBezTo>
                      <a:cubicBezTo>
                        <a:pt x="387" y="524"/>
                        <a:pt x="408" y="463"/>
                        <a:pt x="414" y="463"/>
                      </a:cubicBezTo>
                      <a:cubicBezTo>
                        <a:pt x="416" y="463"/>
                        <a:pt x="416" y="465"/>
                        <a:pt x="416" y="470"/>
                      </a:cubicBezTo>
                      <a:lnTo>
                        <a:pt x="386" y="524"/>
                      </a:lnTo>
                      <a:lnTo>
                        <a:pt x="401" y="516"/>
                      </a:lnTo>
                      <a:lnTo>
                        <a:pt x="378" y="563"/>
                      </a:lnTo>
                      <a:cubicBezTo>
                        <a:pt x="389" y="547"/>
                        <a:pt x="393" y="542"/>
                        <a:pt x="395" y="542"/>
                      </a:cubicBezTo>
                      <a:cubicBezTo>
                        <a:pt x="397" y="542"/>
                        <a:pt x="397" y="547"/>
                        <a:pt x="401" y="555"/>
                      </a:cubicBezTo>
                      <a:lnTo>
                        <a:pt x="401" y="555"/>
                      </a:lnTo>
                      <a:lnTo>
                        <a:pt x="393" y="578"/>
                      </a:lnTo>
                      <a:cubicBezTo>
                        <a:pt x="390" y="588"/>
                        <a:pt x="391" y="591"/>
                        <a:pt x="393" y="591"/>
                      </a:cubicBezTo>
                      <a:cubicBezTo>
                        <a:pt x="396" y="591"/>
                        <a:pt x="401" y="586"/>
                        <a:pt x="401" y="586"/>
                      </a:cubicBezTo>
                      <a:cubicBezTo>
                        <a:pt x="409" y="586"/>
                        <a:pt x="401" y="586"/>
                        <a:pt x="401" y="578"/>
                      </a:cubicBezTo>
                      <a:lnTo>
                        <a:pt x="440" y="524"/>
                      </a:lnTo>
                      <a:lnTo>
                        <a:pt x="440" y="524"/>
                      </a:lnTo>
                      <a:cubicBezTo>
                        <a:pt x="440" y="532"/>
                        <a:pt x="432" y="547"/>
                        <a:pt x="424" y="563"/>
                      </a:cubicBezTo>
                      <a:cubicBezTo>
                        <a:pt x="424" y="563"/>
                        <a:pt x="440" y="540"/>
                        <a:pt x="440" y="540"/>
                      </a:cubicBezTo>
                      <a:lnTo>
                        <a:pt x="440" y="540"/>
                      </a:lnTo>
                      <a:cubicBezTo>
                        <a:pt x="432" y="563"/>
                        <a:pt x="416" y="594"/>
                        <a:pt x="401" y="624"/>
                      </a:cubicBezTo>
                      <a:lnTo>
                        <a:pt x="424" y="586"/>
                      </a:lnTo>
                      <a:lnTo>
                        <a:pt x="424" y="586"/>
                      </a:lnTo>
                      <a:cubicBezTo>
                        <a:pt x="416" y="601"/>
                        <a:pt x="409" y="632"/>
                        <a:pt x="409" y="640"/>
                      </a:cubicBezTo>
                      <a:cubicBezTo>
                        <a:pt x="408" y="641"/>
                        <a:pt x="408" y="642"/>
                        <a:pt x="408" y="642"/>
                      </a:cubicBezTo>
                      <a:cubicBezTo>
                        <a:pt x="409" y="642"/>
                        <a:pt x="434" y="602"/>
                        <a:pt x="444" y="602"/>
                      </a:cubicBezTo>
                      <a:cubicBezTo>
                        <a:pt x="446" y="602"/>
                        <a:pt x="447" y="604"/>
                        <a:pt x="447" y="609"/>
                      </a:cubicBezTo>
                      <a:cubicBezTo>
                        <a:pt x="447" y="609"/>
                        <a:pt x="455" y="601"/>
                        <a:pt x="455" y="594"/>
                      </a:cubicBezTo>
                      <a:lnTo>
                        <a:pt x="455" y="594"/>
                      </a:lnTo>
                      <a:cubicBezTo>
                        <a:pt x="455" y="604"/>
                        <a:pt x="451" y="626"/>
                        <a:pt x="459" y="626"/>
                      </a:cubicBezTo>
                      <a:cubicBezTo>
                        <a:pt x="463" y="626"/>
                        <a:pt x="468" y="621"/>
                        <a:pt x="478" y="609"/>
                      </a:cubicBezTo>
                      <a:lnTo>
                        <a:pt x="478" y="609"/>
                      </a:lnTo>
                      <a:lnTo>
                        <a:pt x="455" y="671"/>
                      </a:lnTo>
                      <a:cubicBezTo>
                        <a:pt x="463" y="663"/>
                        <a:pt x="486" y="594"/>
                        <a:pt x="509" y="578"/>
                      </a:cubicBezTo>
                      <a:cubicBezTo>
                        <a:pt x="510" y="577"/>
                        <a:pt x="511" y="576"/>
                        <a:pt x="512" y="576"/>
                      </a:cubicBezTo>
                      <a:cubicBezTo>
                        <a:pt x="517" y="576"/>
                        <a:pt x="489" y="627"/>
                        <a:pt x="480" y="645"/>
                      </a:cubicBezTo>
                      <a:lnTo>
                        <a:pt x="480" y="645"/>
                      </a:lnTo>
                      <a:cubicBezTo>
                        <a:pt x="478" y="645"/>
                        <a:pt x="478" y="645"/>
                        <a:pt x="478" y="647"/>
                      </a:cubicBezTo>
                      <a:cubicBezTo>
                        <a:pt x="478" y="647"/>
                        <a:pt x="479" y="646"/>
                        <a:pt x="479" y="645"/>
                      </a:cubicBezTo>
                      <a:lnTo>
                        <a:pt x="479" y="645"/>
                      </a:lnTo>
                      <a:cubicBezTo>
                        <a:pt x="479" y="646"/>
                        <a:pt x="478" y="647"/>
                        <a:pt x="478" y="647"/>
                      </a:cubicBezTo>
                      <a:lnTo>
                        <a:pt x="463" y="686"/>
                      </a:lnTo>
                      <a:cubicBezTo>
                        <a:pt x="432" y="732"/>
                        <a:pt x="440" y="717"/>
                        <a:pt x="416" y="763"/>
                      </a:cubicBezTo>
                      <a:cubicBezTo>
                        <a:pt x="447" y="705"/>
                        <a:pt x="455" y="705"/>
                        <a:pt x="462" y="705"/>
                      </a:cubicBezTo>
                      <a:cubicBezTo>
                        <a:pt x="468" y="705"/>
                        <a:pt x="474" y="705"/>
                        <a:pt x="501" y="647"/>
                      </a:cubicBezTo>
                      <a:lnTo>
                        <a:pt x="501" y="647"/>
                      </a:lnTo>
                      <a:lnTo>
                        <a:pt x="493" y="671"/>
                      </a:lnTo>
                      <a:cubicBezTo>
                        <a:pt x="489" y="681"/>
                        <a:pt x="488" y="686"/>
                        <a:pt x="489" y="686"/>
                      </a:cubicBezTo>
                      <a:cubicBezTo>
                        <a:pt x="492" y="686"/>
                        <a:pt x="532" y="606"/>
                        <a:pt x="539" y="606"/>
                      </a:cubicBezTo>
                      <a:cubicBezTo>
                        <a:pt x="539" y="606"/>
                        <a:pt x="540" y="607"/>
                        <a:pt x="540" y="609"/>
                      </a:cubicBezTo>
                      <a:cubicBezTo>
                        <a:pt x="540" y="617"/>
                        <a:pt x="537" y="625"/>
                        <a:pt x="534" y="633"/>
                      </a:cubicBezTo>
                      <a:lnTo>
                        <a:pt x="534" y="633"/>
                      </a:lnTo>
                      <a:lnTo>
                        <a:pt x="540" y="624"/>
                      </a:lnTo>
                      <a:lnTo>
                        <a:pt x="540" y="624"/>
                      </a:lnTo>
                      <a:cubicBezTo>
                        <a:pt x="540" y="624"/>
                        <a:pt x="532" y="647"/>
                        <a:pt x="532" y="647"/>
                      </a:cubicBezTo>
                      <a:lnTo>
                        <a:pt x="547" y="647"/>
                      </a:lnTo>
                      <a:cubicBezTo>
                        <a:pt x="555" y="624"/>
                        <a:pt x="578" y="601"/>
                        <a:pt x="586" y="594"/>
                      </a:cubicBezTo>
                      <a:lnTo>
                        <a:pt x="586" y="594"/>
                      </a:lnTo>
                      <a:cubicBezTo>
                        <a:pt x="578" y="609"/>
                        <a:pt x="578" y="601"/>
                        <a:pt x="571" y="617"/>
                      </a:cubicBezTo>
                      <a:lnTo>
                        <a:pt x="594" y="594"/>
                      </a:lnTo>
                      <a:lnTo>
                        <a:pt x="594" y="594"/>
                      </a:lnTo>
                      <a:cubicBezTo>
                        <a:pt x="578" y="624"/>
                        <a:pt x="555" y="647"/>
                        <a:pt x="555" y="647"/>
                      </a:cubicBezTo>
                      <a:cubicBezTo>
                        <a:pt x="538" y="683"/>
                        <a:pt x="534" y="694"/>
                        <a:pt x="536" y="694"/>
                      </a:cubicBezTo>
                      <a:cubicBezTo>
                        <a:pt x="538" y="694"/>
                        <a:pt x="553" y="670"/>
                        <a:pt x="558" y="670"/>
                      </a:cubicBezTo>
                      <a:cubicBezTo>
                        <a:pt x="559" y="670"/>
                        <a:pt x="560" y="672"/>
                        <a:pt x="559" y="676"/>
                      </a:cubicBezTo>
                      <a:lnTo>
                        <a:pt x="559" y="676"/>
                      </a:lnTo>
                      <a:cubicBezTo>
                        <a:pt x="560" y="674"/>
                        <a:pt x="561" y="673"/>
                        <a:pt x="563" y="671"/>
                      </a:cubicBezTo>
                      <a:cubicBezTo>
                        <a:pt x="563" y="670"/>
                        <a:pt x="564" y="669"/>
                        <a:pt x="564" y="668"/>
                      </a:cubicBezTo>
                      <a:lnTo>
                        <a:pt x="564" y="668"/>
                      </a:lnTo>
                      <a:cubicBezTo>
                        <a:pt x="563" y="670"/>
                        <a:pt x="562" y="672"/>
                        <a:pt x="561" y="674"/>
                      </a:cubicBezTo>
                      <a:lnTo>
                        <a:pt x="561" y="674"/>
                      </a:lnTo>
                      <a:cubicBezTo>
                        <a:pt x="564" y="671"/>
                        <a:pt x="568" y="666"/>
                        <a:pt x="571" y="663"/>
                      </a:cubicBezTo>
                      <a:cubicBezTo>
                        <a:pt x="571" y="663"/>
                        <a:pt x="571" y="663"/>
                        <a:pt x="571" y="663"/>
                      </a:cubicBezTo>
                      <a:lnTo>
                        <a:pt x="571" y="663"/>
                      </a:lnTo>
                      <a:cubicBezTo>
                        <a:pt x="571" y="665"/>
                        <a:pt x="571" y="667"/>
                        <a:pt x="572" y="667"/>
                      </a:cubicBezTo>
                      <a:cubicBezTo>
                        <a:pt x="574" y="667"/>
                        <a:pt x="578" y="663"/>
                        <a:pt x="586" y="655"/>
                      </a:cubicBezTo>
                      <a:lnTo>
                        <a:pt x="586" y="655"/>
                      </a:lnTo>
                      <a:cubicBezTo>
                        <a:pt x="569" y="683"/>
                        <a:pt x="569" y="687"/>
                        <a:pt x="572" y="687"/>
                      </a:cubicBezTo>
                      <a:cubicBezTo>
                        <a:pt x="574" y="687"/>
                        <a:pt x="576" y="686"/>
                        <a:pt x="578" y="686"/>
                      </a:cubicBezTo>
                      <a:lnTo>
                        <a:pt x="547" y="740"/>
                      </a:lnTo>
                      <a:cubicBezTo>
                        <a:pt x="563" y="717"/>
                        <a:pt x="578" y="694"/>
                        <a:pt x="594" y="678"/>
                      </a:cubicBezTo>
                      <a:lnTo>
                        <a:pt x="594" y="678"/>
                      </a:lnTo>
                      <a:cubicBezTo>
                        <a:pt x="583" y="699"/>
                        <a:pt x="576" y="716"/>
                        <a:pt x="566" y="735"/>
                      </a:cubicBezTo>
                      <a:lnTo>
                        <a:pt x="566" y="735"/>
                      </a:lnTo>
                      <a:cubicBezTo>
                        <a:pt x="578" y="714"/>
                        <a:pt x="593" y="690"/>
                        <a:pt x="601" y="686"/>
                      </a:cubicBezTo>
                      <a:cubicBezTo>
                        <a:pt x="601" y="693"/>
                        <a:pt x="602" y="696"/>
                        <a:pt x="604" y="696"/>
                      </a:cubicBezTo>
                      <a:cubicBezTo>
                        <a:pt x="608" y="696"/>
                        <a:pt x="618" y="679"/>
                        <a:pt x="640" y="663"/>
                      </a:cubicBezTo>
                      <a:lnTo>
                        <a:pt x="640" y="663"/>
                      </a:lnTo>
                      <a:cubicBezTo>
                        <a:pt x="632" y="686"/>
                        <a:pt x="617" y="694"/>
                        <a:pt x="609" y="709"/>
                      </a:cubicBezTo>
                      <a:lnTo>
                        <a:pt x="640" y="671"/>
                      </a:lnTo>
                      <a:lnTo>
                        <a:pt x="640" y="671"/>
                      </a:lnTo>
                      <a:lnTo>
                        <a:pt x="632" y="694"/>
                      </a:lnTo>
                      <a:cubicBezTo>
                        <a:pt x="640" y="678"/>
                        <a:pt x="663" y="640"/>
                        <a:pt x="678" y="632"/>
                      </a:cubicBezTo>
                      <a:cubicBezTo>
                        <a:pt x="684" y="621"/>
                        <a:pt x="686" y="617"/>
                        <a:pt x="686" y="617"/>
                      </a:cubicBezTo>
                      <a:lnTo>
                        <a:pt x="686" y="617"/>
                      </a:lnTo>
                      <a:cubicBezTo>
                        <a:pt x="686" y="617"/>
                        <a:pt x="657" y="678"/>
                        <a:pt x="664" y="678"/>
                      </a:cubicBezTo>
                      <a:cubicBezTo>
                        <a:pt x="666" y="678"/>
                        <a:pt x="670" y="674"/>
                        <a:pt x="678" y="663"/>
                      </a:cubicBezTo>
                      <a:lnTo>
                        <a:pt x="678" y="663"/>
                      </a:lnTo>
                      <a:cubicBezTo>
                        <a:pt x="671" y="678"/>
                        <a:pt x="663" y="694"/>
                        <a:pt x="648" y="709"/>
                      </a:cubicBezTo>
                      <a:cubicBezTo>
                        <a:pt x="671" y="686"/>
                        <a:pt x="702" y="663"/>
                        <a:pt x="717" y="632"/>
                      </a:cubicBezTo>
                      <a:lnTo>
                        <a:pt x="717" y="632"/>
                      </a:lnTo>
                      <a:lnTo>
                        <a:pt x="702" y="671"/>
                      </a:lnTo>
                      <a:cubicBezTo>
                        <a:pt x="723" y="635"/>
                        <a:pt x="751" y="599"/>
                        <a:pt x="786" y="563"/>
                      </a:cubicBezTo>
                      <a:lnTo>
                        <a:pt x="786" y="563"/>
                      </a:lnTo>
                      <a:cubicBezTo>
                        <a:pt x="763" y="594"/>
                        <a:pt x="740" y="632"/>
                        <a:pt x="717" y="663"/>
                      </a:cubicBezTo>
                      <a:cubicBezTo>
                        <a:pt x="725" y="655"/>
                        <a:pt x="725" y="655"/>
                        <a:pt x="732" y="647"/>
                      </a:cubicBezTo>
                      <a:lnTo>
                        <a:pt x="732" y="647"/>
                      </a:lnTo>
                      <a:lnTo>
                        <a:pt x="717" y="671"/>
                      </a:lnTo>
                      <a:cubicBezTo>
                        <a:pt x="717" y="673"/>
                        <a:pt x="717" y="674"/>
                        <a:pt x="717" y="674"/>
                      </a:cubicBezTo>
                      <a:cubicBezTo>
                        <a:pt x="718" y="674"/>
                        <a:pt x="721" y="666"/>
                        <a:pt x="732" y="655"/>
                      </a:cubicBezTo>
                      <a:lnTo>
                        <a:pt x="732" y="655"/>
                      </a:lnTo>
                      <a:lnTo>
                        <a:pt x="708" y="689"/>
                      </a:lnTo>
                      <a:lnTo>
                        <a:pt x="708" y="689"/>
                      </a:lnTo>
                      <a:lnTo>
                        <a:pt x="694" y="732"/>
                      </a:lnTo>
                      <a:cubicBezTo>
                        <a:pt x="740" y="678"/>
                        <a:pt x="786" y="632"/>
                        <a:pt x="840" y="586"/>
                      </a:cubicBezTo>
                      <a:lnTo>
                        <a:pt x="840" y="586"/>
                      </a:lnTo>
                      <a:cubicBezTo>
                        <a:pt x="802" y="624"/>
                        <a:pt x="786" y="655"/>
                        <a:pt x="755" y="701"/>
                      </a:cubicBezTo>
                      <a:cubicBezTo>
                        <a:pt x="764" y="686"/>
                        <a:pt x="766" y="681"/>
                        <a:pt x="764" y="681"/>
                      </a:cubicBezTo>
                      <a:cubicBezTo>
                        <a:pt x="760" y="681"/>
                        <a:pt x="740" y="704"/>
                        <a:pt x="734" y="704"/>
                      </a:cubicBezTo>
                      <a:cubicBezTo>
                        <a:pt x="733" y="704"/>
                        <a:pt x="732" y="703"/>
                        <a:pt x="732" y="701"/>
                      </a:cubicBezTo>
                      <a:cubicBezTo>
                        <a:pt x="725" y="717"/>
                        <a:pt x="717" y="732"/>
                        <a:pt x="709" y="740"/>
                      </a:cubicBezTo>
                      <a:lnTo>
                        <a:pt x="755" y="701"/>
                      </a:lnTo>
                      <a:lnTo>
                        <a:pt x="755" y="701"/>
                      </a:lnTo>
                      <a:cubicBezTo>
                        <a:pt x="740" y="717"/>
                        <a:pt x="732" y="732"/>
                        <a:pt x="725" y="748"/>
                      </a:cubicBezTo>
                      <a:cubicBezTo>
                        <a:pt x="779" y="671"/>
                        <a:pt x="771" y="701"/>
                        <a:pt x="794" y="686"/>
                      </a:cubicBezTo>
                      <a:lnTo>
                        <a:pt x="794" y="686"/>
                      </a:lnTo>
                      <a:cubicBezTo>
                        <a:pt x="774" y="706"/>
                        <a:pt x="760" y="726"/>
                        <a:pt x="756" y="726"/>
                      </a:cubicBezTo>
                      <a:cubicBezTo>
                        <a:pt x="756" y="726"/>
                        <a:pt x="755" y="726"/>
                        <a:pt x="755" y="725"/>
                      </a:cubicBezTo>
                      <a:cubicBezTo>
                        <a:pt x="749" y="736"/>
                        <a:pt x="746" y="740"/>
                        <a:pt x="747" y="740"/>
                      </a:cubicBezTo>
                      <a:cubicBezTo>
                        <a:pt x="750" y="740"/>
                        <a:pt x="795" y="682"/>
                        <a:pt x="799" y="682"/>
                      </a:cubicBezTo>
                      <a:cubicBezTo>
                        <a:pt x="800" y="682"/>
                        <a:pt x="799" y="685"/>
                        <a:pt x="794" y="694"/>
                      </a:cubicBezTo>
                      <a:lnTo>
                        <a:pt x="786" y="701"/>
                      </a:lnTo>
                      <a:cubicBezTo>
                        <a:pt x="793" y="695"/>
                        <a:pt x="797" y="692"/>
                        <a:pt x="799" y="692"/>
                      </a:cubicBezTo>
                      <a:cubicBezTo>
                        <a:pt x="804" y="692"/>
                        <a:pt x="797" y="708"/>
                        <a:pt x="786" y="725"/>
                      </a:cubicBezTo>
                      <a:cubicBezTo>
                        <a:pt x="786" y="731"/>
                        <a:pt x="790" y="735"/>
                        <a:pt x="797" y="735"/>
                      </a:cubicBezTo>
                      <a:cubicBezTo>
                        <a:pt x="809" y="735"/>
                        <a:pt x="830" y="724"/>
                        <a:pt x="863" y="686"/>
                      </a:cubicBezTo>
                      <a:lnTo>
                        <a:pt x="863" y="686"/>
                      </a:lnTo>
                      <a:lnTo>
                        <a:pt x="794" y="778"/>
                      </a:lnTo>
                      <a:cubicBezTo>
                        <a:pt x="856" y="709"/>
                        <a:pt x="917" y="640"/>
                        <a:pt x="979" y="570"/>
                      </a:cubicBezTo>
                      <a:lnTo>
                        <a:pt x="979" y="570"/>
                      </a:lnTo>
                      <a:cubicBezTo>
                        <a:pt x="933" y="624"/>
                        <a:pt x="832" y="763"/>
                        <a:pt x="802" y="786"/>
                      </a:cubicBezTo>
                      <a:cubicBezTo>
                        <a:pt x="802" y="791"/>
                        <a:pt x="799" y="798"/>
                        <a:pt x="800" y="798"/>
                      </a:cubicBezTo>
                      <a:cubicBezTo>
                        <a:pt x="801" y="798"/>
                        <a:pt x="803" y="795"/>
                        <a:pt x="809" y="786"/>
                      </a:cubicBezTo>
                      <a:cubicBezTo>
                        <a:pt x="832" y="755"/>
                        <a:pt x="856" y="725"/>
                        <a:pt x="879" y="701"/>
                      </a:cubicBezTo>
                      <a:lnTo>
                        <a:pt x="879" y="701"/>
                      </a:lnTo>
                      <a:cubicBezTo>
                        <a:pt x="832" y="763"/>
                        <a:pt x="856" y="740"/>
                        <a:pt x="817" y="794"/>
                      </a:cubicBezTo>
                      <a:cubicBezTo>
                        <a:pt x="836" y="775"/>
                        <a:pt x="852" y="756"/>
                        <a:pt x="868" y="738"/>
                      </a:cubicBezTo>
                      <a:lnTo>
                        <a:pt x="868" y="738"/>
                      </a:lnTo>
                      <a:cubicBezTo>
                        <a:pt x="849" y="762"/>
                        <a:pt x="829" y="789"/>
                        <a:pt x="825" y="794"/>
                      </a:cubicBezTo>
                      <a:lnTo>
                        <a:pt x="902" y="717"/>
                      </a:lnTo>
                      <a:lnTo>
                        <a:pt x="902" y="717"/>
                      </a:lnTo>
                      <a:cubicBezTo>
                        <a:pt x="871" y="748"/>
                        <a:pt x="848" y="778"/>
                        <a:pt x="825" y="817"/>
                      </a:cubicBezTo>
                      <a:cubicBezTo>
                        <a:pt x="829" y="813"/>
                        <a:pt x="831" y="812"/>
                        <a:pt x="833" y="812"/>
                      </a:cubicBezTo>
                      <a:cubicBezTo>
                        <a:pt x="836" y="812"/>
                        <a:pt x="835" y="819"/>
                        <a:pt x="838" y="819"/>
                      </a:cubicBezTo>
                      <a:cubicBezTo>
                        <a:pt x="838" y="819"/>
                        <a:pt x="839" y="818"/>
                        <a:pt x="840" y="817"/>
                      </a:cubicBezTo>
                      <a:lnTo>
                        <a:pt x="848" y="794"/>
                      </a:lnTo>
                      <a:cubicBezTo>
                        <a:pt x="848" y="796"/>
                        <a:pt x="849" y="797"/>
                        <a:pt x="850" y="797"/>
                      </a:cubicBezTo>
                      <a:cubicBezTo>
                        <a:pt x="865" y="797"/>
                        <a:pt x="957" y="693"/>
                        <a:pt x="963" y="693"/>
                      </a:cubicBezTo>
                      <a:cubicBezTo>
                        <a:pt x="963" y="693"/>
                        <a:pt x="963" y="693"/>
                        <a:pt x="963" y="694"/>
                      </a:cubicBezTo>
                      <a:cubicBezTo>
                        <a:pt x="933" y="732"/>
                        <a:pt x="902" y="771"/>
                        <a:pt x="871" y="809"/>
                      </a:cubicBezTo>
                      <a:cubicBezTo>
                        <a:pt x="940" y="740"/>
                        <a:pt x="1017" y="663"/>
                        <a:pt x="1094" y="601"/>
                      </a:cubicBezTo>
                      <a:lnTo>
                        <a:pt x="1094" y="601"/>
                      </a:lnTo>
                      <a:lnTo>
                        <a:pt x="1071" y="624"/>
                      </a:lnTo>
                      <a:lnTo>
                        <a:pt x="1102" y="601"/>
                      </a:lnTo>
                      <a:lnTo>
                        <a:pt x="1102" y="601"/>
                      </a:lnTo>
                      <a:lnTo>
                        <a:pt x="863" y="825"/>
                      </a:lnTo>
                      <a:cubicBezTo>
                        <a:pt x="848" y="848"/>
                        <a:pt x="840" y="856"/>
                        <a:pt x="848" y="856"/>
                      </a:cubicBezTo>
                      <a:cubicBezTo>
                        <a:pt x="840" y="871"/>
                        <a:pt x="825" y="879"/>
                        <a:pt x="809" y="886"/>
                      </a:cubicBezTo>
                      <a:lnTo>
                        <a:pt x="809" y="909"/>
                      </a:lnTo>
                      <a:cubicBezTo>
                        <a:pt x="856" y="863"/>
                        <a:pt x="863" y="871"/>
                        <a:pt x="902" y="832"/>
                      </a:cubicBezTo>
                      <a:lnTo>
                        <a:pt x="902" y="832"/>
                      </a:lnTo>
                      <a:cubicBezTo>
                        <a:pt x="892" y="843"/>
                        <a:pt x="883" y="851"/>
                        <a:pt x="879" y="856"/>
                      </a:cubicBezTo>
                      <a:cubicBezTo>
                        <a:pt x="890" y="844"/>
                        <a:pt x="905" y="837"/>
                        <a:pt x="910" y="837"/>
                      </a:cubicBezTo>
                      <a:cubicBezTo>
                        <a:pt x="911" y="837"/>
                        <a:pt x="912" y="838"/>
                        <a:pt x="910" y="840"/>
                      </a:cubicBezTo>
                      <a:lnTo>
                        <a:pt x="879" y="863"/>
                      </a:lnTo>
                      <a:cubicBezTo>
                        <a:pt x="877" y="866"/>
                        <a:pt x="876" y="868"/>
                        <a:pt x="877" y="868"/>
                      </a:cubicBezTo>
                      <a:cubicBezTo>
                        <a:pt x="882" y="868"/>
                        <a:pt x="914" y="840"/>
                        <a:pt x="919" y="840"/>
                      </a:cubicBezTo>
                      <a:cubicBezTo>
                        <a:pt x="921" y="840"/>
                        <a:pt x="919" y="844"/>
                        <a:pt x="910" y="856"/>
                      </a:cubicBezTo>
                      <a:cubicBezTo>
                        <a:pt x="910" y="858"/>
                        <a:pt x="903" y="868"/>
                        <a:pt x="895" y="878"/>
                      </a:cubicBezTo>
                      <a:lnTo>
                        <a:pt x="895" y="878"/>
                      </a:lnTo>
                      <a:cubicBezTo>
                        <a:pt x="959" y="813"/>
                        <a:pt x="1091" y="675"/>
                        <a:pt x="1133" y="640"/>
                      </a:cubicBezTo>
                      <a:lnTo>
                        <a:pt x="1133" y="640"/>
                      </a:lnTo>
                      <a:cubicBezTo>
                        <a:pt x="1110" y="671"/>
                        <a:pt x="1094" y="701"/>
                        <a:pt x="1071" y="725"/>
                      </a:cubicBezTo>
                      <a:cubicBezTo>
                        <a:pt x="1033" y="771"/>
                        <a:pt x="963" y="825"/>
                        <a:pt x="933" y="856"/>
                      </a:cubicBezTo>
                      <a:cubicBezTo>
                        <a:pt x="948" y="848"/>
                        <a:pt x="963" y="832"/>
                        <a:pt x="971" y="825"/>
                      </a:cubicBezTo>
                      <a:lnTo>
                        <a:pt x="971" y="825"/>
                      </a:lnTo>
                      <a:cubicBezTo>
                        <a:pt x="963" y="840"/>
                        <a:pt x="933" y="863"/>
                        <a:pt x="940" y="863"/>
                      </a:cubicBezTo>
                      <a:cubicBezTo>
                        <a:pt x="955" y="848"/>
                        <a:pt x="961" y="845"/>
                        <a:pt x="962" y="845"/>
                      </a:cubicBezTo>
                      <a:cubicBezTo>
                        <a:pt x="964" y="845"/>
                        <a:pt x="962" y="848"/>
                        <a:pt x="962" y="848"/>
                      </a:cubicBezTo>
                      <a:cubicBezTo>
                        <a:pt x="962" y="848"/>
                        <a:pt x="965" y="844"/>
                        <a:pt x="979" y="825"/>
                      </a:cubicBezTo>
                      <a:cubicBezTo>
                        <a:pt x="982" y="824"/>
                        <a:pt x="985" y="823"/>
                        <a:pt x="986" y="823"/>
                      </a:cubicBezTo>
                      <a:cubicBezTo>
                        <a:pt x="996" y="823"/>
                        <a:pt x="979" y="840"/>
                        <a:pt x="979" y="840"/>
                      </a:cubicBezTo>
                      <a:cubicBezTo>
                        <a:pt x="1017" y="802"/>
                        <a:pt x="1064" y="771"/>
                        <a:pt x="1110" y="740"/>
                      </a:cubicBezTo>
                      <a:lnTo>
                        <a:pt x="1110" y="740"/>
                      </a:lnTo>
                      <a:lnTo>
                        <a:pt x="1071" y="771"/>
                      </a:lnTo>
                      <a:cubicBezTo>
                        <a:pt x="1071" y="786"/>
                        <a:pt x="1056" y="809"/>
                        <a:pt x="1064" y="825"/>
                      </a:cubicBezTo>
                      <a:cubicBezTo>
                        <a:pt x="1056" y="840"/>
                        <a:pt x="1041" y="856"/>
                        <a:pt x="1025" y="871"/>
                      </a:cubicBezTo>
                      <a:cubicBezTo>
                        <a:pt x="1033" y="863"/>
                        <a:pt x="1041" y="856"/>
                        <a:pt x="1056" y="848"/>
                      </a:cubicBezTo>
                      <a:lnTo>
                        <a:pt x="1056" y="848"/>
                      </a:lnTo>
                      <a:cubicBezTo>
                        <a:pt x="1037" y="871"/>
                        <a:pt x="1033" y="871"/>
                        <a:pt x="1028" y="871"/>
                      </a:cubicBezTo>
                      <a:cubicBezTo>
                        <a:pt x="1023" y="871"/>
                        <a:pt x="1017" y="871"/>
                        <a:pt x="994" y="894"/>
                      </a:cubicBezTo>
                      <a:cubicBezTo>
                        <a:pt x="1017" y="879"/>
                        <a:pt x="1041" y="871"/>
                        <a:pt x="1064" y="856"/>
                      </a:cubicBezTo>
                      <a:cubicBezTo>
                        <a:pt x="1079" y="840"/>
                        <a:pt x="1082" y="834"/>
                        <a:pt x="1079" y="834"/>
                      </a:cubicBezTo>
                      <a:cubicBezTo>
                        <a:pt x="1074" y="834"/>
                        <a:pt x="1054" y="846"/>
                        <a:pt x="1041" y="856"/>
                      </a:cubicBezTo>
                      <a:cubicBezTo>
                        <a:pt x="1087" y="809"/>
                        <a:pt x="1148" y="771"/>
                        <a:pt x="1210" y="740"/>
                      </a:cubicBezTo>
                      <a:cubicBezTo>
                        <a:pt x="1230" y="740"/>
                        <a:pt x="1186" y="769"/>
                        <a:pt x="1179" y="772"/>
                      </a:cubicBezTo>
                      <a:lnTo>
                        <a:pt x="1179" y="772"/>
                      </a:lnTo>
                      <a:cubicBezTo>
                        <a:pt x="1179" y="771"/>
                        <a:pt x="1179" y="771"/>
                        <a:pt x="1179" y="771"/>
                      </a:cubicBezTo>
                      <a:cubicBezTo>
                        <a:pt x="1179" y="771"/>
                        <a:pt x="1178" y="772"/>
                        <a:pt x="1179" y="772"/>
                      </a:cubicBezTo>
                      <a:cubicBezTo>
                        <a:pt x="1179" y="772"/>
                        <a:pt x="1179" y="772"/>
                        <a:pt x="1179" y="772"/>
                      </a:cubicBezTo>
                      <a:lnTo>
                        <a:pt x="1179" y="772"/>
                      </a:lnTo>
                      <a:cubicBezTo>
                        <a:pt x="1180" y="773"/>
                        <a:pt x="1181" y="774"/>
                        <a:pt x="1183" y="774"/>
                      </a:cubicBezTo>
                      <a:cubicBezTo>
                        <a:pt x="1199" y="774"/>
                        <a:pt x="1257" y="731"/>
                        <a:pt x="1269" y="731"/>
                      </a:cubicBezTo>
                      <a:cubicBezTo>
                        <a:pt x="1273" y="731"/>
                        <a:pt x="1272" y="736"/>
                        <a:pt x="1264" y="748"/>
                      </a:cubicBezTo>
                      <a:cubicBezTo>
                        <a:pt x="1233" y="778"/>
                        <a:pt x="1195" y="809"/>
                        <a:pt x="1156" y="832"/>
                      </a:cubicBezTo>
                      <a:cubicBezTo>
                        <a:pt x="1155" y="833"/>
                        <a:pt x="1154" y="833"/>
                        <a:pt x="1153" y="833"/>
                      </a:cubicBezTo>
                      <a:cubicBezTo>
                        <a:pt x="1147" y="833"/>
                        <a:pt x="1179" y="802"/>
                        <a:pt x="1172" y="802"/>
                      </a:cubicBezTo>
                      <a:lnTo>
                        <a:pt x="1156" y="825"/>
                      </a:lnTo>
                      <a:cubicBezTo>
                        <a:pt x="1148" y="829"/>
                        <a:pt x="1141" y="830"/>
                        <a:pt x="1137" y="830"/>
                      </a:cubicBezTo>
                      <a:cubicBezTo>
                        <a:pt x="1136" y="830"/>
                        <a:pt x="1135" y="830"/>
                        <a:pt x="1135" y="830"/>
                      </a:cubicBezTo>
                      <a:lnTo>
                        <a:pt x="1135" y="830"/>
                      </a:lnTo>
                      <a:cubicBezTo>
                        <a:pt x="1108" y="855"/>
                        <a:pt x="1147" y="850"/>
                        <a:pt x="1125" y="886"/>
                      </a:cubicBezTo>
                      <a:cubicBezTo>
                        <a:pt x="1141" y="879"/>
                        <a:pt x="1164" y="871"/>
                        <a:pt x="1172" y="856"/>
                      </a:cubicBezTo>
                      <a:lnTo>
                        <a:pt x="1164" y="856"/>
                      </a:lnTo>
                      <a:cubicBezTo>
                        <a:pt x="1195" y="825"/>
                        <a:pt x="1210" y="832"/>
                        <a:pt x="1225" y="809"/>
                      </a:cubicBezTo>
                      <a:cubicBezTo>
                        <a:pt x="1241" y="804"/>
                        <a:pt x="1268" y="792"/>
                        <a:pt x="1278" y="792"/>
                      </a:cubicBezTo>
                      <a:cubicBezTo>
                        <a:pt x="1283" y="792"/>
                        <a:pt x="1284" y="794"/>
                        <a:pt x="1279" y="802"/>
                      </a:cubicBezTo>
                      <a:lnTo>
                        <a:pt x="1242" y="826"/>
                      </a:lnTo>
                      <a:lnTo>
                        <a:pt x="1242" y="826"/>
                      </a:lnTo>
                      <a:cubicBezTo>
                        <a:pt x="1249" y="821"/>
                        <a:pt x="1251" y="815"/>
                        <a:pt x="1247" y="815"/>
                      </a:cubicBezTo>
                      <a:cubicBezTo>
                        <a:pt x="1246" y="815"/>
                        <a:pt x="1244" y="816"/>
                        <a:pt x="1241" y="817"/>
                      </a:cubicBezTo>
                      <a:cubicBezTo>
                        <a:pt x="1242" y="817"/>
                        <a:pt x="1243" y="816"/>
                        <a:pt x="1244" y="816"/>
                      </a:cubicBezTo>
                      <a:cubicBezTo>
                        <a:pt x="1248" y="816"/>
                        <a:pt x="1244" y="822"/>
                        <a:pt x="1239" y="829"/>
                      </a:cubicBezTo>
                      <a:lnTo>
                        <a:pt x="1239" y="829"/>
                      </a:lnTo>
                      <a:lnTo>
                        <a:pt x="1233" y="832"/>
                      </a:lnTo>
                      <a:cubicBezTo>
                        <a:pt x="1235" y="832"/>
                        <a:pt x="1237" y="831"/>
                        <a:pt x="1238" y="829"/>
                      </a:cubicBezTo>
                      <a:lnTo>
                        <a:pt x="1238" y="829"/>
                      </a:lnTo>
                      <a:cubicBezTo>
                        <a:pt x="1231" y="838"/>
                        <a:pt x="1222" y="848"/>
                        <a:pt x="1225" y="848"/>
                      </a:cubicBezTo>
                      <a:cubicBezTo>
                        <a:pt x="1226" y="848"/>
                        <a:pt x="1233" y="844"/>
                        <a:pt x="1249" y="832"/>
                      </a:cubicBezTo>
                      <a:lnTo>
                        <a:pt x="1279" y="809"/>
                      </a:lnTo>
                      <a:cubicBezTo>
                        <a:pt x="1302" y="798"/>
                        <a:pt x="1338" y="778"/>
                        <a:pt x="1348" y="778"/>
                      </a:cubicBezTo>
                      <a:cubicBezTo>
                        <a:pt x="1352" y="778"/>
                        <a:pt x="1353" y="780"/>
                        <a:pt x="1349" y="786"/>
                      </a:cubicBezTo>
                      <a:cubicBezTo>
                        <a:pt x="1395" y="748"/>
                        <a:pt x="1349" y="786"/>
                        <a:pt x="1395" y="740"/>
                      </a:cubicBezTo>
                      <a:lnTo>
                        <a:pt x="1395" y="740"/>
                      </a:lnTo>
                      <a:cubicBezTo>
                        <a:pt x="1377" y="756"/>
                        <a:pt x="1369" y="760"/>
                        <a:pt x="1364" y="760"/>
                      </a:cubicBezTo>
                      <a:cubicBezTo>
                        <a:pt x="1359" y="760"/>
                        <a:pt x="1360" y="753"/>
                        <a:pt x="1355" y="753"/>
                      </a:cubicBezTo>
                      <a:cubicBezTo>
                        <a:pt x="1350" y="753"/>
                        <a:pt x="1342" y="758"/>
                        <a:pt x="1322" y="775"/>
                      </a:cubicBezTo>
                      <a:lnTo>
                        <a:pt x="1322" y="775"/>
                      </a:lnTo>
                      <a:cubicBezTo>
                        <a:pt x="1378" y="726"/>
                        <a:pt x="1342" y="746"/>
                        <a:pt x="1387" y="701"/>
                      </a:cubicBezTo>
                      <a:lnTo>
                        <a:pt x="1387" y="701"/>
                      </a:lnTo>
                      <a:cubicBezTo>
                        <a:pt x="1375" y="708"/>
                        <a:pt x="1367" y="719"/>
                        <a:pt x="1365" y="719"/>
                      </a:cubicBezTo>
                      <a:cubicBezTo>
                        <a:pt x="1364" y="719"/>
                        <a:pt x="1364" y="718"/>
                        <a:pt x="1364" y="717"/>
                      </a:cubicBezTo>
                      <a:lnTo>
                        <a:pt x="1349" y="725"/>
                      </a:lnTo>
                      <a:lnTo>
                        <a:pt x="1326" y="748"/>
                      </a:lnTo>
                      <a:cubicBezTo>
                        <a:pt x="1295" y="771"/>
                        <a:pt x="1287" y="763"/>
                        <a:pt x="1264" y="771"/>
                      </a:cubicBezTo>
                      <a:cubicBezTo>
                        <a:pt x="1264" y="763"/>
                        <a:pt x="1279" y="755"/>
                        <a:pt x="1295" y="748"/>
                      </a:cubicBezTo>
                      <a:lnTo>
                        <a:pt x="1295" y="748"/>
                      </a:lnTo>
                      <a:lnTo>
                        <a:pt x="1264" y="763"/>
                      </a:lnTo>
                      <a:cubicBezTo>
                        <a:pt x="1302" y="732"/>
                        <a:pt x="1318" y="709"/>
                        <a:pt x="1341" y="701"/>
                      </a:cubicBezTo>
                      <a:lnTo>
                        <a:pt x="1341" y="694"/>
                      </a:lnTo>
                      <a:cubicBezTo>
                        <a:pt x="1353" y="676"/>
                        <a:pt x="1355" y="668"/>
                        <a:pt x="1350" y="668"/>
                      </a:cubicBezTo>
                      <a:cubicBezTo>
                        <a:pt x="1348" y="668"/>
                        <a:pt x="1345" y="669"/>
                        <a:pt x="1341" y="671"/>
                      </a:cubicBezTo>
                      <a:cubicBezTo>
                        <a:pt x="1341" y="667"/>
                        <a:pt x="1339" y="666"/>
                        <a:pt x="1336" y="666"/>
                      </a:cubicBezTo>
                      <a:cubicBezTo>
                        <a:pt x="1332" y="666"/>
                        <a:pt x="1326" y="668"/>
                        <a:pt x="1322" y="671"/>
                      </a:cubicBezTo>
                      <a:lnTo>
                        <a:pt x="1295" y="671"/>
                      </a:lnTo>
                      <a:lnTo>
                        <a:pt x="1302" y="663"/>
                      </a:lnTo>
                      <a:cubicBezTo>
                        <a:pt x="1301" y="660"/>
                        <a:pt x="1299" y="659"/>
                        <a:pt x="1295" y="659"/>
                      </a:cubicBezTo>
                      <a:cubicBezTo>
                        <a:pt x="1287" y="659"/>
                        <a:pt x="1276" y="664"/>
                        <a:pt x="1269" y="664"/>
                      </a:cubicBezTo>
                      <a:cubicBezTo>
                        <a:pt x="1260" y="664"/>
                        <a:pt x="1258" y="657"/>
                        <a:pt x="1279" y="624"/>
                      </a:cubicBezTo>
                      <a:cubicBezTo>
                        <a:pt x="1272" y="624"/>
                        <a:pt x="1266" y="626"/>
                        <a:pt x="1262" y="626"/>
                      </a:cubicBezTo>
                      <a:cubicBezTo>
                        <a:pt x="1258" y="626"/>
                        <a:pt x="1256" y="624"/>
                        <a:pt x="1256" y="617"/>
                      </a:cubicBezTo>
                      <a:lnTo>
                        <a:pt x="1279" y="594"/>
                      </a:lnTo>
                      <a:lnTo>
                        <a:pt x="1279" y="594"/>
                      </a:lnTo>
                      <a:cubicBezTo>
                        <a:pt x="1279" y="594"/>
                        <a:pt x="1278" y="594"/>
                        <a:pt x="1278" y="594"/>
                      </a:cubicBezTo>
                      <a:cubicBezTo>
                        <a:pt x="1276" y="594"/>
                        <a:pt x="1286" y="572"/>
                        <a:pt x="1277" y="572"/>
                      </a:cubicBezTo>
                      <a:cubicBezTo>
                        <a:pt x="1274" y="572"/>
                        <a:pt x="1270" y="573"/>
                        <a:pt x="1264" y="578"/>
                      </a:cubicBezTo>
                      <a:cubicBezTo>
                        <a:pt x="1333" y="501"/>
                        <a:pt x="1256" y="540"/>
                        <a:pt x="1264" y="516"/>
                      </a:cubicBezTo>
                      <a:lnTo>
                        <a:pt x="1264" y="516"/>
                      </a:lnTo>
                      <a:lnTo>
                        <a:pt x="1233" y="555"/>
                      </a:lnTo>
                      <a:cubicBezTo>
                        <a:pt x="1233" y="552"/>
                        <a:pt x="1231" y="552"/>
                        <a:pt x="1227" y="552"/>
                      </a:cubicBezTo>
                      <a:cubicBezTo>
                        <a:pt x="1219" y="552"/>
                        <a:pt x="1205" y="555"/>
                        <a:pt x="1195" y="555"/>
                      </a:cubicBezTo>
                      <a:lnTo>
                        <a:pt x="1164" y="586"/>
                      </a:lnTo>
                      <a:cubicBezTo>
                        <a:pt x="1159" y="589"/>
                        <a:pt x="1156" y="591"/>
                        <a:pt x="1154" y="591"/>
                      </a:cubicBezTo>
                      <a:cubicBezTo>
                        <a:pt x="1144" y="591"/>
                        <a:pt x="1169" y="547"/>
                        <a:pt x="1156" y="547"/>
                      </a:cubicBezTo>
                      <a:cubicBezTo>
                        <a:pt x="1163" y="541"/>
                        <a:pt x="1166" y="538"/>
                        <a:pt x="1168" y="538"/>
                      </a:cubicBezTo>
                      <a:cubicBezTo>
                        <a:pt x="1168" y="538"/>
                        <a:pt x="1169" y="539"/>
                        <a:pt x="1169" y="539"/>
                      </a:cubicBezTo>
                      <a:lnTo>
                        <a:pt x="1169" y="539"/>
                      </a:lnTo>
                      <a:cubicBezTo>
                        <a:pt x="1180" y="519"/>
                        <a:pt x="1179" y="513"/>
                        <a:pt x="1173" y="513"/>
                      </a:cubicBezTo>
                      <a:cubicBezTo>
                        <a:pt x="1163" y="513"/>
                        <a:pt x="1138" y="529"/>
                        <a:pt x="1129" y="529"/>
                      </a:cubicBezTo>
                      <a:cubicBezTo>
                        <a:pt x="1124" y="529"/>
                        <a:pt x="1123" y="524"/>
                        <a:pt x="1133" y="509"/>
                      </a:cubicBezTo>
                      <a:lnTo>
                        <a:pt x="1133" y="509"/>
                      </a:lnTo>
                      <a:cubicBezTo>
                        <a:pt x="1128" y="514"/>
                        <a:pt x="1124" y="516"/>
                        <a:pt x="1122" y="516"/>
                      </a:cubicBezTo>
                      <a:cubicBezTo>
                        <a:pt x="1118" y="516"/>
                        <a:pt x="1120" y="509"/>
                        <a:pt x="1125" y="509"/>
                      </a:cubicBezTo>
                      <a:lnTo>
                        <a:pt x="1102" y="509"/>
                      </a:lnTo>
                      <a:lnTo>
                        <a:pt x="1133" y="478"/>
                      </a:lnTo>
                      <a:cubicBezTo>
                        <a:pt x="1134" y="475"/>
                        <a:pt x="1135" y="474"/>
                        <a:pt x="1134" y="474"/>
                      </a:cubicBezTo>
                      <a:cubicBezTo>
                        <a:pt x="1132" y="474"/>
                        <a:pt x="1113" y="498"/>
                        <a:pt x="1094" y="516"/>
                      </a:cubicBezTo>
                      <a:cubicBezTo>
                        <a:pt x="1087" y="524"/>
                        <a:pt x="1079" y="532"/>
                        <a:pt x="1071" y="540"/>
                      </a:cubicBezTo>
                      <a:cubicBezTo>
                        <a:pt x="1089" y="516"/>
                        <a:pt x="1090" y="512"/>
                        <a:pt x="1087" y="512"/>
                      </a:cubicBezTo>
                      <a:cubicBezTo>
                        <a:pt x="1085" y="512"/>
                        <a:pt x="1081" y="514"/>
                        <a:pt x="1079" y="514"/>
                      </a:cubicBezTo>
                      <a:cubicBezTo>
                        <a:pt x="1076" y="514"/>
                        <a:pt x="1077" y="509"/>
                        <a:pt x="1094" y="486"/>
                      </a:cubicBezTo>
                      <a:lnTo>
                        <a:pt x="1094" y="486"/>
                      </a:lnTo>
                      <a:cubicBezTo>
                        <a:pt x="1074" y="513"/>
                        <a:pt x="1065" y="498"/>
                        <a:pt x="1025" y="544"/>
                      </a:cubicBezTo>
                      <a:lnTo>
                        <a:pt x="1025" y="544"/>
                      </a:lnTo>
                      <a:cubicBezTo>
                        <a:pt x="1025" y="541"/>
                        <a:pt x="1023" y="537"/>
                        <a:pt x="1021" y="537"/>
                      </a:cubicBezTo>
                      <a:cubicBezTo>
                        <a:pt x="1020" y="537"/>
                        <a:pt x="1018" y="538"/>
                        <a:pt x="1017" y="539"/>
                      </a:cubicBezTo>
                      <a:lnTo>
                        <a:pt x="1017" y="539"/>
                      </a:lnTo>
                      <a:lnTo>
                        <a:pt x="1048" y="501"/>
                      </a:lnTo>
                      <a:lnTo>
                        <a:pt x="1048" y="501"/>
                      </a:lnTo>
                      <a:lnTo>
                        <a:pt x="987" y="555"/>
                      </a:lnTo>
                      <a:lnTo>
                        <a:pt x="987" y="555"/>
                      </a:lnTo>
                      <a:cubicBezTo>
                        <a:pt x="1002" y="524"/>
                        <a:pt x="1025" y="501"/>
                        <a:pt x="1048" y="478"/>
                      </a:cubicBezTo>
                      <a:lnTo>
                        <a:pt x="1048" y="478"/>
                      </a:lnTo>
                      <a:cubicBezTo>
                        <a:pt x="1025" y="493"/>
                        <a:pt x="1002" y="516"/>
                        <a:pt x="971" y="540"/>
                      </a:cubicBezTo>
                      <a:lnTo>
                        <a:pt x="994" y="509"/>
                      </a:lnTo>
                      <a:lnTo>
                        <a:pt x="994" y="509"/>
                      </a:lnTo>
                      <a:cubicBezTo>
                        <a:pt x="994" y="509"/>
                        <a:pt x="974" y="525"/>
                        <a:pt x="969" y="525"/>
                      </a:cubicBezTo>
                      <a:cubicBezTo>
                        <a:pt x="967" y="525"/>
                        <a:pt x="967" y="523"/>
                        <a:pt x="971" y="516"/>
                      </a:cubicBezTo>
                      <a:cubicBezTo>
                        <a:pt x="1010" y="455"/>
                        <a:pt x="948" y="478"/>
                        <a:pt x="963" y="409"/>
                      </a:cubicBezTo>
                      <a:lnTo>
                        <a:pt x="963" y="409"/>
                      </a:lnTo>
                      <a:cubicBezTo>
                        <a:pt x="947" y="436"/>
                        <a:pt x="941" y="445"/>
                        <a:pt x="940" y="445"/>
                      </a:cubicBezTo>
                      <a:cubicBezTo>
                        <a:pt x="939" y="445"/>
                        <a:pt x="954" y="416"/>
                        <a:pt x="951" y="416"/>
                      </a:cubicBezTo>
                      <a:cubicBezTo>
                        <a:pt x="950" y="416"/>
                        <a:pt x="945" y="422"/>
                        <a:pt x="933" y="439"/>
                      </a:cubicBezTo>
                      <a:cubicBezTo>
                        <a:pt x="948" y="416"/>
                        <a:pt x="956" y="401"/>
                        <a:pt x="971" y="386"/>
                      </a:cubicBezTo>
                      <a:lnTo>
                        <a:pt x="971" y="386"/>
                      </a:lnTo>
                      <a:cubicBezTo>
                        <a:pt x="968" y="387"/>
                        <a:pt x="967" y="388"/>
                        <a:pt x="965" y="388"/>
                      </a:cubicBezTo>
                      <a:cubicBezTo>
                        <a:pt x="958" y="388"/>
                        <a:pt x="964" y="371"/>
                        <a:pt x="958" y="371"/>
                      </a:cubicBezTo>
                      <a:cubicBezTo>
                        <a:pt x="954" y="371"/>
                        <a:pt x="947" y="376"/>
                        <a:pt x="933" y="393"/>
                      </a:cubicBezTo>
                      <a:cubicBezTo>
                        <a:pt x="948" y="370"/>
                        <a:pt x="956" y="362"/>
                        <a:pt x="963" y="347"/>
                      </a:cubicBezTo>
                      <a:lnTo>
                        <a:pt x="963" y="347"/>
                      </a:lnTo>
                      <a:cubicBezTo>
                        <a:pt x="963" y="347"/>
                        <a:pt x="957" y="354"/>
                        <a:pt x="954" y="354"/>
                      </a:cubicBezTo>
                      <a:cubicBezTo>
                        <a:pt x="953" y="354"/>
                        <a:pt x="953" y="352"/>
                        <a:pt x="956" y="347"/>
                      </a:cubicBezTo>
                      <a:cubicBezTo>
                        <a:pt x="963" y="339"/>
                        <a:pt x="971" y="332"/>
                        <a:pt x="979" y="324"/>
                      </a:cubicBezTo>
                      <a:cubicBezTo>
                        <a:pt x="963" y="324"/>
                        <a:pt x="917" y="386"/>
                        <a:pt x="871" y="447"/>
                      </a:cubicBezTo>
                      <a:cubicBezTo>
                        <a:pt x="878" y="433"/>
                        <a:pt x="882" y="425"/>
                        <a:pt x="881" y="425"/>
                      </a:cubicBezTo>
                      <a:cubicBezTo>
                        <a:pt x="880" y="425"/>
                        <a:pt x="872" y="435"/>
                        <a:pt x="856" y="455"/>
                      </a:cubicBezTo>
                      <a:cubicBezTo>
                        <a:pt x="863" y="439"/>
                        <a:pt x="879" y="409"/>
                        <a:pt x="886" y="409"/>
                      </a:cubicBezTo>
                      <a:cubicBezTo>
                        <a:pt x="896" y="409"/>
                        <a:pt x="894" y="390"/>
                        <a:pt x="883" y="390"/>
                      </a:cubicBezTo>
                      <a:cubicBezTo>
                        <a:pt x="876" y="390"/>
                        <a:pt x="867" y="396"/>
                        <a:pt x="856" y="416"/>
                      </a:cubicBezTo>
                      <a:cubicBezTo>
                        <a:pt x="859" y="410"/>
                        <a:pt x="859" y="407"/>
                        <a:pt x="858" y="407"/>
                      </a:cubicBezTo>
                      <a:cubicBezTo>
                        <a:pt x="857" y="407"/>
                        <a:pt x="852" y="412"/>
                        <a:pt x="848" y="416"/>
                      </a:cubicBezTo>
                      <a:cubicBezTo>
                        <a:pt x="847" y="417"/>
                        <a:pt x="846" y="418"/>
                        <a:pt x="845" y="418"/>
                      </a:cubicBezTo>
                      <a:cubicBezTo>
                        <a:pt x="842" y="418"/>
                        <a:pt x="846" y="401"/>
                        <a:pt x="832" y="401"/>
                      </a:cubicBezTo>
                      <a:lnTo>
                        <a:pt x="832" y="409"/>
                      </a:lnTo>
                      <a:cubicBezTo>
                        <a:pt x="817" y="433"/>
                        <a:pt x="812" y="441"/>
                        <a:pt x="810" y="441"/>
                      </a:cubicBezTo>
                      <a:cubicBezTo>
                        <a:pt x="808" y="441"/>
                        <a:pt x="814" y="424"/>
                        <a:pt x="809" y="424"/>
                      </a:cubicBezTo>
                      <a:lnTo>
                        <a:pt x="809" y="416"/>
                      </a:lnTo>
                      <a:cubicBezTo>
                        <a:pt x="812" y="400"/>
                        <a:pt x="811" y="396"/>
                        <a:pt x="808" y="396"/>
                      </a:cubicBezTo>
                      <a:cubicBezTo>
                        <a:pt x="806" y="396"/>
                        <a:pt x="802" y="403"/>
                        <a:pt x="801" y="403"/>
                      </a:cubicBezTo>
                      <a:cubicBezTo>
                        <a:pt x="800" y="403"/>
                        <a:pt x="802" y="398"/>
                        <a:pt x="809" y="378"/>
                      </a:cubicBezTo>
                      <a:lnTo>
                        <a:pt x="809" y="378"/>
                      </a:lnTo>
                      <a:lnTo>
                        <a:pt x="786" y="416"/>
                      </a:lnTo>
                      <a:cubicBezTo>
                        <a:pt x="773" y="437"/>
                        <a:pt x="768" y="444"/>
                        <a:pt x="766" y="444"/>
                      </a:cubicBezTo>
                      <a:cubicBezTo>
                        <a:pt x="760" y="444"/>
                        <a:pt x="788" y="383"/>
                        <a:pt x="776" y="383"/>
                      </a:cubicBezTo>
                      <a:cubicBezTo>
                        <a:pt x="775" y="383"/>
                        <a:pt x="773" y="384"/>
                        <a:pt x="771" y="386"/>
                      </a:cubicBezTo>
                      <a:lnTo>
                        <a:pt x="763" y="416"/>
                      </a:lnTo>
                      <a:cubicBezTo>
                        <a:pt x="762" y="418"/>
                        <a:pt x="760" y="419"/>
                        <a:pt x="760" y="419"/>
                      </a:cubicBezTo>
                      <a:cubicBezTo>
                        <a:pt x="750" y="419"/>
                        <a:pt x="817" y="285"/>
                        <a:pt x="817" y="278"/>
                      </a:cubicBezTo>
                      <a:cubicBezTo>
                        <a:pt x="825" y="262"/>
                        <a:pt x="825" y="262"/>
                        <a:pt x="832" y="262"/>
                      </a:cubicBezTo>
                      <a:cubicBezTo>
                        <a:pt x="836" y="249"/>
                        <a:pt x="836" y="243"/>
                        <a:pt x="835" y="243"/>
                      </a:cubicBezTo>
                      <a:cubicBezTo>
                        <a:pt x="829" y="243"/>
                        <a:pt x="798" y="310"/>
                        <a:pt x="786" y="316"/>
                      </a:cubicBezTo>
                      <a:cubicBezTo>
                        <a:pt x="802" y="285"/>
                        <a:pt x="825" y="247"/>
                        <a:pt x="825" y="239"/>
                      </a:cubicBezTo>
                      <a:cubicBezTo>
                        <a:pt x="826" y="237"/>
                        <a:pt x="825" y="236"/>
                        <a:pt x="825" y="236"/>
                      </a:cubicBezTo>
                      <a:cubicBezTo>
                        <a:pt x="820" y="236"/>
                        <a:pt x="785" y="282"/>
                        <a:pt x="776" y="282"/>
                      </a:cubicBezTo>
                      <a:cubicBezTo>
                        <a:pt x="774" y="282"/>
                        <a:pt x="773" y="277"/>
                        <a:pt x="777" y="266"/>
                      </a:cubicBezTo>
                      <a:lnTo>
                        <a:pt x="777" y="266"/>
                      </a:lnTo>
                      <a:cubicBezTo>
                        <a:pt x="769" y="287"/>
                        <a:pt x="755" y="302"/>
                        <a:pt x="740" y="324"/>
                      </a:cubicBezTo>
                      <a:cubicBezTo>
                        <a:pt x="734" y="324"/>
                        <a:pt x="754" y="269"/>
                        <a:pt x="746" y="269"/>
                      </a:cubicBezTo>
                      <a:cubicBezTo>
                        <a:pt x="743" y="269"/>
                        <a:pt x="739" y="272"/>
                        <a:pt x="732" y="282"/>
                      </a:cubicBezTo>
                      <a:lnTo>
                        <a:pt x="732" y="282"/>
                      </a:lnTo>
                      <a:cubicBezTo>
                        <a:pt x="732" y="281"/>
                        <a:pt x="732" y="280"/>
                        <a:pt x="732" y="278"/>
                      </a:cubicBezTo>
                      <a:lnTo>
                        <a:pt x="732" y="278"/>
                      </a:lnTo>
                      <a:cubicBezTo>
                        <a:pt x="717" y="293"/>
                        <a:pt x="694" y="316"/>
                        <a:pt x="678" y="332"/>
                      </a:cubicBezTo>
                      <a:cubicBezTo>
                        <a:pt x="699" y="291"/>
                        <a:pt x="702" y="279"/>
                        <a:pt x="698" y="279"/>
                      </a:cubicBezTo>
                      <a:cubicBezTo>
                        <a:pt x="691" y="279"/>
                        <a:pt x="670" y="303"/>
                        <a:pt x="663" y="303"/>
                      </a:cubicBezTo>
                      <a:cubicBezTo>
                        <a:pt x="659" y="303"/>
                        <a:pt x="661" y="292"/>
                        <a:pt x="678" y="255"/>
                      </a:cubicBezTo>
                      <a:lnTo>
                        <a:pt x="663" y="255"/>
                      </a:lnTo>
                      <a:lnTo>
                        <a:pt x="671" y="247"/>
                      </a:lnTo>
                      <a:cubicBezTo>
                        <a:pt x="669" y="244"/>
                        <a:pt x="667" y="243"/>
                        <a:pt x="665" y="243"/>
                      </a:cubicBezTo>
                      <a:cubicBezTo>
                        <a:pt x="655" y="243"/>
                        <a:pt x="637" y="268"/>
                        <a:pt x="624" y="293"/>
                      </a:cubicBezTo>
                      <a:cubicBezTo>
                        <a:pt x="624" y="278"/>
                        <a:pt x="632" y="270"/>
                        <a:pt x="640" y="262"/>
                      </a:cubicBezTo>
                      <a:cubicBezTo>
                        <a:pt x="640" y="247"/>
                        <a:pt x="639" y="239"/>
                        <a:pt x="634" y="239"/>
                      </a:cubicBezTo>
                      <a:cubicBezTo>
                        <a:pt x="627" y="239"/>
                        <a:pt x="614" y="256"/>
                        <a:pt x="586" y="293"/>
                      </a:cubicBezTo>
                      <a:lnTo>
                        <a:pt x="609" y="247"/>
                      </a:lnTo>
                      <a:lnTo>
                        <a:pt x="609" y="247"/>
                      </a:lnTo>
                      <a:cubicBezTo>
                        <a:pt x="607" y="249"/>
                        <a:pt x="606" y="250"/>
                        <a:pt x="605" y="250"/>
                      </a:cubicBezTo>
                      <a:cubicBezTo>
                        <a:pt x="599" y="250"/>
                        <a:pt x="607" y="204"/>
                        <a:pt x="594" y="204"/>
                      </a:cubicBezTo>
                      <a:cubicBezTo>
                        <a:pt x="591" y="204"/>
                        <a:pt x="586" y="207"/>
                        <a:pt x="578" y="216"/>
                      </a:cubicBezTo>
                      <a:lnTo>
                        <a:pt x="586" y="201"/>
                      </a:lnTo>
                      <a:lnTo>
                        <a:pt x="586" y="201"/>
                      </a:lnTo>
                      <a:cubicBezTo>
                        <a:pt x="582" y="204"/>
                        <a:pt x="579" y="206"/>
                        <a:pt x="577" y="206"/>
                      </a:cubicBezTo>
                      <a:cubicBezTo>
                        <a:pt x="564" y="206"/>
                        <a:pt x="575" y="148"/>
                        <a:pt x="565" y="148"/>
                      </a:cubicBezTo>
                      <a:cubicBezTo>
                        <a:pt x="560" y="148"/>
                        <a:pt x="549" y="165"/>
                        <a:pt x="524" y="216"/>
                      </a:cubicBezTo>
                      <a:lnTo>
                        <a:pt x="501" y="247"/>
                      </a:lnTo>
                      <a:cubicBezTo>
                        <a:pt x="509" y="270"/>
                        <a:pt x="470" y="316"/>
                        <a:pt x="463" y="347"/>
                      </a:cubicBezTo>
                      <a:cubicBezTo>
                        <a:pt x="462" y="347"/>
                        <a:pt x="462" y="348"/>
                        <a:pt x="462" y="348"/>
                      </a:cubicBezTo>
                      <a:cubicBezTo>
                        <a:pt x="457" y="348"/>
                        <a:pt x="471" y="293"/>
                        <a:pt x="478" y="285"/>
                      </a:cubicBezTo>
                      <a:lnTo>
                        <a:pt x="478" y="293"/>
                      </a:lnTo>
                      <a:cubicBezTo>
                        <a:pt x="517" y="216"/>
                        <a:pt x="478" y="255"/>
                        <a:pt x="501" y="201"/>
                      </a:cubicBezTo>
                      <a:cubicBezTo>
                        <a:pt x="470" y="193"/>
                        <a:pt x="463" y="139"/>
                        <a:pt x="432" y="124"/>
                      </a:cubicBezTo>
                      <a:lnTo>
                        <a:pt x="416" y="193"/>
                      </a:lnTo>
                      <a:lnTo>
                        <a:pt x="409" y="185"/>
                      </a:lnTo>
                      <a:cubicBezTo>
                        <a:pt x="409" y="162"/>
                        <a:pt x="424" y="131"/>
                        <a:pt x="424" y="131"/>
                      </a:cubicBezTo>
                      <a:cubicBezTo>
                        <a:pt x="427" y="123"/>
                        <a:pt x="429" y="120"/>
                        <a:pt x="428" y="120"/>
                      </a:cubicBezTo>
                      <a:cubicBezTo>
                        <a:pt x="427" y="120"/>
                        <a:pt x="407" y="165"/>
                        <a:pt x="401" y="177"/>
                      </a:cubicBezTo>
                      <a:cubicBezTo>
                        <a:pt x="401" y="147"/>
                        <a:pt x="432" y="100"/>
                        <a:pt x="432" y="100"/>
                      </a:cubicBezTo>
                      <a:lnTo>
                        <a:pt x="424" y="100"/>
                      </a:lnTo>
                      <a:lnTo>
                        <a:pt x="424" y="108"/>
                      </a:lnTo>
                      <a:cubicBezTo>
                        <a:pt x="410" y="129"/>
                        <a:pt x="403" y="156"/>
                        <a:pt x="396" y="156"/>
                      </a:cubicBezTo>
                      <a:cubicBezTo>
                        <a:pt x="395" y="156"/>
                        <a:pt x="394" y="155"/>
                        <a:pt x="393" y="154"/>
                      </a:cubicBezTo>
                      <a:cubicBezTo>
                        <a:pt x="393" y="139"/>
                        <a:pt x="401" y="124"/>
                        <a:pt x="401" y="108"/>
                      </a:cubicBezTo>
                      <a:lnTo>
                        <a:pt x="393" y="100"/>
                      </a:lnTo>
                      <a:lnTo>
                        <a:pt x="378" y="154"/>
                      </a:lnTo>
                      <a:lnTo>
                        <a:pt x="378" y="139"/>
                      </a:lnTo>
                      <a:cubicBezTo>
                        <a:pt x="373" y="154"/>
                        <a:pt x="371" y="159"/>
                        <a:pt x="373" y="159"/>
                      </a:cubicBezTo>
                      <a:cubicBezTo>
                        <a:pt x="373" y="159"/>
                        <a:pt x="375" y="157"/>
                        <a:pt x="378" y="154"/>
                      </a:cubicBezTo>
                      <a:lnTo>
                        <a:pt x="378" y="154"/>
                      </a:lnTo>
                      <a:cubicBezTo>
                        <a:pt x="363" y="177"/>
                        <a:pt x="370" y="147"/>
                        <a:pt x="355" y="208"/>
                      </a:cubicBezTo>
                      <a:cubicBezTo>
                        <a:pt x="378" y="108"/>
                        <a:pt x="324" y="162"/>
                        <a:pt x="324" y="131"/>
                      </a:cubicBezTo>
                      <a:cubicBezTo>
                        <a:pt x="315" y="154"/>
                        <a:pt x="308" y="161"/>
                        <a:pt x="303" y="161"/>
                      </a:cubicBezTo>
                      <a:cubicBezTo>
                        <a:pt x="299" y="161"/>
                        <a:pt x="296" y="158"/>
                        <a:pt x="293" y="154"/>
                      </a:cubicBezTo>
                      <a:cubicBezTo>
                        <a:pt x="293" y="168"/>
                        <a:pt x="281" y="218"/>
                        <a:pt x="273" y="218"/>
                      </a:cubicBezTo>
                      <a:cubicBezTo>
                        <a:pt x="272" y="218"/>
                        <a:pt x="271" y="218"/>
                        <a:pt x="270" y="216"/>
                      </a:cubicBezTo>
                      <a:cubicBezTo>
                        <a:pt x="304" y="107"/>
                        <a:pt x="278" y="149"/>
                        <a:pt x="287" y="95"/>
                      </a:cubicBezTo>
                      <a:lnTo>
                        <a:pt x="287" y="95"/>
                      </a:lnTo>
                      <a:cubicBezTo>
                        <a:pt x="279" y="115"/>
                        <a:pt x="267" y="96"/>
                        <a:pt x="255" y="170"/>
                      </a:cubicBezTo>
                      <a:cubicBezTo>
                        <a:pt x="255" y="154"/>
                        <a:pt x="262" y="124"/>
                        <a:pt x="270" y="93"/>
                      </a:cubicBezTo>
                      <a:lnTo>
                        <a:pt x="270" y="93"/>
                      </a:lnTo>
                      <a:cubicBezTo>
                        <a:pt x="264" y="100"/>
                        <a:pt x="260" y="103"/>
                        <a:pt x="256" y="103"/>
                      </a:cubicBezTo>
                      <a:cubicBezTo>
                        <a:pt x="242" y="103"/>
                        <a:pt x="241" y="60"/>
                        <a:pt x="223" y="60"/>
                      </a:cubicBezTo>
                      <a:cubicBezTo>
                        <a:pt x="221" y="60"/>
                        <a:pt x="219" y="61"/>
                        <a:pt x="216" y="62"/>
                      </a:cubicBezTo>
                      <a:cubicBezTo>
                        <a:pt x="216" y="85"/>
                        <a:pt x="208" y="100"/>
                        <a:pt x="201" y="124"/>
                      </a:cubicBezTo>
                      <a:lnTo>
                        <a:pt x="216" y="39"/>
                      </a:lnTo>
                      <a:lnTo>
                        <a:pt x="216" y="39"/>
                      </a:lnTo>
                      <a:cubicBezTo>
                        <a:pt x="210" y="45"/>
                        <a:pt x="196" y="98"/>
                        <a:pt x="192" y="98"/>
                      </a:cubicBezTo>
                      <a:cubicBezTo>
                        <a:pt x="191" y="98"/>
                        <a:pt x="191" y="95"/>
                        <a:pt x="192" y="87"/>
                      </a:cubicBezTo>
                      <a:lnTo>
                        <a:pt x="192" y="87"/>
                      </a:lnTo>
                      <a:cubicBezTo>
                        <a:pt x="190" y="97"/>
                        <a:pt x="185" y="104"/>
                        <a:pt x="185" y="116"/>
                      </a:cubicBezTo>
                      <a:cubicBezTo>
                        <a:pt x="178" y="87"/>
                        <a:pt x="166" y="81"/>
                        <a:pt x="153" y="81"/>
                      </a:cubicBezTo>
                      <a:cubicBezTo>
                        <a:pt x="143" y="81"/>
                        <a:pt x="132" y="85"/>
                        <a:pt x="122" y="85"/>
                      </a:cubicBezTo>
                      <a:cubicBezTo>
                        <a:pt x="104" y="85"/>
                        <a:pt x="89" y="72"/>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Luckiest Guy"/>
              <a:buNone/>
              <a:defRPr sz="3200">
                <a:solidFill>
                  <a:schemeClr val="dk1"/>
                </a:solidFill>
                <a:latin typeface="Luckiest Guy"/>
                <a:ea typeface="Luckiest Guy"/>
                <a:cs typeface="Luckiest Guy"/>
                <a:sym typeface="Luckiest Gu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65" r:id="rId3"/>
    <p:sldLayoutId id="2147483668" r:id="rId4"/>
    <p:sldLayoutId id="2147483674" r:id="rId5"/>
    <p:sldLayoutId id="2147483675" r:id="rId6"/>
    <p:sldLayoutId id="2147483676" r:id="rId7"/>
    <p:sldLayoutId id="214748367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5"/>
          <p:cNvSpPr/>
          <p:nvPr/>
        </p:nvSpPr>
        <p:spPr>
          <a:xfrm>
            <a:off x="7110425" y="-23800"/>
            <a:ext cx="2076450" cy="1553225"/>
          </a:xfrm>
          <a:custGeom>
            <a:avLst/>
            <a:gdLst/>
            <a:ahLst/>
            <a:cxnLst/>
            <a:rect l="l" t="t" r="r" b="b"/>
            <a:pathLst>
              <a:path w="83058" h="62129" extrusionOk="0">
                <a:moveTo>
                  <a:pt x="0" y="0"/>
                </a:moveTo>
                <a:cubicBezTo>
                  <a:pt x="794" y="2254"/>
                  <a:pt x="2952" y="9906"/>
                  <a:pt x="4762" y="13525"/>
                </a:cubicBezTo>
                <a:cubicBezTo>
                  <a:pt x="6572" y="17145"/>
                  <a:pt x="8350" y="19844"/>
                  <a:pt x="10858" y="21717"/>
                </a:cubicBezTo>
                <a:cubicBezTo>
                  <a:pt x="13366" y="23590"/>
                  <a:pt x="16129" y="24098"/>
                  <a:pt x="19812" y="24765"/>
                </a:cubicBezTo>
                <a:cubicBezTo>
                  <a:pt x="23495" y="25432"/>
                  <a:pt x="28765" y="24701"/>
                  <a:pt x="32956" y="25717"/>
                </a:cubicBezTo>
                <a:cubicBezTo>
                  <a:pt x="37147" y="26733"/>
                  <a:pt x="41370" y="28004"/>
                  <a:pt x="44958" y="30861"/>
                </a:cubicBezTo>
                <a:cubicBezTo>
                  <a:pt x="48546" y="33719"/>
                  <a:pt x="51181" y="38385"/>
                  <a:pt x="54483" y="42862"/>
                </a:cubicBezTo>
                <a:cubicBezTo>
                  <a:pt x="57785" y="47339"/>
                  <a:pt x="61532" y="54546"/>
                  <a:pt x="64770" y="57721"/>
                </a:cubicBezTo>
                <a:cubicBezTo>
                  <a:pt x="68009" y="60896"/>
                  <a:pt x="70866" y="61277"/>
                  <a:pt x="73914" y="61912"/>
                </a:cubicBezTo>
                <a:cubicBezTo>
                  <a:pt x="76962" y="62547"/>
                  <a:pt x="81534" y="61595"/>
                  <a:pt x="83058" y="61531"/>
                </a:cubicBezTo>
              </a:path>
            </a:pathLst>
          </a:custGeom>
          <a:noFill/>
          <a:ln w="28575" cap="flat" cmpd="sng">
            <a:solidFill>
              <a:schemeClr val="accent2"/>
            </a:solidFill>
            <a:prstDash val="solid"/>
            <a:round/>
            <a:headEnd type="none" w="med" len="med"/>
            <a:tailEnd type="none" w="med" len="med"/>
          </a:ln>
        </p:spPr>
        <p:txBody>
          <a:bodyPr/>
          <a:lstStyle/>
          <a:p>
            <a:endParaRPr lang="en-SG"/>
          </a:p>
        </p:txBody>
      </p:sp>
      <p:sp>
        <p:nvSpPr>
          <p:cNvPr id="868" name="Google Shape;868;p35"/>
          <p:cNvSpPr/>
          <p:nvPr/>
        </p:nvSpPr>
        <p:spPr>
          <a:xfrm>
            <a:off x="-4750" y="3264495"/>
            <a:ext cx="1677975" cy="2045700"/>
          </a:xfrm>
          <a:custGeom>
            <a:avLst/>
            <a:gdLst/>
            <a:ahLst/>
            <a:cxnLst/>
            <a:rect l="l" t="t" r="r" b="b"/>
            <a:pathLst>
              <a:path w="67119" h="81828" extrusionOk="0">
                <a:moveTo>
                  <a:pt x="0" y="865"/>
                </a:moveTo>
                <a:cubicBezTo>
                  <a:pt x="1270" y="738"/>
                  <a:pt x="4096" y="-278"/>
                  <a:pt x="7620" y="103"/>
                </a:cubicBezTo>
                <a:cubicBezTo>
                  <a:pt x="11144" y="484"/>
                  <a:pt x="17081" y="1627"/>
                  <a:pt x="21145" y="3151"/>
                </a:cubicBezTo>
                <a:cubicBezTo>
                  <a:pt x="25209" y="4675"/>
                  <a:pt x="28956" y="6485"/>
                  <a:pt x="32004" y="9247"/>
                </a:cubicBezTo>
                <a:cubicBezTo>
                  <a:pt x="35052" y="12009"/>
                  <a:pt x="37623" y="15756"/>
                  <a:pt x="39433" y="19725"/>
                </a:cubicBezTo>
                <a:cubicBezTo>
                  <a:pt x="41243" y="23694"/>
                  <a:pt x="42068" y="29060"/>
                  <a:pt x="42862" y="33060"/>
                </a:cubicBezTo>
                <a:cubicBezTo>
                  <a:pt x="43656" y="37061"/>
                  <a:pt x="43212" y="40172"/>
                  <a:pt x="44196" y="43728"/>
                </a:cubicBezTo>
                <a:cubicBezTo>
                  <a:pt x="45180" y="47284"/>
                  <a:pt x="46482" y="50999"/>
                  <a:pt x="48768" y="54396"/>
                </a:cubicBezTo>
                <a:cubicBezTo>
                  <a:pt x="51054" y="57793"/>
                  <a:pt x="55023" y="60809"/>
                  <a:pt x="57912" y="64111"/>
                </a:cubicBezTo>
                <a:cubicBezTo>
                  <a:pt x="60801" y="67413"/>
                  <a:pt x="64579" y="71255"/>
                  <a:pt x="66103" y="74208"/>
                </a:cubicBezTo>
                <a:cubicBezTo>
                  <a:pt x="67627" y="77161"/>
                  <a:pt x="66897" y="80558"/>
                  <a:pt x="67056" y="81828"/>
                </a:cubicBezTo>
              </a:path>
            </a:pathLst>
          </a:custGeom>
          <a:noFill/>
          <a:ln w="28575" cap="flat" cmpd="sng">
            <a:solidFill>
              <a:schemeClr val="accent2"/>
            </a:solidFill>
            <a:prstDash val="solid"/>
            <a:round/>
            <a:headEnd type="none" w="med" len="med"/>
            <a:tailEnd type="none" w="med" len="med"/>
          </a:ln>
        </p:spPr>
        <p:txBody>
          <a:bodyPr/>
          <a:lstStyle/>
          <a:p>
            <a:endParaRPr lang="en-SG"/>
          </a:p>
        </p:txBody>
      </p:sp>
      <p:sp>
        <p:nvSpPr>
          <p:cNvPr id="869" name="Google Shape;869;p35"/>
          <p:cNvSpPr txBox="1">
            <a:spLocks noGrp="1"/>
          </p:cNvSpPr>
          <p:nvPr>
            <p:ph type="ctrTitle"/>
          </p:nvPr>
        </p:nvSpPr>
        <p:spPr>
          <a:xfrm>
            <a:off x="1564801" y="1149875"/>
            <a:ext cx="60144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sz="4800" dirty="0"/>
              <a:t>St1504: Deep LEarning ca1 Part A</a:t>
            </a:r>
            <a:br>
              <a:rPr lang="en-SG" sz="4800" dirty="0"/>
            </a:br>
            <a:r>
              <a:rPr lang="en-SG" sz="2000" dirty="0"/>
              <a:t>(Convolutional Neural Network)</a:t>
            </a:r>
            <a:endParaRPr sz="4800" dirty="0"/>
          </a:p>
        </p:txBody>
      </p:sp>
      <p:sp>
        <p:nvSpPr>
          <p:cNvPr id="870" name="Google Shape;870;p35"/>
          <p:cNvSpPr txBox="1">
            <a:spLocks noGrp="1"/>
          </p:cNvSpPr>
          <p:nvPr>
            <p:ph type="subTitle" idx="1"/>
          </p:nvPr>
        </p:nvSpPr>
        <p:spPr>
          <a:xfrm>
            <a:off x="1564799" y="3239425"/>
            <a:ext cx="6014400" cy="754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SG" sz="1600" dirty="0">
                <a:latin typeface="Bahnschrift Light SemiCondensed" panose="020B0502040204020203" pitchFamily="34" charset="0"/>
                <a:cs typeface="Biome" panose="020B0502040204020203" pitchFamily="34" charset="0"/>
              </a:rPr>
              <a:t>Done by: Lee Hong Yi, p2223010</a:t>
            </a:r>
          </a:p>
          <a:p>
            <a:pPr marL="0" lvl="0" indent="0" rtl="0">
              <a:spcBef>
                <a:spcPts val="0"/>
              </a:spcBef>
              <a:spcAft>
                <a:spcPts val="0"/>
              </a:spcAft>
              <a:buNone/>
            </a:pPr>
            <a:r>
              <a:rPr lang="en-SG" sz="1600" dirty="0">
                <a:latin typeface="Bahnschrift Light SemiCondensed" panose="020B0502040204020203" pitchFamily="34" charset="0"/>
                <a:cs typeface="Biome" panose="020B0502040204020203" pitchFamily="34" charset="0"/>
              </a:rPr>
              <a:t>(DAAA/FT/2B/07)</a:t>
            </a:r>
          </a:p>
        </p:txBody>
      </p:sp>
      <p:grpSp>
        <p:nvGrpSpPr>
          <p:cNvPr id="871" name="Google Shape;871;p35"/>
          <p:cNvGrpSpPr/>
          <p:nvPr/>
        </p:nvGrpSpPr>
        <p:grpSpPr>
          <a:xfrm>
            <a:off x="7551756" y="-307137"/>
            <a:ext cx="1629677" cy="3074496"/>
            <a:chOff x="7551756" y="-307137"/>
            <a:chExt cx="1629677" cy="3074496"/>
          </a:xfrm>
        </p:grpSpPr>
        <p:grpSp>
          <p:nvGrpSpPr>
            <p:cNvPr id="872" name="Google Shape;872;p35"/>
            <p:cNvGrpSpPr/>
            <p:nvPr/>
          </p:nvGrpSpPr>
          <p:grpSpPr>
            <a:xfrm rot="-1448158">
              <a:off x="7741649" y="-194530"/>
              <a:ext cx="785189" cy="1096879"/>
              <a:chOff x="-260749" y="-2178161"/>
              <a:chExt cx="757769" cy="1058615"/>
            </a:xfrm>
          </p:grpSpPr>
          <p:sp>
            <p:nvSpPr>
              <p:cNvPr id="873" name="Google Shape;873;p35"/>
              <p:cNvSpPr/>
              <p:nvPr/>
            </p:nvSpPr>
            <p:spPr>
              <a:xfrm>
                <a:off x="-260490" y="-2178161"/>
                <a:ext cx="757510" cy="1058370"/>
              </a:xfrm>
              <a:custGeom>
                <a:avLst/>
                <a:gdLst/>
                <a:ahLst/>
                <a:cxnLst/>
                <a:rect l="l" t="t" r="r" b="b"/>
                <a:pathLst>
                  <a:path w="9185" h="12833" extrusionOk="0">
                    <a:moveTo>
                      <a:pt x="5709" y="0"/>
                    </a:moveTo>
                    <a:cubicBezTo>
                      <a:pt x="4824" y="0"/>
                      <a:pt x="3742" y="821"/>
                      <a:pt x="3614" y="1968"/>
                    </a:cubicBezTo>
                    <a:cubicBezTo>
                      <a:pt x="3367" y="4110"/>
                      <a:pt x="3121" y="3371"/>
                      <a:pt x="1556" y="4611"/>
                    </a:cubicBezTo>
                    <a:cubicBezTo>
                      <a:pt x="0" y="5844"/>
                      <a:pt x="3043" y="7485"/>
                      <a:pt x="2057" y="8641"/>
                    </a:cubicBezTo>
                    <a:cubicBezTo>
                      <a:pt x="1143" y="9712"/>
                      <a:pt x="1718" y="11550"/>
                      <a:pt x="3641" y="11550"/>
                    </a:cubicBezTo>
                    <a:cubicBezTo>
                      <a:pt x="3793" y="11550"/>
                      <a:pt x="3953" y="11539"/>
                      <a:pt x="4122" y="11515"/>
                    </a:cubicBezTo>
                    <a:cubicBezTo>
                      <a:pt x="4161" y="11530"/>
                      <a:pt x="4199" y="11538"/>
                      <a:pt x="4238" y="11553"/>
                    </a:cubicBezTo>
                    <a:cubicBezTo>
                      <a:pt x="4261" y="11977"/>
                      <a:pt x="4307" y="12408"/>
                      <a:pt x="4376" y="12832"/>
                    </a:cubicBezTo>
                    <a:cubicBezTo>
                      <a:pt x="4376" y="12416"/>
                      <a:pt x="4392" y="11992"/>
                      <a:pt x="4407" y="11576"/>
                    </a:cubicBezTo>
                    <a:cubicBezTo>
                      <a:pt x="4485" y="11587"/>
                      <a:pt x="4576" y="11594"/>
                      <a:pt x="4680" y="11594"/>
                    </a:cubicBezTo>
                    <a:cubicBezTo>
                      <a:pt x="5031" y="11594"/>
                      <a:pt x="5524" y="11510"/>
                      <a:pt x="6095" y="11183"/>
                    </a:cubicBezTo>
                    <a:cubicBezTo>
                      <a:pt x="7250" y="10521"/>
                      <a:pt x="7412" y="9535"/>
                      <a:pt x="6503" y="8548"/>
                    </a:cubicBezTo>
                    <a:cubicBezTo>
                      <a:pt x="5594" y="7562"/>
                      <a:pt x="9184" y="7855"/>
                      <a:pt x="8059" y="5004"/>
                    </a:cubicBezTo>
                    <a:cubicBezTo>
                      <a:pt x="7320" y="3116"/>
                      <a:pt x="6249" y="5420"/>
                      <a:pt x="6819" y="2130"/>
                    </a:cubicBezTo>
                    <a:cubicBezTo>
                      <a:pt x="7082" y="606"/>
                      <a:pt x="6469" y="0"/>
                      <a:pt x="5709"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 name="Google Shape;874;p35"/>
              <p:cNvGrpSpPr/>
              <p:nvPr/>
            </p:nvGrpSpPr>
            <p:grpSpPr>
              <a:xfrm>
                <a:off x="-260749" y="-2178080"/>
                <a:ext cx="756850" cy="1058535"/>
                <a:chOff x="-260749" y="-2178080"/>
                <a:chExt cx="756850" cy="1058535"/>
              </a:xfrm>
            </p:grpSpPr>
            <p:sp>
              <p:nvSpPr>
                <p:cNvPr id="875" name="Google Shape;875;p35"/>
                <p:cNvSpPr/>
                <p:nvPr/>
              </p:nvSpPr>
              <p:spPr>
                <a:xfrm>
                  <a:off x="-260749" y="-2178080"/>
                  <a:ext cx="756850" cy="956434"/>
                </a:xfrm>
                <a:custGeom>
                  <a:avLst/>
                  <a:gdLst/>
                  <a:ahLst/>
                  <a:cxnLst/>
                  <a:rect l="l" t="t" r="r" b="b"/>
                  <a:pathLst>
                    <a:path w="9177" h="11597" extrusionOk="0">
                      <a:moveTo>
                        <a:pt x="5707" y="0"/>
                      </a:moveTo>
                      <a:cubicBezTo>
                        <a:pt x="4823" y="0"/>
                        <a:pt x="3742" y="820"/>
                        <a:pt x="3614" y="1971"/>
                      </a:cubicBezTo>
                      <a:cubicBezTo>
                        <a:pt x="3367" y="4113"/>
                        <a:pt x="3120" y="3373"/>
                        <a:pt x="1556" y="4606"/>
                      </a:cubicBezTo>
                      <a:cubicBezTo>
                        <a:pt x="0" y="5846"/>
                        <a:pt x="3043" y="7487"/>
                        <a:pt x="2057" y="8643"/>
                      </a:cubicBezTo>
                      <a:cubicBezTo>
                        <a:pt x="1150" y="9707"/>
                        <a:pt x="1719" y="11553"/>
                        <a:pt x="3642" y="11553"/>
                      </a:cubicBezTo>
                      <a:cubicBezTo>
                        <a:pt x="3794" y="11553"/>
                        <a:pt x="3954" y="11541"/>
                        <a:pt x="4122" y="11517"/>
                      </a:cubicBezTo>
                      <a:cubicBezTo>
                        <a:pt x="4122" y="11517"/>
                        <a:pt x="4326" y="11597"/>
                        <a:pt x="4672" y="11597"/>
                      </a:cubicBezTo>
                      <a:cubicBezTo>
                        <a:pt x="5022" y="11597"/>
                        <a:pt x="5517" y="11515"/>
                        <a:pt x="6095" y="11186"/>
                      </a:cubicBezTo>
                      <a:cubicBezTo>
                        <a:pt x="7250" y="10523"/>
                        <a:pt x="7412" y="9537"/>
                        <a:pt x="6503" y="8551"/>
                      </a:cubicBezTo>
                      <a:cubicBezTo>
                        <a:pt x="5594" y="7564"/>
                        <a:pt x="9176" y="7850"/>
                        <a:pt x="8059" y="5006"/>
                      </a:cubicBezTo>
                      <a:cubicBezTo>
                        <a:pt x="7320" y="3119"/>
                        <a:pt x="6249" y="5423"/>
                        <a:pt x="6819" y="2133"/>
                      </a:cubicBezTo>
                      <a:cubicBezTo>
                        <a:pt x="7083" y="607"/>
                        <a:pt x="6468"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5"/>
                <p:cNvSpPr/>
                <p:nvPr/>
              </p:nvSpPr>
              <p:spPr>
                <a:xfrm>
                  <a:off x="85553" y="-1906911"/>
                  <a:ext cx="60452" cy="787365"/>
                </a:xfrm>
                <a:custGeom>
                  <a:avLst/>
                  <a:gdLst/>
                  <a:ahLst/>
                  <a:cxnLst/>
                  <a:rect l="l" t="t" r="r" b="b"/>
                  <a:pathLst>
                    <a:path w="733" h="9547" extrusionOk="0">
                      <a:moveTo>
                        <a:pt x="732" y="0"/>
                      </a:moveTo>
                      <a:lnTo>
                        <a:pt x="732" y="0"/>
                      </a:lnTo>
                      <a:cubicBezTo>
                        <a:pt x="570" y="778"/>
                        <a:pt x="447" y="1572"/>
                        <a:pt x="347" y="2366"/>
                      </a:cubicBezTo>
                      <a:cubicBezTo>
                        <a:pt x="254" y="3159"/>
                        <a:pt x="170" y="3953"/>
                        <a:pt x="116" y="4746"/>
                      </a:cubicBezTo>
                      <a:cubicBezTo>
                        <a:pt x="54" y="5548"/>
                        <a:pt x="16" y="6349"/>
                        <a:pt x="16" y="7150"/>
                      </a:cubicBezTo>
                      <a:cubicBezTo>
                        <a:pt x="0" y="7952"/>
                        <a:pt x="54" y="8753"/>
                        <a:pt x="177" y="9547"/>
                      </a:cubicBezTo>
                      <a:cubicBezTo>
                        <a:pt x="177" y="8745"/>
                        <a:pt x="224" y="7952"/>
                        <a:pt x="278" y="7158"/>
                      </a:cubicBezTo>
                      <a:cubicBezTo>
                        <a:pt x="324" y="6364"/>
                        <a:pt x="385" y="5571"/>
                        <a:pt x="439" y="4777"/>
                      </a:cubicBezTo>
                      <a:cubicBezTo>
                        <a:pt x="501" y="3976"/>
                        <a:pt x="555" y="3182"/>
                        <a:pt x="609" y="2389"/>
                      </a:cubicBezTo>
                      <a:cubicBezTo>
                        <a:pt x="655" y="1595"/>
                        <a:pt x="709" y="794"/>
                        <a:pt x="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16795" y="-1730255"/>
                  <a:ext cx="117028" cy="257397"/>
                </a:xfrm>
                <a:custGeom>
                  <a:avLst/>
                  <a:gdLst/>
                  <a:ahLst/>
                  <a:cxnLst/>
                  <a:rect l="l" t="t" r="r" b="b"/>
                  <a:pathLst>
                    <a:path w="1419" h="3121" extrusionOk="0">
                      <a:moveTo>
                        <a:pt x="1" y="0"/>
                      </a:moveTo>
                      <a:cubicBezTo>
                        <a:pt x="170" y="239"/>
                        <a:pt x="317" y="486"/>
                        <a:pt x="455" y="740"/>
                      </a:cubicBezTo>
                      <a:cubicBezTo>
                        <a:pt x="594" y="986"/>
                        <a:pt x="725" y="1241"/>
                        <a:pt x="840" y="1503"/>
                      </a:cubicBezTo>
                      <a:cubicBezTo>
                        <a:pt x="871" y="1564"/>
                        <a:pt x="887" y="1634"/>
                        <a:pt x="918" y="1695"/>
                      </a:cubicBezTo>
                      <a:cubicBezTo>
                        <a:pt x="948" y="1757"/>
                        <a:pt x="979" y="1826"/>
                        <a:pt x="1002" y="1888"/>
                      </a:cubicBezTo>
                      <a:lnTo>
                        <a:pt x="1072" y="2088"/>
                      </a:lnTo>
                      <a:lnTo>
                        <a:pt x="1141" y="2289"/>
                      </a:lnTo>
                      <a:cubicBezTo>
                        <a:pt x="1195" y="2427"/>
                        <a:pt x="1233" y="2566"/>
                        <a:pt x="1280" y="2705"/>
                      </a:cubicBezTo>
                      <a:cubicBezTo>
                        <a:pt x="1326" y="2843"/>
                        <a:pt x="1357" y="2982"/>
                        <a:pt x="1403" y="3121"/>
                      </a:cubicBezTo>
                      <a:cubicBezTo>
                        <a:pt x="1418" y="2828"/>
                        <a:pt x="1395" y="2527"/>
                        <a:pt x="1334" y="2242"/>
                      </a:cubicBezTo>
                      <a:cubicBezTo>
                        <a:pt x="1318" y="2173"/>
                        <a:pt x="1303" y="2096"/>
                        <a:pt x="1280" y="2027"/>
                      </a:cubicBezTo>
                      <a:lnTo>
                        <a:pt x="1218" y="1811"/>
                      </a:lnTo>
                      <a:cubicBezTo>
                        <a:pt x="1203" y="1742"/>
                        <a:pt x="1172" y="1672"/>
                        <a:pt x="1149" y="1603"/>
                      </a:cubicBezTo>
                      <a:cubicBezTo>
                        <a:pt x="1118" y="1533"/>
                        <a:pt x="1095" y="1464"/>
                        <a:pt x="1064" y="1395"/>
                      </a:cubicBezTo>
                      <a:cubicBezTo>
                        <a:pt x="948" y="1125"/>
                        <a:pt x="794" y="863"/>
                        <a:pt x="625" y="624"/>
                      </a:cubicBezTo>
                      <a:cubicBezTo>
                        <a:pt x="448" y="385"/>
                        <a:pt x="240" y="17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126212" y="-1764563"/>
                  <a:ext cx="135420" cy="142430"/>
                </a:xfrm>
                <a:custGeom>
                  <a:avLst/>
                  <a:gdLst/>
                  <a:ahLst/>
                  <a:cxnLst/>
                  <a:rect l="l" t="t" r="r" b="b"/>
                  <a:pathLst>
                    <a:path w="1642" h="1727" extrusionOk="0">
                      <a:moveTo>
                        <a:pt x="1641" y="0"/>
                      </a:moveTo>
                      <a:cubicBezTo>
                        <a:pt x="1472" y="108"/>
                        <a:pt x="1310" y="231"/>
                        <a:pt x="1156" y="362"/>
                      </a:cubicBezTo>
                      <a:cubicBezTo>
                        <a:pt x="1010" y="493"/>
                        <a:pt x="863" y="632"/>
                        <a:pt x="732" y="778"/>
                      </a:cubicBezTo>
                      <a:cubicBezTo>
                        <a:pt x="594" y="917"/>
                        <a:pt x="463" y="1071"/>
                        <a:pt x="339" y="1225"/>
                      </a:cubicBezTo>
                      <a:cubicBezTo>
                        <a:pt x="208" y="1387"/>
                        <a:pt x="100" y="1549"/>
                        <a:pt x="0" y="1726"/>
                      </a:cubicBezTo>
                      <a:cubicBezTo>
                        <a:pt x="170" y="1618"/>
                        <a:pt x="332" y="1495"/>
                        <a:pt x="478" y="1364"/>
                      </a:cubicBezTo>
                      <a:cubicBezTo>
                        <a:pt x="632" y="1233"/>
                        <a:pt x="771" y="1094"/>
                        <a:pt x="909" y="948"/>
                      </a:cubicBezTo>
                      <a:cubicBezTo>
                        <a:pt x="1048" y="801"/>
                        <a:pt x="1179" y="655"/>
                        <a:pt x="1302" y="493"/>
                      </a:cubicBezTo>
                      <a:cubicBezTo>
                        <a:pt x="1426" y="339"/>
                        <a:pt x="1541" y="170"/>
                        <a:pt x="1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106501" y="-1411911"/>
                  <a:ext cx="94761" cy="108699"/>
                </a:xfrm>
                <a:custGeom>
                  <a:avLst/>
                  <a:gdLst/>
                  <a:ahLst/>
                  <a:cxnLst/>
                  <a:rect l="l" t="t" r="r" b="b"/>
                  <a:pathLst>
                    <a:path w="1149" h="1318" extrusionOk="0">
                      <a:moveTo>
                        <a:pt x="1148" y="0"/>
                      </a:moveTo>
                      <a:lnTo>
                        <a:pt x="1148" y="0"/>
                      </a:lnTo>
                      <a:cubicBezTo>
                        <a:pt x="1017" y="77"/>
                        <a:pt x="894" y="162"/>
                        <a:pt x="786" y="270"/>
                      </a:cubicBezTo>
                      <a:cubicBezTo>
                        <a:pt x="678" y="362"/>
                        <a:pt x="571" y="470"/>
                        <a:pt x="478" y="578"/>
                      </a:cubicBezTo>
                      <a:cubicBezTo>
                        <a:pt x="386" y="686"/>
                        <a:pt x="293" y="802"/>
                        <a:pt x="208" y="925"/>
                      </a:cubicBezTo>
                      <a:cubicBezTo>
                        <a:pt x="124" y="1048"/>
                        <a:pt x="54" y="1179"/>
                        <a:pt x="0" y="1318"/>
                      </a:cubicBezTo>
                      <a:cubicBezTo>
                        <a:pt x="124" y="1241"/>
                        <a:pt x="247" y="1156"/>
                        <a:pt x="355" y="1056"/>
                      </a:cubicBezTo>
                      <a:cubicBezTo>
                        <a:pt x="571" y="856"/>
                        <a:pt x="763" y="640"/>
                        <a:pt x="933" y="393"/>
                      </a:cubicBezTo>
                      <a:cubicBezTo>
                        <a:pt x="1017" y="270"/>
                        <a:pt x="1087" y="139"/>
                        <a:pt x="1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0" name="Google Shape;880;p35"/>
            <p:cNvGrpSpPr/>
            <p:nvPr/>
          </p:nvGrpSpPr>
          <p:grpSpPr>
            <a:xfrm rot="558370" flipH="1">
              <a:off x="8526754" y="1227977"/>
              <a:ext cx="536448" cy="1505918"/>
              <a:chOff x="-3912631" y="2491927"/>
              <a:chExt cx="508196" cy="1426608"/>
            </a:xfrm>
          </p:grpSpPr>
          <p:sp>
            <p:nvSpPr>
              <p:cNvPr id="881" name="Google Shape;881;p35"/>
              <p:cNvSpPr/>
              <p:nvPr/>
            </p:nvSpPr>
            <p:spPr>
              <a:xfrm>
                <a:off x="-3911795" y="2491927"/>
                <a:ext cx="471578" cy="1426362"/>
              </a:xfrm>
              <a:custGeom>
                <a:avLst/>
                <a:gdLst/>
                <a:ahLst/>
                <a:cxnLst/>
                <a:rect l="l" t="t" r="r" b="b"/>
                <a:pathLst>
                  <a:path w="5718" h="17295" extrusionOk="0">
                    <a:moveTo>
                      <a:pt x="5718" y="0"/>
                    </a:moveTo>
                    <a:cubicBezTo>
                      <a:pt x="5040" y="417"/>
                      <a:pt x="4493" y="1018"/>
                      <a:pt x="4138" y="1734"/>
                    </a:cubicBezTo>
                    <a:cubicBezTo>
                      <a:pt x="3961" y="2081"/>
                      <a:pt x="3815" y="2451"/>
                      <a:pt x="3707" y="2820"/>
                    </a:cubicBezTo>
                    <a:cubicBezTo>
                      <a:pt x="3576" y="2597"/>
                      <a:pt x="3445" y="2374"/>
                      <a:pt x="3314" y="2150"/>
                    </a:cubicBezTo>
                    <a:cubicBezTo>
                      <a:pt x="3237" y="2019"/>
                      <a:pt x="3160" y="1880"/>
                      <a:pt x="3083" y="1742"/>
                    </a:cubicBezTo>
                    <a:cubicBezTo>
                      <a:pt x="3006" y="1611"/>
                      <a:pt x="2944" y="1464"/>
                      <a:pt x="2898" y="1318"/>
                    </a:cubicBezTo>
                    <a:lnTo>
                      <a:pt x="2898" y="1318"/>
                    </a:lnTo>
                    <a:cubicBezTo>
                      <a:pt x="2890" y="1395"/>
                      <a:pt x="2898" y="1480"/>
                      <a:pt x="2921" y="1557"/>
                    </a:cubicBezTo>
                    <a:cubicBezTo>
                      <a:pt x="2944" y="1634"/>
                      <a:pt x="2960" y="1711"/>
                      <a:pt x="2990" y="1780"/>
                    </a:cubicBezTo>
                    <a:cubicBezTo>
                      <a:pt x="3037" y="1934"/>
                      <a:pt x="3098" y="2081"/>
                      <a:pt x="3160" y="2227"/>
                    </a:cubicBezTo>
                    <a:lnTo>
                      <a:pt x="2235" y="2058"/>
                    </a:lnTo>
                    <a:lnTo>
                      <a:pt x="2235" y="2058"/>
                    </a:lnTo>
                    <a:lnTo>
                      <a:pt x="3114" y="2481"/>
                    </a:lnTo>
                    <a:lnTo>
                      <a:pt x="3183" y="2281"/>
                    </a:lnTo>
                    <a:cubicBezTo>
                      <a:pt x="3299" y="2551"/>
                      <a:pt x="3430" y="2813"/>
                      <a:pt x="3568" y="3075"/>
                    </a:cubicBezTo>
                    <a:lnTo>
                      <a:pt x="3615" y="3175"/>
                    </a:lnTo>
                    <a:cubicBezTo>
                      <a:pt x="3553" y="3452"/>
                      <a:pt x="3499" y="3737"/>
                      <a:pt x="3460" y="4015"/>
                    </a:cubicBezTo>
                    <a:cubicBezTo>
                      <a:pt x="3437" y="4192"/>
                      <a:pt x="3422" y="4377"/>
                      <a:pt x="3406" y="4554"/>
                    </a:cubicBezTo>
                    <a:cubicBezTo>
                      <a:pt x="3252" y="4338"/>
                      <a:pt x="3106" y="4123"/>
                      <a:pt x="2952" y="3907"/>
                    </a:cubicBezTo>
                    <a:lnTo>
                      <a:pt x="3222" y="3437"/>
                    </a:lnTo>
                    <a:lnTo>
                      <a:pt x="2867" y="3722"/>
                    </a:lnTo>
                    <a:lnTo>
                      <a:pt x="2867" y="3576"/>
                    </a:lnTo>
                    <a:cubicBezTo>
                      <a:pt x="2859" y="3352"/>
                      <a:pt x="2852" y="3136"/>
                      <a:pt x="2829" y="2913"/>
                    </a:cubicBezTo>
                    <a:cubicBezTo>
                      <a:pt x="2790" y="3129"/>
                      <a:pt x="2767" y="3352"/>
                      <a:pt x="2736" y="3568"/>
                    </a:cubicBezTo>
                    <a:lnTo>
                      <a:pt x="2736" y="3591"/>
                    </a:lnTo>
                    <a:lnTo>
                      <a:pt x="2451" y="3183"/>
                    </a:lnTo>
                    <a:cubicBezTo>
                      <a:pt x="2320" y="3013"/>
                      <a:pt x="2205" y="2836"/>
                      <a:pt x="2104" y="2643"/>
                    </a:cubicBezTo>
                    <a:lnTo>
                      <a:pt x="2104" y="2643"/>
                    </a:lnTo>
                    <a:cubicBezTo>
                      <a:pt x="2120" y="2751"/>
                      <a:pt x="2158" y="2859"/>
                      <a:pt x="2197" y="2951"/>
                    </a:cubicBezTo>
                    <a:cubicBezTo>
                      <a:pt x="2243" y="3052"/>
                      <a:pt x="2289" y="3144"/>
                      <a:pt x="2336" y="3252"/>
                    </a:cubicBezTo>
                    <a:cubicBezTo>
                      <a:pt x="2405" y="3383"/>
                      <a:pt x="2474" y="3514"/>
                      <a:pt x="2551" y="3645"/>
                    </a:cubicBezTo>
                    <a:lnTo>
                      <a:pt x="1812" y="3391"/>
                    </a:lnTo>
                    <a:lnTo>
                      <a:pt x="2682" y="3968"/>
                    </a:lnTo>
                    <a:lnTo>
                      <a:pt x="2705" y="3922"/>
                    </a:lnTo>
                    <a:lnTo>
                      <a:pt x="2705" y="3922"/>
                    </a:lnTo>
                    <a:cubicBezTo>
                      <a:pt x="2698" y="4022"/>
                      <a:pt x="2682" y="4123"/>
                      <a:pt x="2675" y="4223"/>
                    </a:cubicBezTo>
                    <a:lnTo>
                      <a:pt x="2151" y="4238"/>
                    </a:lnTo>
                    <a:lnTo>
                      <a:pt x="2667" y="4369"/>
                    </a:lnTo>
                    <a:cubicBezTo>
                      <a:pt x="2644" y="4693"/>
                      <a:pt x="2621" y="5024"/>
                      <a:pt x="2605" y="5348"/>
                    </a:cubicBezTo>
                    <a:cubicBezTo>
                      <a:pt x="2597" y="5332"/>
                      <a:pt x="2582" y="5309"/>
                      <a:pt x="2567" y="5286"/>
                    </a:cubicBezTo>
                    <a:cubicBezTo>
                      <a:pt x="2297" y="4839"/>
                      <a:pt x="1997" y="4400"/>
                      <a:pt x="1688" y="3968"/>
                    </a:cubicBezTo>
                    <a:cubicBezTo>
                      <a:pt x="1711" y="3861"/>
                      <a:pt x="1735" y="3753"/>
                      <a:pt x="1758" y="3645"/>
                    </a:cubicBezTo>
                    <a:cubicBezTo>
                      <a:pt x="1773" y="3560"/>
                      <a:pt x="1781" y="3475"/>
                      <a:pt x="1796" y="3391"/>
                    </a:cubicBezTo>
                    <a:lnTo>
                      <a:pt x="2220" y="3136"/>
                    </a:lnTo>
                    <a:lnTo>
                      <a:pt x="2043" y="2944"/>
                    </a:lnTo>
                    <a:lnTo>
                      <a:pt x="1827" y="3237"/>
                    </a:lnTo>
                    <a:cubicBezTo>
                      <a:pt x="1835" y="3198"/>
                      <a:pt x="1842" y="3159"/>
                      <a:pt x="1842" y="3121"/>
                    </a:cubicBezTo>
                    <a:cubicBezTo>
                      <a:pt x="1866" y="2982"/>
                      <a:pt x="1881" y="2844"/>
                      <a:pt x="1896" y="2697"/>
                    </a:cubicBezTo>
                    <a:lnTo>
                      <a:pt x="2351" y="2196"/>
                    </a:lnTo>
                    <a:lnTo>
                      <a:pt x="1927" y="2412"/>
                    </a:lnTo>
                    <a:cubicBezTo>
                      <a:pt x="1935" y="2289"/>
                      <a:pt x="1943" y="2166"/>
                      <a:pt x="1943" y="2042"/>
                    </a:cubicBezTo>
                    <a:lnTo>
                      <a:pt x="1943" y="2042"/>
                    </a:lnTo>
                    <a:cubicBezTo>
                      <a:pt x="1889" y="2189"/>
                      <a:pt x="1835" y="2335"/>
                      <a:pt x="1788" y="2481"/>
                    </a:cubicBezTo>
                    <a:lnTo>
                      <a:pt x="1719" y="2512"/>
                    </a:lnTo>
                    <a:lnTo>
                      <a:pt x="1765" y="2566"/>
                    </a:lnTo>
                    <a:cubicBezTo>
                      <a:pt x="1711" y="2736"/>
                      <a:pt x="1665" y="2905"/>
                      <a:pt x="1619" y="3075"/>
                    </a:cubicBezTo>
                    <a:cubicBezTo>
                      <a:pt x="1580" y="3244"/>
                      <a:pt x="1542" y="3421"/>
                      <a:pt x="1503" y="3599"/>
                    </a:cubicBezTo>
                    <a:cubicBezTo>
                      <a:pt x="1496" y="3629"/>
                      <a:pt x="1488" y="3668"/>
                      <a:pt x="1480" y="3699"/>
                    </a:cubicBezTo>
                    <a:cubicBezTo>
                      <a:pt x="1126" y="3229"/>
                      <a:pt x="748" y="2782"/>
                      <a:pt x="340" y="2350"/>
                    </a:cubicBezTo>
                    <a:lnTo>
                      <a:pt x="340" y="2350"/>
                    </a:lnTo>
                    <a:cubicBezTo>
                      <a:pt x="710" y="2844"/>
                      <a:pt x="1057" y="3344"/>
                      <a:pt x="1388" y="3861"/>
                    </a:cubicBezTo>
                    <a:lnTo>
                      <a:pt x="1434" y="3930"/>
                    </a:lnTo>
                    <a:lnTo>
                      <a:pt x="1434" y="3961"/>
                    </a:lnTo>
                    <a:lnTo>
                      <a:pt x="787" y="3660"/>
                    </a:lnTo>
                    <a:cubicBezTo>
                      <a:pt x="656" y="3599"/>
                      <a:pt x="525" y="3537"/>
                      <a:pt x="394" y="3468"/>
                    </a:cubicBezTo>
                    <a:cubicBezTo>
                      <a:pt x="255" y="3406"/>
                      <a:pt x="132" y="3337"/>
                      <a:pt x="9" y="3252"/>
                    </a:cubicBezTo>
                    <a:lnTo>
                      <a:pt x="9" y="3252"/>
                    </a:lnTo>
                    <a:cubicBezTo>
                      <a:pt x="55" y="3314"/>
                      <a:pt x="109" y="3368"/>
                      <a:pt x="163" y="3414"/>
                    </a:cubicBezTo>
                    <a:cubicBezTo>
                      <a:pt x="217" y="3468"/>
                      <a:pt x="278" y="3514"/>
                      <a:pt x="340" y="3552"/>
                    </a:cubicBezTo>
                    <a:cubicBezTo>
                      <a:pt x="456" y="3645"/>
                      <a:pt x="579" y="3730"/>
                      <a:pt x="702" y="3807"/>
                    </a:cubicBezTo>
                    <a:cubicBezTo>
                      <a:pt x="710" y="3807"/>
                      <a:pt x="717" y="3814"/>
                      <a:pt x="717" y="3822"/>
                    </a:cubicBezTo>
                    <a:lnTo>
                      <a:pt x="1" y="4246"/>
                    </a:lnTo>
                    <a:lnTo>
                      <a:pt x="949" y="3992"/>
                    </a:lnTo>
                    <a:lnTo>
                      <a:pt x="926" y="3945"/>
                    </a:lnTo>
                    <a:lnTo>
                      <a:pt x="926" y="3945"/>
                    </a:lnTo>
                    <a:cubicBezTo>
                      <a:pt x="1103" y="4053"/>
                      <a:pt x="1288" y="4153"/>
                      <a:pt x="1473" y="4254"/>
                    </a:cubicBezTo>
                    <a:lnTo>
                      <a:pt x="1611" y="4331"/>
                    </a:lnTo>
                    <a:lnTo>
                      <a:pt x="1634" y="4238"/>
                    </a:lnTo>
                    <a:cubicBezTo>
                      <a:pt x="1773" y="4462"/>
                      <a:pt x="1904" y="4685"/>
                      <a:pt x="2035" y="4916"/>
                    </a:cubicBezTo>
                    <a:cubicBezTo>
                      <a:pt x="1966" y="4839"/>
                      <a:pt x="1896" y="4762"/>
                      <a:pt x="1835" y="4677"/>
                    </a:cubicBezTo>
                    <a:lnTo>
                      <a:pt x="1835" y="4677"/>
                    </a:lnTo>
                    <a:cubicBezTo>
                      <a:pt x="1873" y="4777"/>
                      <a:pt x="1927" y="4878"/>
                      <a:pt x="1989" y="4962"/>
                    </a:cubicBezTo>
                    <a:cubicBezTo>
                      <a:pt x="2043" y="5063"/>
                      <a:pt x="2104" y="5147"/>
                      <a:pt x="2174" y="5232"/>
                    </a:cubicBezTo>
                    <a:cubicBezTo>
                      <a:pt x="2181" y="5247"/>
                      <a:pt x="2197" y="5263"/>
                      <a:pt x="2205" y="5278"/>
                    </a:cubicBezTo>
                    <a:cubicBezTo>
                      <a:pt x="1973" y="5217"/>
                      <a:pt x="1750" y="5163"/>
                      <a:pt x="1519" y="5109"/>
                    </a:cubicBezTo>
                    <a:lnTo>
                      <a:pt x="895" y="4947"/>
                    </a:lnTo>
                    <a:cubicBezTo>
                      <a:pt x="687" y="4908"/>
                      <a:pt x="479" y="4847"/>
                      <a:pt x="278" y="4770"/>
                    </a:cubicBezTo>
                    <a:lnTo>
                      <a:pt x="278" y="4770"/>
                    </a:lnTo>
                    <a:cubicBezTo>
                      <a:pt x="363" y="4839"/>
                      <a:pt x="456" y="4893"/>
                      <a:pt x="556" y="4939"/>
                    </a:cubicBezTo>
                    <a:cubicBezTo>
                      <a:pt x="656" y="4986"/>
                      <a:pt x="748" y="5032"/>
                      <a:pt x="856" y="5070"/>
                    </a:cubicBezTo>
                    <a:cubicBezTo>
                      <a:pt x="995" y="5124"/>
                      <a:pt x="1134" y="5178"/>
                      <a:pt x="1272" y="5232"/>
                    </a:cubicBezTo>
                    <a:lnTo>
                      <a:pt x="548" y="5517"/>
                    </a:lnTo>
                    <a:lnTo>
                      <a:pt x="1580" y="5386"/>
                    </a:lnTo>
                    <a:lnTo>
                      <a:pt x="1565" y="5332"/>
                    </a:lnTo>
                    <a:lnTo>
                      <a:pt x="1565" y="5332"/>
                    </a:lnTo>
                    <a:cubicBezTo>
                      <a:pt x="1673" y="5371"/>
                      <a:pt x="1788" y="5409"/>
                      <a:pt x="1896" y="5448"/>
                    </a:cubicBezTo>
                    <a:lnTo>
                      <a:pt x="1858" y="5486"/>
                    </a:lnTo>
                    <a:lnTo>
                      <a:pt x="1681" y="5456"/>
                    </a:lnTo>
                    <a:lnTo>
                      <a:pt x="1819" y="5525"/>
                    </a:lnTo>
                    <a:lnTo>
                      <a:pt x="1357" y="5949"/>
                    </a:lnTo>
                    <a:lnTo>
                      <a:pt x="1357" y="5949"/>
                    </a:lnTo>
                    <a:lnTo>
                      <a:pt x="2012" y="5610"/>
                    </a:lnTo>
                    <a:lnTo>
                      <a:pt x="2551" y="5848"/>
                    </a:lnTo>
                    <a:cubicBezTo>
                      <a:pt x="2597" y="5949"/>
                      <a:pt x="2644" y="6041"/>
                      <a:pt x="2690" y="6141"/>
                    </a:cubicBezTo>
                    <a:lnTo>
                      <a:pt x="2143" y="6249"/>
                    </a:lnTo>
                    <a:lnTo>
                      <a:pt x="2767" y="6295"/>
                    </a:lnTo>
                    <a:cubicBezTo>
                      <a:pt x="2859" y="6473"/>
                      <a:pt x="2944" y="6657"/>
                      <a:pt x="3029" y="6842"/>
                    </a:cubicBezTo>
                    <a:cubicBezTo>
                      <a:pt x="2220" y="7305"/>
                      <a:pt x="1973" y="7944"/>
                      <a:pt x="1997" y="8676"/>
                    </a:cubicBezTo>
                    <a:cubicBezTo>
                      <a:pt x="1935" y="8707"/>
                      <a:pt x="1873" y="8738"/>
                      <a:pt x="1819" y="8776"/>
                    </a:cubicBezTo>
                    <a:cubicBezTo>
                      <a:pt x="1719" y="8838"/>
                      <a:pt x="1634" y="8907"/>
                      <a:pt x="1550" y="8984"/>
                    </a:cubicBezTo>
                    <a:cubicBezTo>
                      <a:pt x="1657" y="8969"/>
                      <a:pt x="1773" y="8938"/>
                      <a:pt x="1873" y="8900"/>
                    </a:cubicBezTo>
                    <a:cubicBezTo>
                      <a:pt x="1919" y="8884"/>
                      <a:pt x="1966" y="8869"/>
                      <a:pt x="2004" y="8853"/>
                    </a:cubicBezTo>
                    <a:cubicBezTo>
                      <a:pt x="2081" y="9801"/>
                      <a:pt x="2544" y="10872"/>
                      <a:pt x="2759" y="11858"/>
                    </a:cubicBezTo>
                    <a:cubicBezTo>
                      <a:pt x="2813" y="12112"/>
                      <a:pt x="2875" y="12405"/>
                      <a:pt x="2952" y="12721"/>
                    </a:cubicBezTo>
                    <a:cubicBezTo>
                      <a:pt x="2759" y="12860"/>
                      <a:pt x="2582" y="13006"/>
                      <a:pt x="2413" y="13176"/>
                    </a:cubicBezTo>
                    <a:cubicBezTo>
                      <a:pt x="2544" y="13137"/>
                      <a:pt x="2675" y="13076"/>
                      <a:pt x="2790" y="13014"/>
                    </a:cubicBezTo>
                    <a:cubicBezTo>
                      <a:pt x="2852" y="12975"/>
                      <a:pt x="2921" y="12937"/>
                      <a:pt x="2983" y="12898"/>
                    </a:cubicBezTo>
                    <a:cubicBezTo>
                      <a:pt x="3415" y="14783"/>
                      <a:pt x="4078" y="17295"/>
                      <a:pt x="4573" y="17295"/>
                    </a:cubicBezTo>
                    <a:cubicBezTo>
                      <a:pt x="4598" y="17295"/>
                      <a:pt x="4623" y="17288"/>
                      <a:pt x="4647" y="17275"/>
                    </a:cubicBezTo>
                    <a:cubicBezTo>
                      <a:pt x="5086" y="17028"/>
                      <a:pt x="4917" y="15349"/>
                      <a:pt x="4894" y="13661"/>
                    </a:cubicBezTo>
                    <a:cubicBezTo>
                      <a:pt x="4947" y="13615"/>
                      <a:pt x="5009" y="13576"/>
                      <a:pt x="5063" y="13522"/>
                    </a:cubicBezTo>
                    <a:cubicBezTo>
                      <a:pt x="5163" y="13445"/>
                      <a:pt x="5248" y="13353"/>
                      <a:pt x="5333" y="13261"/>
                    </a:cubicBezTo>
                    <a:lnTo>
                      <a:pt x="5333" y="13261"/>
                    </a:lnTo>
                    <a:cubicBezTo>
                      <a:pt x="5209" y="13299"/>
                      <a:pt x="5094" y="13353"/>
                      <a:pt x="4986" y="13415"/>
                    </a:cubicBezTo>
                    <a:cubicBezTo>
                      <a:pt x="4955" y="13430"/>
                      <a:pt x="4924" y="13453"/>
                      <a:pt x="4886" y="13469"/>
                    </a:cubicBezTo>
                    <a:cubicBezTo>
                      <a:pt x="4878" y="12975"/>
                      <a:pt x="4901" y="12482"/>
                      <a:pt x="4947" y="11989"/>
                    </a:cubicBezTo>
                    <a:cubicBezTo>
                      <a:pt x="5025" y="11257"/>
                      <a:pt x="5248" y="10163"/>
                      <a:pt x="5348" y="9146"/>
                    </a:cubicBezTo>
                    <a:cubicBezTo>
                      <a:pt x="5464" y="9077"/>
                      <a:pt x="5572" y="9000"/>
                      <a:pt x="5679" y="8923"/>
                    </a:cubicBezTo>
                    <a:lnTo>
                      <a:pt x="5679" y="8923"/>
                    </a:lnTo>
                    <a:cubicBezTo>
                      <a:pt x="5572" y="8954"/>
                      <a:pt x="5464" y="8984"/>
                      <a:pt x="5356" y="9023"/>
                    </a:cubicBezTo>
                    <a:cubicBezTo>
                      <a:pt x="5477" y="7647"/>
                      <a:pt x="5352" y="6435"/>
                      <a:pt x="4310" y="6435"/>
                    </a:cubicBezTo>
                    <a:cubicBezTo>
                      <a:pt x="4156" y="6435"/>
                      <a:pt x="3981" y="6462"/>
                      <a:pt x="3784" y="6519"/>
                    </a:cubicBezTo>
                    <a:cubicBezTo>
                      <a:pt x="3784" y="6496"/>
                      <a:pt x="3784" y="6473"/>
                      <a:pt x="3776" y="6449"/>
                    </a:cubicBezTo>
                    <a:cubicBezTo>
                      <a:pt x="3869" y="6318"/>
                      <a:pt x="3954" y="6187"/>
                      <a:pt x="4038" y="6056"/>
                    </a:cubicBezTo>
                    <a:lnTo>
                      <a:pt x="4593" y="5941"/>
                    </a:lnTo>
                    <a:lnTo>
                      <a:pt x="4501" y="5694"/>
                    </a:lnTo>
                    <a:lnTo>
                      <a:pt x="4100" y="5956"/>
                    </a:lnTo>
                    <a:cubicBezTo>
                      <a:pt x="4177" y="5833"/>
                      <a:pt x="4254" y="5710"/>
                      <a:pt x="4331" y="5587"/>
                    </a:cubicBezTo>
                    <a:cubicBezTo>
                      <a:pt x="4362" y="5533"/>
                      <a:pt x="4393" y="5479"/>
                      <a:pt x="4424" y="5425"/>
                    </a:cubicBezTo>
                    <a:lnTo>
                      <a:pt x="5040" y="5086"/>
                    </a:lnTo>
                    <a:lnTo>
                      <a:pt x="4593" y="5147"/>
                    </a:lnTo>
                    <a:cubicBezTo>
                      <a:pt x="4616" y="5101"/>
                      <a:pt x="4639" y="5055"/>
                      <a:pt x="4662" y="5016"/>
                    </a:cubicBezTo>
                    <a:cubicBezTo>
                      <a:pt x="4770" y="4824"/>
                      <a:pt x="4878" y="4631"/>
                      <a:pt x="4978" y="4431"/>
                    </a:cubicBezTo>
                    <a:lnTo>
                      <a:pt x="4978" y="4431"/>
                    </a:lnTo>
                    <a:cubicBezTo>
                      <a:pt x="4832" y="4593"/>
                      <a:pt x="4693" y="4770"/>
                      <a:pt x="4555" y="4939"/>
                    </a:cubicBezTo>
                    <a:cubicBezTo>
                      <a:pt x="4501" y="5016"/>
                      <a:pt x="4447" y="5093"/>
                      <a:pt x="4385" y="5170"/>
                    </a:cubicBezTo>
                    <a:lnTo>
                      <a:pt x="4339" y="5178"/>
                    </a:lnTo>
                    <a:lnTo>
                      <a:pt x="4354" y="5217"/>
                    </a:lnTo>
                    <a:cubicBezTo>
                      <a:pt x="4285" y="5301"/>
                      <a:pt x="4223" y="5386"/>
                      <a:pt x="4162" y="5471"/>
                    </a:cubicBezTo>
                    <a:cubicBezTo>
                      <a:pt x="4023" y="5656"/>
                      <a:pt x="3884" y="5848"/>
                      <a:pt x="3753" y="6041"/>
                    </a:cubicBezTo>
                    <a:cubicBezTo>
                      <a:pt x="3730" y="5594"/>
                      <a:pt x="3722" y="5155"/>
                      <a:pt x="3738" y="4708"/>
                    </a:cubicBezTo>
                    <a:cubicBezTo>
                      <a:pt x="3846" y="4593"/>
                      <a:pt x="3946" y="4485"/>
                      <a:pt x="4046" y="4369"/>
                    </a:cubicBezTo>
                    <a:lnTo>
                      <a:pt x="4624" y="4346"/>
                    </a:lnTo>
                    <a:lnTo>
                      <a:pt x="4562" y="4092"/>
                    </a:lnTo>
                    <a:lnTo>
                      <a:pt x="4123" y="4284"/>
                    </a:lnTo>
                    <a:cubicBezTo>
                      <a:pt x="4223" y="4177"/>
                      <a:pt x="4316" y="4061"/>
                      <a:pt x="4416" y="3953"/>
                    </a:cubicBezTo>
                    <a:lnTo>
                      <a:pt x="4531" y="3807"/>
                    </a:lnTo>
                    <a:lnTo>
                      <a:pt x="5194" y="3576"/>
                    </a:lnTo>
                    <a:lnTo>
                      <a:pt x="4739" y="3560"/>
                    </a:lnTo>
                    <a:cubicBezTo>
                      <a:pt x="4770" y="3522"/>
                      <a:pt x="4809" y="3483"/>
                      <a:pt x="4840" y="3445"/>
                    </a:cubicBezTo>
                    <a:cubicBezTo>
                      <a:pt x="4971" y="3275"/>
                      <a:pt x="5109" y="3098"/>
                      <a:pt x="5240" y="2921"/>
                    </a:cubicBezTo>
                    <a:lnTo>
                      <a:pt x="5240" y="2921"/>
                    </a:lnTo>
                    <a:cubicBezTo>
                      <a:pt x="5071" y="3059"/>
                      <a:pt x="4909" y="3206"/>
                      <a:pt x="4739" y="3360"/>
                    </a:cubicBezTo>
                    <a:lnTo>
                      <a:pt x="4531" y="3552"/>
                    </a:lnTo>
                    <a:lnTo>
                      <a:pt x="4493" y="3552"/>
                    </a:lnTo>
                    <a:lnTo>
                      <a:pt x="4493" y="3591"/>
                    </a:lnTo>
                    <a:cubicBezTo>
                      <a:pt x="4416" y="3660"/>
                      <a:pt x="4339" y="3737"/>
                      <a:pt x="4262" y="3807"/>
                    </a:cubicBezTo>
                    <a:cubicBezTo>
                      <a:pt x="4092" y="3976"/>
                      <a:pt x="3923" y="4146"/>
                      <a:pt x="3761" y="4315"/>
                    </a:cubicBezTo>
                    <a:cubicBezTo>
                      <a:pt x="3769" y="4230"/>
                      <a:pt x="3776" y="4146"/>
                      <a:pt x="3784" y="4061"/>
                    </a:cubicBezTo>
                    <a:cubicBezTo>
                      <a:pt x="3823" y="3691"/>
                      <a:pt x="3876" y="3314"/>
                      <a:pt x="3961" y="2951"/>
                    </a:cubicBezTo>
                    <a:cubicBezTo>
                      <a:pt x="4046" y="2874"/>
                      <a:pt x="4138" y="2797"/>
                      <a:pt x="4223" y="2720"/>
                    </a:cubicBezTo>
                    <a:cubicBezTo>
                      <a:pt x="4254" y="2689"/>
                      <a:pt x="4293" y="2659"/>
                      <a:pt x="4323" y="2636"/>
                    </a:cubicBezTo>
                    <a:lnTo>
                      <a:pt x="4632" y="2689"/>
                    </a:lnTo>
                    <a:lnTo>
                      <a:pt x="4632" y="2428"/>
                    </a:lnTo>
                    <a:lnTo>
                      <a:pt x="4531" y="2443"/>
                    </a:lnTo>
                    <a:cubicBezTo>
                      <a:pt x="4585" y="2397"/>
                      <a:pt x="4632" y="2358"/>
                      <a:pt x="4685" y="2312"/>
                    </a:cubicBezTo>
                    <a:lnTo>
                      <a:pt x="4886" y="2119"/>
                    </a:lnTo>
                    <a:lnTo>
                      <a:pt x="5356" y="2058"/>
                    </a:lnTo>
                    <a:lnTo>
                      <a:pt x="5032" y="1973"/>
                    </a:lnTo>
                    <a:cubicBezTo>
                      <a:pt x="5209" y="1796"/>
                      <a:pt x="5379" y="1619"/>
                      <a:pt x="5541" y="1418"/>
                    </a:cubicBezTo>
                    <a:lnTo>
                      <a:pt x="5541" y="1418"/>
                    </a:lnTo>
                    <a:cubicBezTo>
                      <a:pt x="5286" y="1580"/>
                      <a:pt x="5055" y="1742"/>
                      <a:pt x="4816" y="1919"/>
                    </a:cubicBezTo>
                    <a:lnTo>
                      <a:pt x="4670" y="1888"/>
                    </a:lnTo>
                    <a:lnTo>
                      <a:pt x="4662" y="2042"/>
                    </a:lnTo>
                    <a:lnTo>
                      <a:pt x="4531" y="2135"/>
                    </a:lnTo>
                    <a:cubicBezTo>
                      <a:pt x="4377" y="2258"/>
                      <a:pt x="4231" y="2381"/>
                      <a:pt x="4077" y="2512"/>
                    </a:cubicBezTo>
                    <a:cubicBezTo>
                      <a:pt x="4146" y="2281"/>
                      <a:pt x="4231" y="2050"/>
                      <a:pt x="4323" y="1827"/>
                    </a:cubicBezTo>
                    <a:cubicBezTo>
                      <a:pt x="4624" y="1110"/>
                      <a:pt x="5102" y="478"/>
                      <a:pt x="571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35"/>
              <p:cNvGrpSpPr/>
              <p:nvPr/>
            </p:nvGrpSpPr>
            <p:grpSpPr>
              <a:xfrm>
                <a:off x="-3912631" y="2492173"/>
                <a:ext cx="508196" cy="1426362"/>
                <a:chOff x="-3912631" y="2492173"/>
                <a:chExt cx="508196" cy="1426362"/>
              </a:xfrm>
            </p:grpSpPr>
            <p:sp>
              <p:nvSpPr>
                <p:cNvPr id="883" name="Google Shape;883;p35"/>
                <p:cNvSpPr/>
                <p:nvPr/>
              </p:nvSpPr>
              <p:spPr>
                <a:xfrm>
                  <a:off x="-3912631" y="2492173"/>
                  <a:ext cx="472155" cy="722624"/>
                </a:xfrm>
                <a:custGeom>
                  <a:avLst/>
                  <a:gdLst/>
                  <a:ahLst/>
                  <a:cxnLst/>
                  <a:rect l="l" t="t" r="r" b="b"/>
                  <a:pathLst>
                    <a:path w="5725" h="8762" extrusionOk="0">
                      <a:moveTo>
                        <a:pt x="2882" y="4215"/>
                      </a:moveTo>
                      <a:lnTo>
                        <a:pt x="2890" y="4223"/>
                      </a:lnTo>
                      <a:lnTo>
                        <a:pt x="2882" y="4223"/>
                      </a:lnTo>
                      <a:lnTo>
                        <a:pt x="2882" y="4215"/>
                      </a:lnTo>
                      <a:close/>
                      <a:moveTo>
                        <a:pt x="2874" y="4423"/>
                      </a:moveTo>
                      <a:lnTo>
                        <a:pt x="2990" y="4454"/>
                      </a:lnTo>
                      <a:lnTo>
                        <a:pt x="2874" y="4678"/>
                      </a:lnTo>
                      <a:lnTo>
                        <a:pt x="2874" y="4423"/>
                      </a:lnTo>
                      <a:close/>
                      <a:moveTo>
                        <a:pt x="2165" y="5533"/>
                      </a:moveTo>
                      <a:lnTo>
                        <a:pt x="2281" y="5571"/>
                      </a:lnTo>
                      <a:lnTo>
                        <a:pt x="2142" y="5541"/>
                      </a:lnTo>
                      <a:lnTo>
                        <a:pt x="2165" y="5533"/>
                      </a:lnTo>
                      <a:close/>
                      <a:moveTo>
                        <a:pt x="3105" y="4578"/>
                      </a:moveTo>
                      <a:cubicBezTo>
                        <a:pt x="3182" y="4693"/>
                        <a:pt x="3259" y="4801"/>
                        <a:pt x="3336" y="4917"/>
                      </a:cubicBezTo>
                      <a:lnTo>
                        <a:pt x="3383" y="4986"/>
                      </a:lnTo>
                      <a:cubicBezTo>
                        <a:pt x="3360" y="5433"/>
                        <a:pt x="3367" y="5872"/>
                        <a:pt x="3398" y="6311"/>
                      </a:cubicBezTo>
                      <a:cubicBezTo>
                        <a:pt x="3205" y="6118"/>
                        <a:pt x="3013" y="5918"/>
                        <a:pt x="2820" y="5718"/>
                      </a:cubicBezTo>
                      <a:lnTo>
                        <a:pt x="2820" y="5718"/>
                      </a:lnTo>
                      <a:lnTo>
                        <a:pt x="2851" y="5726"/>
                      </a:lnTo>
                      <a:lnTo>
                        <a:pt x="2859" y="5564"/>
                      </a:lnTo>
                      <a:cubicBezTo>
                        <a:pt x="2866" y="5309"/>
                        <a:pt x="2874" y="5048"/>
                        <a:pt x="2874" y="4793"/>
                      </a:cubicBezTo>
                      <a:lnTo>
                        <a:pt x="3105" y="4578"/>
                      </a:lnTo>
                      <a:close/>
                      <a:moveTo>
                        <a:pt x="3259" y="6542"/>
                      </a:moveTo>
                      <a:lnTo>
                        <a:pt x="3259" y="6542"/>
                      </a:lnTo>
                      <a:cubicBezTo>
                        <a:pt x="3313" y="6604"/>
                        <a:pt x="3367" y="6666"/>
                        <a:pt x="3421" y="6719"/>
                      </a:cubicBezTo>
                      <a:cubicBezTo>
                        <a:pt x="3428" y="6793"/>
                        <a:pt x="3436" y="6859"/>
                        <a:pt x="3443" y="6925"/>
                      </a:cubicBezTo>
                      <a:lnTo>
                        <a:pt x="3443" y="6925"/>
                      </a:lnTo>
                      <a:cubicBezTo>
                        <a:pt x="3382" y="6795"/>
                        <a:pt x="3321" y="6665"/>
                        <a:pt x="3259" y="6542"/>
                      </a:cubicBezTo>
                      <a:close/>
                      <a:moveTo>
                        <a:pt x="5725" y="1"/>
                      </a:moveTo>
                      <a:lnTo>
                        <a:pt x="5725" y="1"/>
                      </a:lnTo>
                      <a:cubicBezTo>
                        <a:pt x="5039" y="417"/>
                        <a:pt x="4492" y="1018"/>
                        <a:pt x="4138" y="1734"/>
                      </a:cubicBezTo>
                      <a:cubicBezTo>
                        <a:pt x="3960" y="2081"/>
                        <a:pt x="3814" y="2451"/>
                        <a:pt x="3714" y="2829"/>
                      </a:cubicBezTo>
                      <a:cubicBezTo>
                        <a:pt x="3575" y="2597"/>
                        <a:pt x="3444" y="2374"/>
                        <a:pt x="3313" y="2150"/>
                      </a:cubicBezTo>
                      <a:cubicBezTo>
                        <a:pt x="3236" y="2020"/>
                        <a:pt x="3159" y="1881"/>
                        <a:pt x="3082" y="1742"/>
                      </a:cubicBezTo>
                      <a:cubicBezTo>
                        <a:pt x="3005" y="1611"/>
                        <a:pt x="2943" y="1465"/>
                        <a:pt x="2897" y="1318"/>
                      </a:cubicBezTo>
                      <a:lnTo>
                        <a:pt x="2897" y="1318"/>
                      </a:lnTo>
                      <a:cubicBezTo>
                        <a:pt x="2897" y="1395"/>
                        <a:pt x="2905" y="1480"/>
                        <a:pt x="2928" y="1557"/>
                      </a:cubicBezTo>
                      <a:cubicBezTo>
                        <a:pt x="2943" y="1634"/>
                        <a:pt x="2967" y="1711"/>
                        <a:pt x="2990" y="1788"/>
                      </a:cubicBezTo>
                      <a:cubicBezTo>
                        <a:pt x="3036" y="1935"/>
                        <a:pt x="3098" y="2081"/>
                        <a:pt x="3159" y="2228"/>
                      </a:cubicBezTo>
                      <a:lnTo>
                        <a:pt x="2235" y="2058"/>
                      </a:lnTo>
                      <a:lnTo>
                        <a:pt x="3121" y="2482"/>
                      </a:lnTo>
                      <a:lnTo>
                        <a:pt x="3182" y="2281"/>
                      </a:lnTo>
                      <a:cubicBezTo>
                        <a:pt x="3306" y="2551"/>
                        <a:pt x="3429" y="2821"/>
                        <a:pt x="3568" y="3075"/>
                      </a:cubicBezTo>
                      <a:lnTo>
                        <a:pt x="3621" y="3175"/>
                      </a:lnTo>
                      <a:cubicBezTo>
                        <a:pt x="3552" y="3453"/>
                        <a:pt x="3498" y="3738"/>
                        <a:pt x="3460" y="4015"/>
                      </a:cubicBezTo>
                      <a:cubicBezTo>
                        <a:pt x="3437" y="4200"/>
                        <a:pt x="3421" y="4377"/>
                        <a:pt x="3406" y="4554"/>
                      </a:cubicBezTo>
                      <a:cubicBezTo>
                        <a:pt x="3259" y="4339"/>
                        <a:pt x="3105" y="4123"/>
                        <a:pt x="2951" y="3907"/>
                      </a:cubicBezTo>
                      <a:lnTo>
                        <a:pt x="3221" y="3437"/>
                      </a:lnTo>
                      <a:lnTo>
                        <a:pt x="2866" y="3730"/>
                      </a:lnTo>
                      <a:lnTo>
                        <a:pt x="2866" y="3576"/>
                      </a:lnTo>
                      <a:cubicBezTo>
                        <a:pt x="2859" y="3352"/>
                        <a:pt x="2851" y="3137"/>
                        <a:pt x="2828" y="2913"/>
                      </a:cubicBezTo>
                      <a:cubicBezTo>
                        <a:pt x="2789" y="3129"/>
                        <a:pt x="2766" y="3352"/>
                        <a:pt x="2735" y="3568"/>
                      </a:cubicBezTo>
                      <a:lnTo>
                        <a:pt x="2735" y="3591"/>
                      </a:lnTo>
                      <a:lnTo>
                        <a:pt x="2450" y="3183"/>
                      </a:lnTo>
                      <a:cubicBezTo>
                        <a:pt x="2319" y="3013"/>
                        <a:pt x="2204" y="2836"/>
                        <a:pt x="2104" y="2644"/>
                      </a:cubicBezTo>
                      <a:lnTo>
                        <a:pt x="2104" y="2644"/>
                      </a:lnTo>
                      <a:cubicBezTo>
                        <a:pt x="2119" y="2751"/>
                        <a:pt x="2158" y="2859"/>
                        <a:pt x="2204" y="2960"/>
                      </a:cubicBezTo>
                      <a:cubicBezTo>
                        <a:pt x="2242" y="3052"/>
                        <a:pt x="2289" y="3152"/>
                        <a:pt x="2335" y="3252"/>
                      </a:cubicBezTo>
                      <a:cubicBezTo>
                        <a:pt x="2404" y="3383"/>
                        <a:pt x="2473" y="3514"/>
                        <a:pt x="2550" y="3645"/>
                      </a:cubicBezTo>
                      <a:lnTo>
                        <a:pt x="1819" y="3391"/>
                      </a:lnTo>
                      <a:lnTo>
                        <a:pt x="2681" y="3969"/>
                      </a:lnTo>
                      <a:lnTo>
                        <a:pt x="2705" y="3923"/>
                      </a:lnTo>
                      <a:lnTo>
                        <a:pt x="2705" y="3923"/>
                      </a:lnTo>
                      <a:cubicBezTo>
                        <a:pt x="2697" y="4023"/>
                        <a:pt x="2681" y="4123"/>
                        <a:pt x="2674" y="4231"/>
                      </a:cubicBezTo>
                      <a:lnTo>
                        <a:pt x="2150" y="4246"/>
                      </a:lnTo>
                      <a:lnTo>
                        <a:pt x="2666" y="4369"/>
                      </a:lnTo>
                      <a:cubicBezTo>
                        <a:pt x="2643" y="4693"/>
                        <a:pt x="2620" y="5024"/>
                        <a:pt x="2604" y="5356"/>
                      </a:cubicBezTo>
                      <a:lnTo>
                        <a:pt x="2574" y="5286"/>
                      </a:lnTo>
                      <a:cubicBezTo>
                        <a:pt x="2296" y="4839"/>
                        <a:pt x="2003" y="4400"/>
                        <a:pt x="1688" y="3977"/>
                      </a:cubicBezTo>
                      <a:cubicBezTo>
                        <a:pt x="1711" y="3861"/>
                        <a:pt x="1734" y="3753"/>
                        <a:pt x="1757" y="3645"/>
                      </a:cubicBezTo>
                      <a:cubicBezTo>
                        <a:pt x="1772" y="3560"/>
                        <a:pt x="1788" y="3476"/>
                        <a:pt x="1795" y="3391"/>
                      </a:cubicBezTo>
                      <a:lnTo>
                        <a:pt x="2219" y="3144"/>
                      </a:lnTo>
                      <a:lnTo>
                        <a:pt x="2042" y="2952"/>
                      </a:lnTo>
                      <a:lnTo>
                        <a:pt x="1826" y="3237"/>
                      </a:lnTo>
                      <a:cubicBezTo>
                        <a:pt x="1834" y="3198"/>
                        <a:pt x="1842" y="3160"/>
                        <a:pt x="1849" y="3121"/>
                      </a:cubicBezTo>
                      <a:cubicBezTo>
                        <a:pt x="1865" y="2983"/>
                        <a:pt x="1880" y="2844"/>
                        <a:pt x="1896" y="2705"/>
                      </a:cubicBezTo>
                      <a:lnTo>
                        <a:pt x="2350" y="2197"/>
                      </a:lnTo>
                      <a:lnTo>
                        <a:pt x="1926" y="2412"/>
                      </a:lnTo>
                      <a:cubicBezTo>
                        <a:pt x="1934" y="2289"/>
                        <a:pt x="1942" y="2174"/>
                        <a:pt x="1942" y="2050"/>
                      </a:cubicBezTo>
                      <a:lnTo>
                        <a:pt x="1942" y="2050"/>
                      </a:lnTo>
                      <a:cubicBezTo>
                        <a:pt x="1888" y="2189"/>
                        <a:pt x="1834" y="2335"/>
                        <a:pt x="1795" y="2482"/>
                      </a:cubicBezTo>
                      <a:lnTo>
                        <a:pt x="1718" y="2520"/>
                      </a:lnTo>
                      <a:lnTo>
                        <a:pt x="1765" y="2574"/>
                      </a:lnTo>
                      <a:cubicBezTo>
                        <a:pt x="1711" y="2744"/>
                        <a:pt x="1664" y="2906"/>
                        <a:pt x="1626" y="3075"/>
                      </a:cubicBezTo>
                      <a:cubicBezTo>
                        <a:pt x="1580" y="3245"/>
                        <a:pt x="1541" y="3429"/>
                        <a:pt x="1503" y="3599"/>
                      </a:cubicBezTo>
                      <a:cubicBezTo>
                        <a:pt x="1495" y="3638"/>
                        <a:pt x="1487" y="3668"/>
                        <a:pt x="1480" y="3707"/>
                      </a:cubicBezTo>
                      <a:cubicBezTo>
                        <a:pt x="1133" y="3229"/>
                        <a:pt x="748" y="2782"/>
                        <a:pt x="339" y="2359"/>
                      </a:cubicBezTo>
                      <a:lnTo>
                        <a:pt x="339" y="2359"/>
                      </a:lnTo>
                      <a:cubicBezTo>
                        <a:pt x="717" y="2844"/>
                        <a:pt x="1063" y="3345"/>
                        <a:pt x="1395" y="3861"/>
                      </a:cubicBezTo>
                      <a:lnTo>
                        <a:pt x="1441" y="3930"/>
                      </a:lnTo>
                      <a:lnTo>
                        <a:pt x="1433" y="3969"/>
                      </a:lnTo>
                      <a:lnTo>
                        <a:pt x="786" y="3661"/>
                      </a:lnTo>
                      <a:cubicBezTo>
                        <a:pt x="655" y="3599"/>
                        <a:pt x="524" y="3537"/>
                        <a:pt x="393" y="3468"/>
                      </a:cubicBezTo>
                      <a:cubicBezTo>
                        <a:pt x="254" y="3414"/>
                        <a:pt x="131" y="3337"/>
                        <a:pt x="16" y="3252"/>
                      </a:cubicBezTo>
                      <a:lnTo>
                        <a:pt x="16" y="3252"/>
                      </a:lnTo>
                      <a:cubicBezTo>
                        <a:pt x="54" y="3314"/>
                        <a:pt x="108" y="3368"/>
                        <a:pt x="162" y="3414"/>
                      </a:cubicBezTo>
                      <a:cubicBezTo>
                        <a:pt x="216" y="3468"/>
                        <a:pt x="278" y="3514"/>
                        <a:pt x="339" y="3560"/>
                      </a:cubicBezTo>
                      <a:cubicBezTo>
                        <a:pt x="455" y="3645"/>
                        <a:pt x="578" y="3730"/>
                        <a:pt x="701" y="3815"/>
                      </a:cubicBezTo>
                      <a:lnTo>
                        <a:pt x="724" y="3822"/>
                      </a:lnTo>
                      <a:lnTo>
                        <a:pt x="0" y="4246"/>
                      </a:lnTo>
                      <a:lnTo>
                        <a:pt x="0" y="4246"/>
                      </a:lnTo>
                      <a:lnTo>
                        <a:pt x="948" y="3992"/>
                      </a:lnTo>
                      <a:lnTo>
                        <a:pt x="925" y="3946"/>
                      </a:lnTo>
                      <a:lnTo>
                        <a:pt x="925" y="3946"/>
                      </a:lnTo>
                      <a:cubicBezTo>
                        <a:pt x="1110" y="4054"/>
                        <a:pt x="1287" y="4161"/>
                        <a:pt x="1472" y="4254"/>
                      </a:cubicBezTo>
                      <a:lnTo>
                        <a:pt x="1611" y="4331"/>
                      </a:lnTo>
                      <a:lnTo>
                        <a:pt x="1634" y="4239"/>
                      </a:lnTo>
                      <a:cubicBezTo>
                        <a:pt x="1772" y="4462"/>
                        <a:pt x="1911" y="4693"/>
                        <a:pt x="2042" y="4917"/>
                      </a:cubicBezTo>
                      <a:cubicBezTo>
                        <a:pt x="1965" y="4847"/>
                        <a:pt x="1896" y="4762"/>
                        <a:pt x="1842" y="4678"/>
                      </a:cubicBezTo>
                      <a:lnTo>
                        <a:pt x="1842" y="4678"/>
                      </a:lnTo>
                      <a:cubicBezTo>
                        <a:pt x="1872" y="4778"/>
                        <a:pt x="1926" y="4878"/>
                        <a:pt x="1988" y="4963"/>
                      </a:cubicBezTo>
                      <a:cubicBezTo>
                        <a:pt x="2050" y="5063"/>
                        <a:pt x="2111" y="5148"/>
                        <a:pt x="2173" y="5232"/>
                      </a:cubicBezTo>
                      <a:cubicBezTo>
                        <a:pt x="2181" y="5248"/>
                        <a:pt x="2196" y="5263"/>
                        <a:pt x="2211" y="5279"/>
                      </a:cubicBezTo>
                      <a:cubicBezTo>
                        <a:pt x="1980" y="5225"/>
                        <a:pt x="1749" y="5163"/>
                        <a:pt x="1518" y="5109"/>
                      </a:cubicBezTo>
                      <a:lnTo>
                        <a:pt x="894" y="4955"/>
                      </a:lnTo>
                      <a:cubicBezTo>
                        <a:pt x="686" y="4909"/>
                        <a:pt x="478" y="4847"/>
                        <a:pt x="278" y="4770"/>
                      </a:cubicBezTo>
                      <a:lnTo>
                        <a:pt x="278" y="4770"/>
                      </a:lnTo>
                      <a:cubicBezTo>
                        <a:pt x="362" y="4839"/>
                        <a:pt x="455" y="4893"/>
                        <a:pt x="555" y="4940"/>
                      </a:cubicBezTo>
                      <a:cubicBezTo>
                        <a:pt x="655" y="4986"/>
                        <a:pt x="748" y="5032"/>
                        <a:pt x="855" y="5071"/>
                      </a:cubicBezTo>
                      <a:cubicBezTo>
                        <a:pt x="994" y="5125"/>
                        <a:pt x="1133" y="5178"/>
                        <a:pt x="1271" y="5232"/>
                      </a:cubicBezTo>
                      <a:lnTo>
                        <a:pt x="547" y="5518"/>
                      </a:lnTo>
                      <a:lnTo>
                        <a:pt x="547" y="5518"/>
                      </a:lnTo>
                      <a:lnTo>
                        <a:pt x="1580" y="5394"/>
                      </a:lnTo>
                      <a:lnTo>
                        <a:pt x="1564" y="5340"/>
                      </a:lnTo>
                      <a:lnTo>
                        <a:pt x="1903" y="5448"/>
                      </a:lnTo>
                      <a:lnTo>
                        <a:pt x="1857" y="5487"/>
                      </a:lnTo>
                      <a:lnTo>
                        <a:pt x="1680" y="5456"/>
                      </a:lnTo>
                      <a:lnTo>
                        <a:pt x="1819" y="5525"/>
                      </a:lnTo>
                      <a:lnTo>
                        <a:pt x="1356" y="5949"/>
                      </a:lnTo>
                      <a:lnTo>
                        <a:pt x="2011" y="5610"/>
                      </a:lnTo>
                      <a:lnTo>
                        <a:pt x="2550" y="5849"/>
                      </a:lnTo>
                      <a:cubicBezTo>
                        <a:pt x="2597" y="5949"/>
                        <a:pt x="2643" y="6041"/>
                        <a:pt x="2697" y="6142"/>
                      </a:cubicBezTo>
                      <a:lnTo>
                        <a:pt x="2142" y="6249"/>
                      </a:lnTo>
                      <a:lnTo>
                        <a:pt x="2766" y="6296"/>
                      </a:lnTo>
                      <a:cubicBezTo>
                        <a:pt x="2897" y="6550"/>
                        <a:pt x="3013" y="6804"/>
                        <a:pt x="3128" y="7066"/>
                      </a:cubicBezTo>
                      <a:cubicBezTo>
                        <a:pt x="3252" y="7344"/>
                        <a:pt x="3360" y="7621"/>
                        <a:pt x="3467" y="7906"/>
                      </a:cubicBezTo>
                      <a:cubicBezTo>
                        <a:pt x="3568" y="8191"/>
                        <a:pt x="3668" y="8476"/>
                        <a:pt x="3752" y="8761"/>
                      </a:cubicBezTo>
                      <a:lnTo>
                        <a:pt x="4122" y="8661"/>
                      </a:lnTo>
                      <a:cubicBezTo>
                        <a:pt x="4038" y="8291"/>
                        <a:pt x="3968" y="7906"/>
                        <a:pt x="3914" y="7528"/>
                      </a:cubicBezTo>
                      <a:cubicBezTo>
                        <a:pt x="3860" y="7166"/>
                        <a:pt x="3814" y="6812"/>
                        <a:pt x="3783" y="6450"/>
                      </a:cubicBezTo>
                      <a:cubicBezTo>
                        <a:pt x="3868" y="6319"/>
                        <a:pt x="3953" y="6180"/>
                        <a:pt x="4045" y="6049"/>
                      </a:cubicBezTo>
                      <a:lnTo>
                        <a:pt x="4600" y="5934"/>
                      </a:lnTo>
                      <a:lnTo>
                        <a:pt x="4508" y="5695"/>
                      </a:lnTo>
                      <a:lnTo>
                        <a:pt x="4107" y="5957"/>
                      </a:lnTo>
                      <a:cubicBezTo>
                        <a:pt x="4184" y="5826"/>
                        <a:pt x="4261" y="5710"/>
                        <a:pt x="4338" y="5579"/>
                      </a:cubicBezTo>
                      <a:cubicBezTo>
                        <a:pt x="4369" y="5525"/>
                        <a:pt x="4400" y="5471"/>
                        <a:pt x="4430" y="5417"/>
                      </a:cubicBezTo>
                      <a:lnTo>
                        <a:pt x="5047" y="5078"/>
                      </a:lnTo>
                      <a:lnTo>
                        <a:pt x="4592" y="5140"/>
                      </a:lnTo>
                      <a:cubicBezTo>
                        <a:pt x="4623" y="5094"/>
                        <a:pt x="4646" y="5055"/>
                        <a:pt x="4669" y="5009"/>
                      </a:cubicBezTo>
                      <a:cubicBezTo>
                        <a:pt x="4777" y="4816"/>
                        <a:pt x="4885" y="4624"/>
                        <a:pt x="4985" y="4423"/>
                      </a:cubicBezTo>
                      <a:lnTo>
                        <a:pt x="4985" y="4423"/>
                      </a:lnTo>
                      <a:cubicBezTo>
                        <a:pt x="4839" y="4593"/>
                        <a:pt x="4700" y="4762"/>
                        <a:pt x="4561" y="4940"/>
                      </a:cubicBezTo>
                      <a:cubicBezTo>
                        <a:pt x="4508" y="5017"/>
                        <a:pt x="4446" y="5094"/>
                        <a:pt x="4392" y="5171"/>
                      </a:cubicBezTo>
                      <a:lnTo>
                        <a:pt x="4346" y="5171"/>
                      </a:lnTo>
                      <a:lnTo>
                        <a:pt x="4361" y="5209"/>
                      </a:lnTo>
                      <a:cubicBezTo>
                        <a:pt x="4292" y="5302"/>
                        <a:pt x="4230" y="5379"/>
                        <a:pt x="4169" y="5471"/>
                      </a:cubicBezTo>
                      <a:cubicBezTo>
                        <a:pt x="4030" y="5664"/>
                        <a:pt x="3891" y="5849"/>
                        <a:pt x="3760" y="6041"/>
                      </a:cubicBezTo>
                      <a:cubicBezTo>
                        <a:pt x="3737" y="5595"/>
                        <a:pt x="3729" y="5148"/>
                        <a:pt x="3745" y="4708"/>
                      </a:cubicBezTo>
                      <a:cubicBezTo>
                        <a:pt x="3845" y="4593"/>
                        <a:pt x="3953" y="4477"/>
                        <a:pt x="4053" y="4362"/>
                      </a:cubicBezTo>
                      <a:lnTo>
                        <a:pt x="4623" y="4339"/>
                      </a:lnTo>
                      <a:lnTo>
                        <a:pt x="4569" y="4084"/>
                      </a:lnTo>
                      <a:lnTo>
                        <a:pt x="4130" y="4277"/>
                      </a:lnTo>
                      <a:cubicBezTo>
                        <a:pt x="4230" y="4169"/>
                        <a:pt x="4323" y="4061"/>
                        <a:pt x="4423" y="3953"/>
                      </a:cubicBezTo>
                      <a:cubicBezTo>
                        <a:pt x="4461" y="3907"/>
                        <a:pt x="4500" y="3853"/>
                        <a:pt x="4538" y="3807"/>
                      </a:cubicBezTo>
                      <a:lnTo>
                        <a:pt x="5201" y="3576"/>
                      </a:lnTo>
                      <a:lnTo>
                        <a:pt x="4746" y="3560"/>
                      </a:lnTo>
                      <a:lnTo>
                        <a:pt x="4847" y="3445"/>
                      </a:lnTo>
                      <a:cubicBezTo>
                        <a:pt x="4978" y="3268"/>
                        <a:pt x="5116" y="3098"/>
                        <a:pt x="5247" y="2913"/>
                      </a:cubicBezTo>
                      <a:lnTo>
                        <a:pt x="5247" y="2913"/>
                      </a:lnTo>
                      <a:cubicBezTo>
                        <a:pt x="5078" y="3060"/>
                        <a:pt x="4916" y="3206"/>
                        <a:pt x="4746" y="3352"/>
                      </a:cubicBezTo>
                      <a:cubicBezTo>
                        <a:pt x="4677" y="3422"/>
                        <a:pt x="4608" y="3483"/>
                        <a:pt x="4538" y="3545"/>
                      </a:cubicBezTo>
                      <a:lnTo>
                        <a:pt x="4492" y="3545"/>
                      </a:lnTo>
                      <a:lnTo>
                        <a:pt x="4500" y="3584"/>
                      </a:lnTo>
                      <a:cubicBezTo>
                        <a:pt x="4423" y="3661"/>
                        <a:pt x="4346" y="3730"/>
                        <a:pt x="4269" y="3807"/>
                      </a:cubicBezTo>
                      <a:cubicBezTo>
                        <a:pt x="4099" y="3977"/>
                        <a:pt x="3930" y="4146"/>
                        <a:pt x="3768" y="4316"/>
                      </a:cubicBezTo>
                      <a:cubicBezTo>
                        <a:pt x="3776" y="4231"/>
                        <a:pt x="3783" y="4146"/>
                        <a:pt x="3791" y="4061"/>
                      </a:cubicBezTo>
                      <a:cubicBezTo>
                        <a:pt x="3822" y="3684"/>
                        <a:pt x="3883" y="3314"/>
                        <a:pt x="3968" y="2944"/>
                      </a:cubicBezTo>
                      <a:cubicBezTo>
                        <a:pt x="4053" y="2875"/>
                        <a:pt x="4145" y="2798"/>
                        <a:pt x="4230" y="2721"/>
                      </a:cubicBezTo>
                      <a:cubicBezTo>
                        <a:pt x="4261" y="2690"/>
                        <a:pt x="4300" y="2659"/>
                        <a:pt x="4323" y="2628"/>
                      </a:cubicBezTo>
                      <a:lnTo>
                        <a:pt x="4639" y="2682"/>
                      </a:lnTo>
                      <a:lnTo>
                        <a:pt x="4639" y="2420"/>
                      </a:lnTo>
                      <a:lnTo>
                        <a:pt x="4538" y="2443"/>
                      </a:lnTo>
                      <a:cubicBezTo>
                        <a:pt x="4585" y="2397"/>
                        <a:pt x="4639" y="2351"/>
                        <a:pt x="4692" y="2305"/>
                      </a:cubicBezTo>
                      <a:cubicBezTo>
                        <a:pt x="4754" y="2243"/>
                        <a:pt x="4823" y="2174"/>
                        <a:pt x="4893" y="2112"/>
                      </a:cubicBezTo>
                      <a:lnTo>
                        <a:pt x="5363" y="2050"/>
                      </a:lnTo>
                      <a:lnTo>
                        <a:pt x="5039" y="1973"/>
                      </a:lnTo>
                      <a:cubicBezTo>
                        <a:pt x="5209" y="1796"/>
                        <a:pt x="5386" y="1611"/>
                        <a:pt x="5548" y="1419"/>
                      </a:cubicBezTo>
                      <a:lnTo>
                        <a:pt x="5548" y="1419"/>
                      </a:lnTo>
                      <a:cubicBezTo>
                        <a:pt x="5293" y="1580"/>
                        <a:pt x="5055" y="1750"/>
                        <a:pt x="4823" y="1919"/>
                      </a:cubicBezTo>
                      <a:lnTo>
                        <a:pt x="4677" y="1889"/>
                      </a:lnTo>
                      <a:lnTo>
                        <a:pt x="4662" y="2043"/>
                      </a:lnTo>
                      <a:lnTo>
                        <a:pt x="4538" y="2135"/>
                      </a:lnTo>
                      <a:cubicBezTo>
                        <a:pt x="4384" y="2258"/>
                        <a:pt x="4230" y="2382"/>
                        <a:pt x="4084" y="2513"/>
                      </a:cubicBezTo>
                      <a:cubicBezTo>
                        <a:pt x="4153" y="2281"/>
                        <a:pt x="4230" y="2050"/>
                        <a:pt x="4330" y="1827"/>
                      </a:cubicBezTo>
                      <a:cubicBezTo>
                        <a:pt x="4631" y="1110"/>
                        <a:pt x="5109" y="479"/>
                        <a:pt x="5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5"/>
                <p:cNvSpPr/>
                <p:nvPr/>
              </p:nvSpPr>
              <p:spPr>
                <a:xfrm>
                  <a:off x="-3828756" y="3023048"/>
                  <a:ext cx="424321" cy="895486"/>
                </a:xfrm>
                <a:custGeom>
                  <a:avLst/>
                  <a:gdLst/>
                  <a:ahLst/>
                  <a:cxnLst/>
                  <a:rect l="l" t="t" r="r" b="b"/>
                  <a:pathLst>
                    <a:path w="5145" h="10858" extrusionOk="0">
                      <a:moveTo>
                        <a:pt x="3306" y="0"/>
                      </a:moveTo>
                      <a:cubicBezTo>
                        <a:pt x="3024" y="0"/>
                        <a:pt x="2673" y="90"/>
                        <a:pt x="2242" y="290"/>
                      </a:cubicBezTo>
                      <a:cubicBezTo>
                        <a:pt x="0" y="1323"/>
                        <a:pt x="1333" y="3542"/>
                        <a:pt x="1742" y="5422"/>
                      </a:cubicBezTo>
                      <a:cubicBezTo>
                        <a:pt x="2134" y="7227"/>
                        <a:pt x="2966" y="10857"/>
                        <a:pt x="3557" y="10857"/>
                      </a:cubicBezTo>
                      <a:cubicBezTo>
                        <a:pt x="3581" y="10857"/>
                        <a:pt x="3606" y="10851"/>
                        <a:pt x="3629" y="10838"/>
                      </a:cubicBezTo>
                      <a:cubicBezTo>
                        <a:pt x="4230" y="10507"/>
                        <a:pt x="3722" y="7587"/>
                        <a:pt x="3937" y="5553"/>
                      </a:cubicBezTo>
                      <a:cubicBezTo>
                        <a:pt x="4124" y="3790"/>
                        <a:pt x="5145" y="0"/>
                        <a:pt x="3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3784963" y="3185436"/>
                  <a:ext cx="97977" cy="47752"/>
                </a:xfrm>
                <a:custGeom>
                  <a:avLst/>
                  <a:gdLst/>
                  <a:ahLst/>
                  <a:cxnLst/>
                  <a:rect l="l" t="t" r="r" b="b"/>
                  <a:pathLst>
                    <a:path w="1188" h="579" extrusionOk="0">
                      <a:moveTo>
                        <a:pt x="1187" y="1"/>
                      </a:moveTo>
                      <a:lnTo>
                        <a:pt x="1187" y="1"/>
                      </a:lnTo>
                      <a:cubicBezTo>
                        <a:pt x="1080" y="16"/>
                        <a:pt x="972" y="47"/>
                        <a:pt x="864" y="86"/>
                      </a:cubicBezTo>
                      <a:cubicBezTo>
                        <a:pt x="756" y="124"/>
                        <a:pt x="656" y="163"/>
                        <a:pt x="556" y="217"/>
                      </a:cubicBezTo>
                      <a:cubicBezTo>
                        <a:pt x="455" y="263"/>
                        <a:pt x="363" y="317"/>
                        <a:pt x="271" y="378"/>
                      </a:cubicBezTo>
                      <a:cubicBezTo>
                        <a:pt x="170" y="432"/>
                        <a:pt x="86" y="502"/>
                        <a:pt x="1" y="579"/>
                      </a:cubicBezTo>
                      <a:cubicBezTo>
                        <a:pt x="109" y="563"/>
                        <a:pt x="224" y="532"/>
                        <a:pt x="332" y="494"/>
                      </a:cubicBezTo>
                      <a:cubicBezTo>
                        <a:pt x="432" y="463"/>
                        <a:pt x="533" y="417"/>
                        <a:pt x="633" y="371"/>
                      </a:cubicBezTo>
                      <a:cubicBezTo>
                        <a:pt x="733" y="324"/>
                        <a:pt x="833" y="270"/>
                        <a:pt x="925" y="209"/>
                      </a:cubicBezTo>
                      <a:cubicBezTo>
                        <a:pt x="1018" y="147"/>
                        <a:pt x="1110" y="78"/>
                        <a:pt x="1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3603194" y="3228075"/>
                  <a:ext cx="159584" cy="75627"/>
                </a:xfrm>
                <a:custGeom>
                  <a:avLst/>
                  <a:gdLst/>
                  <a:ahLst/>
                  <a:cxnLst/>
                  <a:rect l="l" t="t" r="r" b="b"/>
                  <a:pathLst>
                    <a:path w="1935" h="917" extrusionOk="0">
                      <a:moveTo>
                        <a:pt x="1934" y="0"/>
                      </a:moveTo>
                      <a:lnTo>
                        <a:pt x="1934" y="0"/>
                      </a:lnTo>
                      <a:cubicBezTo>
                        <a:pt x="1757" y="46"/>
                        <a:pt x="1588" y="100"/>
                        <a:pt x="1418" y="170"/>
                      </a:cubicBezTo>
                      <a:cubicBezTo>
                        <a:pt x="1256" y="231"/>
                        <a:pt x="1087" y="301"/>
                        <a:pt x="933" y="378"/>
                      </a:cubicBezTo>
                      <a:cubicBezTo>
                        <a:pt x="771" y="455"/>
                        <a:pt x="609" y="539"/>
                        <a:pt x="455" y="624"/>
                      </a:cubicBezTo>
                      <a:cubicBezTo>
                        <a:pt x="301" y="709"/>
                        <a:pt x="147" y="809"/>
                        <a:pt x="0" y="917"/>
                      </a:cubicBezTo>
                      <a:cubicBezTo>
                        <a:pt x="178" y="871"/>
                        <a:pt x="347" y="817"/>
                        <a:pt x="517" y="747"/>
                      </a:cubicBezTo>
                      <a:cubicBezTo>
                        <a:pt x="678" y="686"/>
                        <a:pt x="840" y="609"/>
                        <a:pt x="1002" y="532"/>
                      </a:cubicBezTo>
                      <a:cubicBezTo>
                        <a:pt x="1164" y="462"/>
                        <a:pt x="1326" y="378"/>
                        <a:pt x="1480" y="293"/>
                      </a:cubicBezTo>
                      <a:cubicBezTo>
                        <a:pt x="1634" y="200"/>
                        <a:pt x="1788" y="108"/>
                        <a:pt x="1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3583483" y="3339907"/>
                  <a:ext cx="76947" cy="44535"/>
                </a:xfrm>
                <a:custGeom>
                  <a:avLst/>
                  <a:gdLst/>
                  <a:ahLst/>
                  <a:cxnLst/>
                  <a:rect l="l" t="t" r="r" b="b"/>
                  <a:pathLst>
                    <a:path w="933" h="540" extrusionOk="0">
                      <a:moveTo>
                        <a:pt x="933" y="0"/>
                      </a:moveTo>
                      <a:lnTo>
                        <a:pt x="933" y="0"/>
                      </a:lnTo>
                      <a:cubicBezTo>
                        <a:pt x="840" y="16"/>
                        <a:pt x="748" y="39"/>
                        <a:pt x="663" y="77"/>
                      </a:cubicBezTo>
                      <a:cubicBezTo>
                        <a:pt x="578" y="108"/>
                        <a:pt x="501" y="146"/>
                        <a:pt x="424" y="193"/>
                      </a:cubicBezTo>
                      <a:cubicBezTo>
                        <a:pt x="347" y="239"/>
                        <a:pt x="270" y="285"/>
                        <a:pt x="201" y="347"/>
                      </a:cubicBezTo>
                      <a:cubicBezTo>
                        <a:pt x="124" y="401"/>
                        <a:pt x="62" y="462"/>
                        <a:pt x="0" y="539"/>
                      </a:cubicBezTo>
                      <a:cubicBezTo>
                        <a:pt x="93" y="524"/>
                        <a:pt x="185" y="493"/>
                        <a:pt x="270" y="462"/>
                      </a:cubicBezTo>
                      <a:cubicBezTo>
                        <a:pt x="432" y="393"/>
                        <a:pt x="594" y="301"/>
                        <a:pt x="732" y="193"/>
                      </a:cubicBezTo>
                      <a:cubicBezTo>
                        <a:pt x="809" y="131"/>
                        <a:pt x="871" y="69"/>
                        <a:pt x="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3713790" y="3503203"/>
                  <a:ext cx="112575" cy="75710"/>
                </a:xfrm>
                <a:custGeom>
                  <a:avLst/>
                  <a:gdLst/>
                  <a:ahLst/>
                  <a:cxnLst/>
                  <a:rect l="l" t="t" r="r" b="b"/>
                  <a:pathLst>
                    <a:path w="1365" h="918" extrusionOk="0">
                      <a:moveTo>
                        <a:pt x="1365" y="0"/>
                      </a:moveTo>
                      <a:lnTo>
                        <a:pt x="1365" y="0"/>
                      </a:lnTo>
                      <a:cubicBezTo>
                        <a:pt x="1234" y="46"/>
                        <a:pt x="1110" y="108"/>
                        <a:pt x="987" y="177"/>
                      </a:cubicBezTo>
                      <a:cubicBezTo>
                        <a:pt x="864" y="247"/>
                        <a:pt x="748" y="316"/>
                        <a:pt x="640" y="393"/>
                      </a:cubicBezTo>
                      <a:cubicBezTo>
                        <a:pt x="409" y="547"/>
                        <a:pt x="193" y="724"/>
                        <a:pt x="1" y="917"/>
                      </a:cubicBezTo>
                      <a:cubicBezTo>
                        <a:pt x="139" y="879"/>
                        <a:pt x="263" y="825"/>
                        <a:pt x="386" y="755"/>
                      </a:cubicBezTo>
                      <a:cubicBezTo>
                        <a:pt x="509" y="686"/>
                        <a:pt x="625" y="617"/>
                        <a:pt x="733" y="540"/>
                      </a:cubicBezTo>
                      <a:cubicBezTo>
                        <a:pt x="848" y="463"/>
                        <a:pt x="956" y="378"/>
                        <a:pt x="1064" y="293"/>
                      </a:cubicBezTo>
                      <a:cubicBezTo>
                        <a:pt x="1172" y="201"/>
                        <a:pt x="1272" y="108"/>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3574576" y="3585758"/>
                  <a:ext cx="102348" cy="70019"/>
                </a:xfrm>
                <a:custGeom>
                  <a:avLst/>
                  <a:gdLst/>
                  <a:ahLst/>
                  <a:cxnLst/>
                  <a:rect l="l" t="t" r="r" b="b"/>
                  <a:pathLst>
                    <a:path w="1241" h="849" extrusionOk="0">
                      <a:moveTo>
                        <a:pt x="1241" y="1"/>
                      </a:moveTo>
                      <a:lnTo>
                        <a:pt x="1241" y="1"/>
                      </a:lnTo>
                      <a:cubicBezTo>
                        <a:pt x="1117" y="39"/>
                        <a:pt x="1002" y="93"/>
                        <a:pt x="894" y="155"/>
                      </a:cubicBezTo>
                      <a:cubicBezTo>
                        <a:pt x="778" y="217"/>
                        <a:pt x="678" y="278"/>
                        <a:pt x="570" y="348"/>
                      </a:cubicBezTo>
                      <a:cubicBezTo>
                        <a:pt x="470" y="417"/>
                        <a:pt x="370" y="494"/>
                        <a:pt x="278" y="579"/>
                      </a:cubicBezTo>
                      <a:cubicBezTo>
                        <a:pt x="177" y="656"/>
                        <a:pt x="85" y="748"/>
                        <a:pt x="0" y="848"/>
                      </a:cubicBezTo>
                      <a:cubicBezTo>
                        <a:pt x="123" y="802"/>
                        <a:pt x="239" y="756"/>
                        <a:pt x="355" y="694"/>
                      </a:cubicBezTo>
                      <a:cubicBezTo>
                        <a:pt x="462" y="633"/>
                        <a:pt x="570" y="571"/>
                        <a:pt x="670" y="502"/>
                      </a:cubicBezTo>
                      <a:cubicBezTo>
                        <a:pt x="771" y="425"/>
                        <a:pt x="871" y="348"/>
                        <a:pt x="971" y="271"/>
                      </a:cubicBezTo>
                      <a:cubicBezTo>
                        <a:pt x="1063" y="186"/>
                        <a:pt x="1156" y="93"/>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3595607" y="3046965"/>
                  <a:ext cx="94761" cy="71834"/>
                </a:xfrm>
                <a:custGeom>
                  <a:avLst/>
                  <a:gdLst/>
                  <a:ahLst/>
                  <a:cxnLst/>
                  <a:rect l="l" t="t" r="r" b="b"/>
                  <a:pathLst>
                    <a:path w="1149" h="871" extrusionOk="0">
                      <a:moveTo>
                        <a:pt x="340" y="345"/>
                      </a:moveTo>
                      <a:cubicBezTo>
                        <a:pt x="339" y="346"/>
                        <a:pt x="337" y="349"/>
                        <a:pt x="338" y="349"/>
                      </a:cubicBezTo>
                      <a:cubicBezTo>
                        <a:pt x="338" y="349"/>
                        <a:pt x="339" y="348"/>
                        <a:pt x="340" y="347"/>
                      </a:cubicBezTo>
                      <a:cubicBezTo>
                        <a:pt x="340" y="346"/>
                        <a:pt x="340" y="346"/>
                        <a:pt x="340" y="345"/>
                      </a:cubicBezTo>
                      <a:close/>
                      <a:moveTo>
                        <a:pt x="309" y="407"/>
                      </a:moveTo>
                      <a:cubicBezTo>
                        <a:pt x="308" y="410"/>
                        <a:pt x="307" y="415"/>
                        <a:pt x="307" y="415"/>
                      </a:cubicBezTo>
                      <a:cubicBezTo>
                        <a:pt x="307" y="415"/>
                        <a:pt x="308" y="413"/>
                        <a:pt x="309" y="409"/>
                      </a:cubicBezTo>
                      <a:lnTo>
                        <a:pt x="309" y="407"/>
                      </a:lnTo>
                      <a:close/>
                      <a:moveTo>
                        <a:pt x="177" y="406"/>
                      </a:moveTo>
                      <a:cubicBezTo>
                        <a:pt x="177" y="409"/>
                        <a:pt x="178" y="412"/>
                        <a:pt x="178" y="416"/>
                      </a:cubicBezTo>
                      <a:cubicBezTo>
                        <a:pt x="178" y="412"/>
                        <a:pt x="178" y="409"/>
                        <a:pt x="177" y="406"/>
                      </a:cubicBezTo>
                      <a:close/>
                      <a:moveTo>
                        <a:pt x="340" y="393"/>
                      </a:moveTo>
                      <a:lnTo>
                        <a:pt x="325" y="432"/>
                      </a:lnTo>
                      <a:cubicBezTo>
                        <a:pt x="325" y="432"/>
                        <a:pt x="327" y="423"/>
                        <a:pt x="329" y="417"/>
                      </a:cubicBezTo>
                      <a:lnTo>
                        <a:pt x="329" y="417"/>
                      </a:lnTo>
                      <a:cubicBezTo>
                        <a:pt x="332" y="413"/>
                        <a:pt x="335" y="405"/>
                        <a:pt x="340" y="393"/>
                      </a:cubicBezTo>
                      <a:close/>
                      <a:moveTo>
                        <a:pt x="378" y="432"/>
                      </a:moveTo>
                      <a:lnTo>
                        <a:pt x="378" y="432"/>
                      </a:lnTo>
                      <a:cubicBezTo>
                        <a:pt x="376" y="437"/>
                        <a:pt x="374" y="441"/>
                        <a:pt x="371" y="444"/>
                      </a:cubicBezTo>
                      <a:lnTo>
                        <a:pt x="371" y="444"/>
                      </a:lnTo>
                      <a:lnTo>
                        <a:pt x="378" y="432"/>
                      </a:lnTo>
                      <a:close/>
                      <a:moveTo>
                        <a:pt x="394" y="393"/>
                      </a:moveTo>
                      <a:cubicBezTo>
                        <a:pt x="386" y="416"/>
                        <a:pt x="371" y="432"/>
                        <a:pt x="378" y="432"/>
                      </a:cubicBezTo>
                      <a:lnTo>
                        <a:pt x="378" y="432"/>
                      </a:lnTo>
                      <a:lnTo>
                        <a:pt x="378" y="432"/>
                      </a:lnTo>
                      <a:cubicBezTo>
                        <a:pt x="374" y="439"/>
                        <a:pt x="369" y="446"/>
                        <a:pt x="365" y="453"/>
                      </a:cubicBezTo>
                      <a:lnTo>
                        <a:pt x="365" y="453"/>
                      </a:lnTo>
                      <a:cubicBezTo>
                        <a:pt x="361" y="458"/>
                        <a:pt x="359" y="462"/>
                        <a:pt x="356" y="466"/>
                      </a:cubicBezTo>
                      <a:lnTo>
                        <a:pt x="356" y="466"/>
                      </a:lnTo>
                      <a:cubicBezTo>
                        <a:pt x="364" y="437"/>
                        <a:pt x="379" y="415"/>
                        <a:pt x="394" y="393"/>
                      </a:cubicBezTo>
                      <a:close/>
                      <a:moveTo>
                        <a:pt x="314" y="470"/>
                      </a:moveTo>
                      <a:cubicBezTo>
                        <a:pt x="312" y="474"/>
                        <a:pt x="311" y="479"/>
                        <a:pt x="310" y="483"/>
                      </a:cubicBezTo>
                      <a:lnTo>
                        <a:pt x="310" y="483"/>
                      </a:lnTo>
                      <a:cubicBezTo>
                        <a:pt x="311" y="480"/>
                        <a:pt x="312" y="475"/>
                        <a:pt x="314" y="470"/>
                      </a:cubicBezTo>
                      <a:close/>
                      <a:moveTo>
                        <a:pt x="310" y="483"/>
                      </a:moveTo>
                      <a:cubicBezTo>
                        <a:pt x="309" y="487"/>
                        <a:pt x="308" y="489"/>
                        <a:pt x="308" y="489"/>
                      </a:cubicBezTo>
                      <a:cubicBezTo>
                        <a:pt x="308" y="489"/>
                        <a:pt x="308" y="488"/>
                        <a:pt x="309" y="486"/>
                      </a:cubicBezTo>
                      <a:cubicBezTo>
                        <a:pt x="309" y="485"/>
                        <a:pt x="309" y="484"/>
                        <a:pt x="310" y="483"/>
                      </a:cubicBezTo>
                      <a:close/>
                      <a:moveTo>
                        <a:pt x="386" y="506"/>
                      </a:moveTo>
                      <a:cubicBezTo>
                        <a:pt x="375" y="516"/>
                        <a:pt x="363" y="529"/>
                        <a:pt x="355" y="540"/>
                      </a:cubicBezTo>
                      <a:cubicBezTo>
                        <a:pt x="362" y="533"/>
                        <a:pt x="374" y="519"/>
                        <a:pt x="386" y="506"/>
                      </a:cubicBezTo>
                      <a:close/>
                      <a:moveTo>
                        <a:pt x="415" y="529"/>
                      </a:moveTo>
                      <a:lnTo>
                        <a:pt x="402" y="540"/>
                      </a:lnTo>
                      <a:cubicBezTo>
                        <a:pt x="407" y="537"/>
                        <a:pt x="411" y="533"/>
                        <a:pt x="415" y="529"/>
                      </a:cubicBezTo>
                      <a:close/>
                      <a:moveTo>
                        <a:pt x="385" y="546"/>
                      </a:moveTo>
                      <a:lnTo>
                        <a:pt x="385" y="546"/>
                      </a:lnTo>
                      <a:cubicBezTo>
                        <a:pt x="381" y="549"/>
                        <a:pt x="378" y="552"/>
                        <a:pt x="375" y="555"/>
                      </a:cubicBezTo>
                      <a:lnTo>
                        <a:pt x="378" y="555"/>
                      </a:lnTo>
                      <a:lnTo>
                        <a:pt x="385" y="546"/>
                      </a:lnTo>
                      <a:close/>
                      <a:moveTo>
                        <a:pt x="413" y="567"/>
                      </a:moveTo>
                      <a:cubicBezTo>
                        <a:pt x="411" y="568"/>
                        <a:pt x="410" y="570"/>
                        <a:pt x="408" y="571"/>
                      </a:cubicBezTo>
                      <a:lnTo>
                        <a:pt x="408" y="571"/>
                      </a:lnTo>
                      <a:lnTo>
                        <a:pt x="409" y="570"/>
                      </a:lnTo>
                      <a:cubicBezTo>
                        <a:pt x="411" y="569"/>
                        <a:pt x="412" y="568"/>
                        <a:pt x="413" y="567"/>
                      </a:cubicBezTo>
                      <a:close/>
                      <a:moveTo>
                        <a:pt x="594" y="563"/>
                      </a:moveTo>
                      <a:cubicBezTo>
                        <a:pt x="592" y="565"/>
                        <a:pt x="589" y="568"/>
                        <a:pt x="586" y="570"/>
                      </a:cubicBezTo>
                      <a:cubicBezTo>
                        <a:pt x="582" y="573"/>
                        <a:pt x="579" y="574"/>
                        <a:pt x="579" y="574"/>
                      </a:cubicBezTo>
                      <a:cubicBezTo>
                        <a:pt x="576" y="574"/>
                        <a:pt x="583" y="568"/>
                        <a:pt x="594" y="563"/>
                      </a:cubicBezTo>
                      <a:close/>
                      <a:moveTo>
                        <a:pt x="479" y="578"/>
                      </a:moveTo>
                      <a:lnTo>
                        <a:pt x="466" y="585"/>
                      </a:lnTo>
                      <a:lnTo>
                        <a:pt x="466" y="585"/>
                      </a:lnTo>
                      <a:cubicBezTo>
                        <a:pt x="473" y="584"/>
                        <a:pt x="479" y="578"/>
                        <a:pt x="479" y="578"/>
                      </a:cubicBezTo>
                      <a:close/>
                      <a:moveTo>
                        <a:pt x="550" y="573"/>
                      </a:moveTo>
                      <a:lnTo>
                        <a:pt x="550" y="573"/>
                      </a:lnTo>
                      <a:cubicBezTo>
                        <a:pt x="544" y="577"/>
                        <a:pt x="538" y="581"/>
                        <a:pt x="533" y="586"/>
                      </a:cubicBezTo>
                      <a:lnTo>
                        <a:pt x="533" y="586"/>
                      </a:lnTo>
                      <a:lnTo>
                        <a:pt x="550" y="573"/>
                      </a:lnTo>
                      <a:close/>
                      <a:moveTo>
                        <a:pt x="549" y="585"/>
                      </a:moveTo>
                      <a:cubicBezTo>
                        <a:pt x="546" y="586"/>
                        <a:pt x="545" y="586"/>
                        <a:pt x="548" y="586"/>
                      </a:cubicBezTo>
                      <a:lnTo>
                        <a:pt x="549" y="585"/>
                      </a:lnTo>
                      <a:close/>
                      <a:moveTo>
                        <a:pt x="466" y="585"/>
                      </a:moveTo>
                      <a:cubicBezTo>
                        <a:pt x="465" y="586"/>
                        <a:pt x="464" y="586"/>
                        <a:pt x="463" y="586"/>
                      </a:cubicBezTo>
                      <a:lnTo>
                        <a:pt x="463" y="586"/>
                      </a:lnTo>
                      <a:cubicBezTo>
                        <a:pt x="459" y="589"/>
                        <a:pt x="455" y="592"/>
                        <a:pt x="451" y="595"/>
                      </a:cubicBezTo>
                      <a:lnTo>
                        <a:pt x="451" y="595"/>
                      </a:lnTo>
                      <a:lnTo>
                        <a:pt x="466" y="585"/>
                      </a:lnTo>
                      <a:close/>
                      <a:moveTo>
                        <a:pt x="451" y="595"/>
                      </a:moveTo>
                      <a:lnTo>
                        <a:pt x="440" y="601"/>
                      </a:lnTo>
                      <a:cubicBezTo>
                        <a:pt x="444" y="599"/>
                        <a:pt x="447" y="597"/>
                        <a:pt x="451" y="595"/>
                      </a:cubicBezTo>
                      <a:close/>
                      <a:moveTo>
                        <a:pt x="428" y="588"/>
                      </a:moveTo>
                      <a:cubicBezTo>
                        <a:pt x="421" y="593"/>
                        <a:pt x="413" y="600"/>
                        <a:pt x="406" y="606"/>
                      </a:cubicBezTo>
                      <a:lnTo>
                        <a:pt x="406" y="606"/>
                      </a:lnTo>
                      <a:cubicBezTo>
                        <a:pt x="413" y="600"/>
                        <a:pt x="421" y="594"/>
                        <a:pt x="428" y="588"/>
                      </a:cubicBezTo>
                      <a:close/>
                      <a:moveTo>
                        <a:pt x="533" y="601"/>
                      </a:moveTo>
                      <a:lnTo>
                        <a:pt x="509" y="617"/>
                      </a:lnTo>
                      <a:lnTo>
                        <a:pt x="530" y="604"/>
                      </a:lnTo>
                      <a:lnTo>
                        <a:pt x="530" y="604"/>
                      </a:lnTo>
                      <a:lnTo>
                        <a:pt x="533" y="601"/>
                      </a:lnTo>
                      <a:close/>
                      <a:moveTo>
                        <a:pt x="406" y="606"/>
                      </a:moveTo>
                      <a:cubicBezTo>
                        <a:pt x="395" y="614"/>
                        <a:pt x="384" y="622"/>
                        <a:pt x="371" y="632"/>
                      </a:cubicBezTo>
                      <a:cubicBezTo>
                        <a:pt x="371" y="632"/>
                        <a:pt x="371" y="633"/>
                        <a:pt x="371" y="633"/>
                      </a:cubicBezTo>
                      <a:cubicBezTo>
                        <a:pt x="375" y="633"/>
                        <a:pt x="389" y="619"/>
                        <a:pt x="406" y="606"/>
                      </a:cubicBezTo>
                      <a:close/>
                      <a:moveTo>
                        <a:pt x="408" y="571"/>
                      </a:moveTo>
                      <a:lnTo>
                        <a:pt x="394" y="578"/>
                      </a:lnTo>
                      <a:cubicBezTo>
                        <a:pt x="371" y="601"/>
                        <a:pt x="348" y="624"/>
                        <a:pt x="325" y="647"/>
                      </a:cubicBezTo>
                      <a:cubicBezTo>
                        <a:pt x="341" y="636"/>
                        <a:pt x="377" y="598"/>
                        <a:pt x="408" y="571"/>
                      </a:cubicBezTo>
                      <a:close/>
                      <a:moveTo>
                        <a:pt x="586" y="709"/>
                      </a:moveTo>
                      <a:cubicBezTo>
                        <a:pt x="575" y="715"/>
                        <a:pt x="564" y="720"/>
                        <a:pt x="556" y="724"/>
                      </a:cubicBezTo>
                      <a:cubicBezTo>
                        <a:pt x="559" y="723"/>
                        <a:pt x="561" y="722"/>
                        <a:pt x="562" y="722"/>
                      </a:cubicBezTo>
                      <a:cubicBezTo>
                        <a:pt x="565" y="722"/>
                        <a:pt x="561" y="727"/>
                        <a:pt x="561" y="727"/>
                      </a:cubicBezTo>
                      <a:cubicBezTo>
                        <a:pt x="561" y="727"/>
                        <a:pt x="562" y="726"/>
                        <a:pt x="563" y="724"/>
                      </a:cubicBezTo>
                      <a:lnTo>
                        <a:pt x="586" y="709"/>
                      </a:lnTo>
                      <a:close/>
                      <a:moveTo>
                        <a:pt x="610" y="770"/>
                      </a:moveTo>
                      <a:lnTo>
                        <a:pt x="610" y="770"/>
                      </a:lnTo>
                      <a:cubicBezTo>
                        <a:pt x="604" y="771"/>
                        <a:pt x="595" y="773"/>
                        <a:pt x="586" y="775"/>
                      </a:cubicBezTo>
                      <a:lnTo>
                        <a:pt x="586" y="775"/>
                      </a:lnTo>
                      <a:lnTo>
                        <a:pt x="610" y="771"/>
                      </a:lnTo>
                      <a:cubicBezTo>
                        <a:pt x="610" y="770"/>
                        <a:pt x="610" y="770"/>
                        <a:pt x="610" y="770"/>
                      </a:cubicBezTo>
                      <a:close/>
                      <a:moveTo>
                        <a:pt x="586" y="775"/>
                      </a:moveTo>
                      <a:lnTo>
                        <a:pt x="571" y="778"/>
                      </a:lnTo>
                      <a:cubicBezTo>
                        <a:pt x="568" y="779"/>
                        <a:pt x="567" y="780"/>
                        <a:pt x="568" y="780"/>
                      </a:cubicBezTo>
                      <a:cubicBezTo>
                        <a:pt x="569" y="780"/>
                        <a:pt x="577" y="778"/>
                        <a:pt x="586" y="775"/>
                      </a:cubicBezTo>
                      <a:close/>
                      <a:moveTo>
                        <a:pt x="1027" y="783"/>
                      </a:moveTo>
                      <a:cubicBezTo>
                        <a:pt x="1026" y="783"/>
                        <a:pt x="1023" y="783"/>
                        <a:pt x="1018" y="786"/>
                      </a:cubicBezTo>
                      <a:cubicBezTo>
                        <a:pt x="1023" y="786"/>
                        <a:pt x="1028" y="783"/>
                        <a:pt x="1027" y="783"/>
                      </a:cubicBezTo>
                      <a:close/>
                      <a:moveTo>
                        <a:pt x="974" y="789"/>
                      </a:moveTo>
                      <a:lnTo>
                        <a:pt x="974" y="789"/>
                      </a:lnTo>
                      <a:cubicBezTo>
                        <a:pt x="971" y="790"/>
                        <a:pt x="967" y="792"/>
                        <a:pt x="964" y="794"/>
                      </a:cubicBezTo>
                      <a:lnTo>
                        <a:pt x="964" y="794"/>
                      </a:lnTo>
                      <a:cubicBezTo>
                        <a:pt x="969" y="792"/>
                        <a:pt x="973" y="790"/>
                        <a:pt x="974" y="789"/>
                      </a:cubicBezTo>
                      <a:close/>
                      <a:moveTo>
                        <a:pt x="170" y="0"/>
                      </a:moveTo>
                      <a:cubicBezTo>
                        <a:pt x="170" y="6"/>
                        <a:pt x="175" y="57"/>
                        <a:pt x="170" y="57"/>
                      </a:cubicBezTo>
                      <a:cubicBezTo>
                        <a:pt x="169" y="57"/>
                        <a:pt x="166" y="52"/>
                        <a:pt x="163" y="39"/>
                      </a:cubicBezTo>
                      <a:cubicBezTo>
                        <a:pt x="163" y="54"/>
                        <a:pt x="163" y="62"/>
                        <a:pt x="163" y="77"/>
                      </a:cubicBezTo>
                      <a:cubicBezTo>
                        <a:pt x="153" y="61"/>
                        <a:pt x="144" y="56"/>
                        <a:pt x="136" y="56"/>
                      </a:cubicBezTo>
                      <a:cubicBezTo>
                        <a:pt x="125" y="56"/>
                        <a:pt x="114" y="65"/>
                        <a:pt x="101" y="70"/>
                      </a:cubicBezTo>
                      <a:cubicBezTo>
                        <a:pt x="96" y="75"/>
                        <a:pt x="91" y="78"/>
                        <a:pt x="85" y="78"/>
                      </a:cubicBezTo>
                      <a:cubicBezTo>
                        <a:pt x="72" y="78"/>
                        <a:pt x="55" y="64"/>
                        <a:pt x="24" y="23"/>
                      </a:cubicBezTo>
                      <a:lnTo>
                        <a:pt x="24" y="23"/>
                      </a:lnTo>
                      <a:cubicBezTo>
                        <a:pt x="39" y="46"/>
                        <a:pt x="39" y="54"/>
                        <a:pt x="32" y="54"/>
                      </a:cubicBezTo>
                      <a:cubicBezTo>
                        <a:pt x="32" y="54"/>
                        <a:pt x="47" y="93"/>
                        <a:pt x="55" y="116"/>
                      </a:cubicBezTo>
                      <a:cubicBezTo>
                        <a:pt x="39" y="100"/>
                        <a:pt x="32" y="77"/>
                        <a:pt x="16" y="62"/>
                      </a:cubicBezTo>
                      <a:lnTo>
                        <a:pt x="16" y="62"/>
                      </a:lnTo>
                      <a:cubicBezTo>
                        <a:pt x="32" y="123"/>
                        <a:pt x="1" y="70"/>
                        <a:pt x="16" y="131"/>
                      </a:cubicBezTo>
                      <a:cubicBezTo>
                        <a:pt x="16" y="123"/>
                        <a:pt x="16" y="123"/>
                        <a:pt x="16" y="116"/>
                      </a:cubicBezTo>
                      <a:cubicBezTo>
                        <a:pt x="39" y="185"/>
                        <a:pt x="78" y="262"/>
                        <a:pt x="109" y="355"/>
                      </a:cubicBezTo>
                      <a:cubicBezTo>
                        <a:pt x="104" y="338"/>
                        <a:pt x="103" y="332"/>
                        <a:pt x="104" y="332"/>
                      </a:cubicBezTo>
                      <a:cubicBezTo>
                        <a:pt x="107" y="332"/>
                        <a:pt x="130" y="388"/>
                        <a:pt x="135" y="388"/>
                      </a:cubicBezTo>
                      <a:cubicBezTo>
                        <a:pt x="136" y="388"/>
                        <a:pt x="137" y="387"/>
                        <a:pt x="137" y="386"/>
                      </a:cubicBezTo>
                      <a:lnTo>
                        <a:pt x="137" y="386"/>
                      </a:lnTo>
                      <a:cubicBezTo>
                        <a:pt x="137" y="390"/>
                        <a:pt x="138" y="395"/>
                        <a:pt x="140" y="401"/>
                      </a:cubicBezTo>
                      <a:cubicBezTo>
                        <a:pt x="140" y="389"/>
                        <a:pt x="138" y="381"/>
                        <a:pt x="136" y="375"/>
                      </a:cubicBezTo>
                      <a:lnTo>
                        <a:pt x="136" y="375"/>
                      </a:lnTo>
                      <a:cubicBezTo>
                        <a:pt x="136" y="380"/>
                        <a:pt x="137" y="383"/>
                        <a:pt x="137" y="386"/>
                      </a:cubicBezTo>
                      <a:lnTo>
                        <a:pt x="137" y="386"/>
                      </a:lnTo>
                      <a:cubicBezTo>
                        <a:pt x="135" y="378"/>
                        <a:pt x="134" y="373"/>
                        <a:pt x="134" y="369"/>
                      </a:cubicBezTo>
                      <a:lnTo>
                        <a:pt x="134" y="369"/>
                      </a:lnTo>
                      <a:cubicBezTo>
                        <a:pt x="135" y="371"/>
                        <a:pt x="135" y="373"/>
                        <a:pt x="136" y="375"/>
                      </a:cubicBezTo>
                      <a:lnTo>
                        <a:pt x="136" y="375"/>
                      </a:lnTo>
                      <a:cubicBezTo>
                        <a:pt x="135" y="372"/>
                        <a:pt x="135" y="368"/>
                        <a:pt x="134" y="364"/>
                      </a:cubicBezTo>
                      <a:lnTo>
                        <a:pt x="134" y="364"/>
                      </a:lnTo>
                      <a:cubicBezTo>
                        <a:pt x="134" y="363"/>
                        <a:pt x="134" y="363"/>
                        <a:pt x="135" y="363"/>
                      </a:cubicBezTo>
                      <a:cubicBezTo>
                        <a:pt x="135" y="363"/>
                        <a:pt x="137" y="365"/>
                        <a:pt x="140" y="370"/>
                      </a:cubicBezTo>
                      <a:lnTo>
                        <a:pt x="140" y="378"/>
                      </a:lnTo>
                      <a:cubicBezTo>
                        <a:pt x="140" y="377"/>
                        <a:pt x="141" y="377"/>
                        <a:pt x="142" y="377"/>
                      </a:cubicBezTo>
                      <a:cubicBezTo>
                        <a:pt x="150" y="377"/>
                        <a:pt x="164" y="411"/>
                        <a:pt x="178" y="432"/>
                      </a:cubicBezTo>
                      <a:lnTo>
                        <a:pt x="171" y="390"/>
                      </a:lnTo>
                      <a:lnTo>
                        <a:pt x="171" y="390"/>
                      </a:lnTo>
                      <a:cubicBezTo>
                        <a:pt x="173" y="394"/>
                        <a:pt x="175" y="399"/>
                        <a:pt x="177" y="406"/>
                      </a:cubicBezTo>
                      <a:lnTo>
                        <a:pt x="177" y="406"/>
                      </a:lnTo>
                      <a:cubicBezTo>
                        <a:pt x="170" y="354"/>
                        <a:pt x="170" y="412"/>
                        <a:pt x="163" y="339"/>
                      </a:cubicBezTo>
                      <a:lnTo>
                        <a:pt x="163" y="339"/>
                      </a:lnTo>
                      <a:cubicBezTo>
                        <a:pt x="178" y="424"/>
                        <a:pt x="178" y="339"/>
                        <a:pt x="194" y="439"/>
                      </a:cubicBezTo>
                      <a:cubicBezTo>
                        <a:pt x="194" y="439"/>
                        <a:pt x="186" y="385"/>
                        <a:pt x="194" y="385"/>
                      </a:cubicBezTo>
                      <a:lnTo>
                        <a:pt x="201" y="416"/>
                      </a:lnTo>
                      <a:lnTo>
                        <a:pt x="201" y="378"/>
                      </a:lnTo>
                      <a:cubicBezTo>
                        <a:pt x="209" y="401"/>
                        <a:pt x="209" y="424"/>
                        <a:pt x="209" y="447"/>
                      </a:cubicBezTo>
                      <a:lnTo>
                        <a:pt x="209" y="455"/>
                      </a:lnTo>
                      <a:cubicBezTo>
                        <a:pt x="211" y="463"/>
                        <a:pt x="212" y="466"/>
                        <a:pt x="214" y="466"/>
                      </a:cubicBezTo>
                      <a:cubicBezTo>
                        <a:pt x="216" y="466"/>
                        <a:pt x="217" y="452"/>
                        <a:pt x="217" y="452"/>
                      </a:cubicBezTo>
                      <a:cubicBezTo>
                        <a:pt x="217" y="452"/>
                        <a:pt x="217" y="452"/>
                        <a:pt x="217" y="455"/>
                      </a:cubicBezTo>
                      <a:lnTo>
                        <a:pt x="217" y="432"/>
                      </a:lnTo>
                      <a:cubicBezTo>
                        <a:pt x="219" y="424"/>
                        <a:pt x="222" y="423"/>
                        <a:pt x="224" y="423"/>
                      </a:cubicBezTo>
                      <a:cubicBezTo>
                        <a:pt x="225" y="423"/>
                        <a:pt x="226" y="423"/>
                        <a:pt x="227" y="423"/>
                      </a:cubicBezTo>
                      <a:cubicBezTo>
                        <a:pt x="231" y="423"/>
                        <a:pt x="235" y="421"/>
                        <a:pt x="240" y="385"/>
                      </a:cubicBezTo>
                      <a:lnTo>
                        <a:pt x="240" y="362"/>
                      </a:lnTo>
                      <a:cubicBezTo>
                        <a:pt x="244" y="353"/>
                        <a:pt x="246" y="349"/>
                        <a:pt x="248" y="349"/>
                      </a:cubicBezTo>
                      <a:cubicBezTo>
                        <a:pt x="251" y="349"/>
                        <a:pt x="250" y="368"/>
                        <a:pt x="252" y="368"/>
                      </a:cubicBezTo>
                      <a:cubicBezTo>
                        <a:pt x="253" y="368"/>
                        <a:pt x="254" y="366"/>
                        <a:pt x="255" y="362"/>
                      </a:cubicBezTo>
                      <a:cubicBezTo>
                        <a:pt x="255" y="350"/>
                        <a:pt x="260" y="337"/>
                        <a:pt x="262" y="337"/>
                      </a:cubicBezTo>
                      <a:cubicBezTo>
                        <a:pt x="263" y="337"/>
                        <a:pt x="263" y="338"/>
                        <a:pt x="263" y="339"/>
                      </a:cubicBezTo>
                      <a:cubicBezTo>
                        <a:pt x="263" y="362"/>
                        <a:pt x="263" y="385"/>
                        <a:pt x="263" y="416"/>
                      </a:cubicBezTo>
                      <a:cubicBezTo>
                        <a:pt x="271" y="370"/>
                        <a:pt x="271" y="378"/>
                        <a:pt x="286" y="301"/>
                      </a:cubicBezTo>
                      <a:lnTo>
                        <a:pt x="286" y="339"/>
                      </a:lnTo>
                      <a:cubicBezTo>
                        <a:pt x="286" y="316"/>
                        <a:pt x="286" y="301"/>
                        <a:pt x="294" y="278"/>
                      </a:cubicBezTo>
                      <a:lnTo>
                        <a:pt x="294" y="278"/>
                      </a:lnTo>
                      <a:cubicBezTo>
                        <a:pt x="286" y="308"/>
                        <a:pt x="294" y="331"/>
                        <a:pt x="286" y="378"/>
                      </a:cubicBezTo>
                      <a:cubicBezTo>
                        <a:pt x="286" y="395"/>
                        <a:pt x="287" y="400"/>
                        <a:pt x="289" y="400"/>
                      </a:cubicBezTo>
                      <a:cubicBezTo>
                        <a:pt x="292" y="400"/>
                        <a:pt x="298" y="371"/>
                        <a:pt x="299" y="371"/>
                      </a:cubicBezTo>
                      <a:lnTo>
                        <a:pt x="299" y="371"/>
                      </a:lnTo>
                      <a:cubicBezTo>
                        <a:pt x="299" y="371"/>
                        <a:pt x="298" y="382"/>
                        <a:pt x="294" y="416"/>
                      </a:cubicBezTo>
                      <a:cubicBezTo>
                        <a:pt x="317" y="316"/>
                        <a:pt x="294" y="362"/>
                        <a:pt x="301" y="339"/>
                      </a:cubicBezTo>
                      <a:cubicBezTo>
                        <a:pt x="309" y="318"/>
                        <a:pt x="316" y="277"/>
                        <a:pt x="317" y="277"/>
                      </a:cubicBezTo>
                      <a:cubicBezTo>
                        <a:pt x="317" y="277"/>
                        <a:pt x="317" y="277"/>
                        <a:pt x="317" y="278"/>
                      </a:cubicBezTo>
                      <a:cubicBezTo>
                        <a:pt x="325" y="285"/>
                        <a:pt x="301" y="401"/>
                        <a:pt x="309" y="401"/>
                      </a:cubicBezTo>
                      <a:lnTo>
                        <a:pt x="309" y="407"/>
                      </a:lnTo>
                      <a:lnTo>
                        <a:pt x="309" y="407"/>
                      </a:lnTo>
                      <a:cubicBezTo>
                        <a:pt x="310" y="404"/>
                        <a:pt x="311" y="402"/>
                        <a:pt x="311" y="402"/>
                      </a:cubicBezTo>
                      <a:cubicBezTo>
                        <a:pt x="312" y="402"/>
                        <a:pt x="311" y="405"/>
                        <a:pt x="309" y="416"/>
                      </a:cubicBezTo>
                      <a:cubicBezTo>
                        <a:pt x="325" y="362"/>
                        <a:pt x="309" y="416"/>
                        <a:pt x="332" y="347"/>
                      </a:cubicBezTo>
                      <a:lnTo>
                        <a:pt x="332" y="347"/>
                      </a:lnTo>
                      <a:lnTo>
                        <a:pt x="325" y="362"/>
                      </a:lnTo>
                      <a:cubicBezTo>
                        <a:pt x="331" y="350"/>
                        <a:pt x="353" y="291"/>
                        <a:pt x="356" y="291"/>
                      </a:cubicBezTo>
                      <a:cubicBezTo>
                        <a:pt x="357" y="291"/>
                        <a:pt x="357" y="294"/>
                        <a:pt x="355" y="301"/>
                      </a:cubicBezTo>
                      <a:cubicBezTo>
                        <a:pt x="348" y="315"/>
                        <a:pt x="341" y="336"/>
                        <a:pt x="340" y="345"/>
                      </a:cubicBezTo>
                      <a:lnTo>
                        <a:pt x="340" y="345"/>
                      </a:lnTo>
                      <a:cubicBezTo>
                        <a:pt x="341" y="344"/>
                        <a:pt x="341" y="344"/>
                        <a:pt x="341" y="344"/>
                      </a:cubicBezTo>
                      <a:cubicBezTo>
                        <a:pt x="342" y="344"/>
                        <a:pt x="343" y="346"/>
                        <a:pt x="340" y="355"/>
                      </a:cubicBezTo>
                      <a:cubicBezTo>
                        <a:pt x="317" y="432"/>
                        <a:pt x="325" y="370"/>
                        <a:pt x="309" y="424"/>
                      </a:cubicBezTo>
                      <a:cubicBezTo>
                        <a:pt x="308" y="430"/>
                        <a:pt x="307" y="432"/>
                        <a:pt x="308" y="432"/>
                      </a:cubicBezTo>
                      <a:cubicBezTo>
                        <a:pt x="308" y="432"/>
                        <a:pt x="312" y="419"/>
                        <a:pt x="314" y="419"/>
                      </a:cubicBezTo>
                      <a:cubicBezTo>
                        <a:pt x="315" y="419"/>
                        <a:pt x="315" y="427"/>
                        <a:pt x="309" y="455"/>
                      </a:cubicBezTo>
                      <a:cubicBezTo>
                        <a:pt x="320" y="420"/>
                        <a:pt x="323" y="411"/>
                        <a:pt x="324" y="411"/>
                      </a:cubicBezTo>
                      <a:cubicBezTo>
                        <a:pt x="325" y="411"/>
                        <a:pt x="324" y="422"/>
                        <a:pt x="326" y="422"/>
                      </a:cubicBezTo>
                      <a:cubicBezTo>
                        <a:pt x="326" y="422"/>
                        <a:pt x="326" y="421"/>
                        <a:pt x="327" y="421"/>
                      </a:cubicBezTo>
                      <a:lnTo>
                        <a:pt x="327" y="421"/>
                      </a:lnTo>
                      <a:lnTo>
                        <a:pt x="309" y="462"/>
                      </a:lnTo>
                      <a:cubicBezTo>
                        <a:pt x="314" y="453"/>
                        <a:pt x="316" y="449"/>
                        <a:pt x="317" y="449"/>
                      </a:cubicBezTo>
                      <a:cubicBezTo>
                        <a:pt x="319" y="449"/>
                        <a:pt x="317" y="460"/>
                        <a:pt x="314" y="470"/>
                      </a:cubicBezTo>
                      <a:lnTo>
                        <a:pt x="314" y="470"/>
                      </a:lnTo>
                      <a:cubicBezTo>
                        <a:pt x="322" y="444"/>
                        <a:pt x="334" y="420"/>
                        <a:pt x="340" y="401"/>
                      </a:cubicBezTo>
                      <a:cubicBezTo>
                        <a:pt x="344" y="393"/>
                        <a:pt x="347" y="390"/>
                        <a:pt x="348" y="390"/>
                      </a:cubicBezTo>
                      <a:cubicBezTo>
                        <a:pt x="352" y="390"/>
                        <a:pt x="309" y="494"/>
                        <a:pt x="315" y="494"/>
                      </a:cubicBezTo>
                      <a:cubicBezTo>
                        <a:pt x="316" y="494"/>
                        <a:pt x="316" y="494"/>
                        <a:pt x="317" y="493"/>
                      </a:cubicBezTo>
                      <a:cubicBezTo>
                        <a:pt x="317" y="478"/>
                        <a:pt x="325" y="462"/>
                        <a:pt x="332" y="447"/>
                      </a:cubicBezTo>
                      <a:lnTo>
                        <a:pt x="332" y="447"/>
                      </a:lnTo>
                      <a:cubicBezTo>
                        <a:pt x="332" y="462"/>
                        <a:pt x="325" y="478"/>
                        <a:pt x="317" y="501"/>
                      </a:cubicBezTo>
                      <a:cubicBezTo>
                        <a:pt x="323" y="484"/>
                        <a:pt x="333" y="466"/>
                        <a:pt x="341" y="449"/>
                      </a:cubicBezTo>
                      <a:lnTo>
                        <a:pt x="341" y="449"/>
                      </a:lnTo>
                      <a:cubicBezTo>
                        <a:pt x="340" y="450"/>
                        <a:pt x="340" y="451"/>
                        <a:pt x="340" y="451"/>
                      </a:cubicBezTo>
                      <a:cubicBezTo>
                        <a:pt x="342" y="451"/>
                        <a:pt x="364" y="406"/>
                        <a:pt x="371" y="394"/>
                      </a:cubicBezTo>
                      <a:lnTo>
                        <a:pt x="371" y="394"/>
                      </a:lnTo>
                      <a:lnTo>
                        <a:pt x="348" y="439"/>
                      </a:lnTo>
                      <a:cubicBezTo>
                        <a:pt x="347" y="443"/>
                        <a:pt x="347" y="445"/>
                        <a:pt x="347" y="445"/>
                      </a:cubicBezTo>
                      <a:cubicBezTo>
                        <a:pt x="351" y="445"/>
                        <a:pt x="382" y="380"/>
                        <a:pt x="386" y="380"/>
                      </a:cubicBezTo>
                      <a:cubicBezTo>
                        <a:pt x="387" y="380"/>
                        <a:pt x="387" y="382"/>
                        <a:pt x="386" y="385"/>
                      </a:cubicBezTo>
                      <a:lnTo>
                        <a:pt x="355" y="447"/>
                      </a:lnTo>
                      <a:lnTo>
                        <a:pt x="340" y="478"/>
                      </a:lnTo>
                      <a:cubicBezTo>
                        <a:pt x="351" y="462"/>
                        <a:pt x="355" y="457"/>
                        <a:pt x="356" y="457"/>
                      </a:cubicBezTo>
                      <a:cubicBezTo>
                        <a:pt x="357" y="457"/>
                        <a:pt x="356" y="462"/>
                        <a:pt x="355" y="468"/>
                      </a:cubicBezTo>
                      <a:lnTo>
                        <a:pt x="355" y="468"/>
                      </a:lnTo>
                      <a:cubicBezTo>
                        <a:pt x="353" y="473"/>
                        <a:pt x="351" y="479"/>
                        <a:pt x="348" y="486"/>
                      </a:cubicBezTo>
                      <a:lnTo>
                        <a:pt x="359" y="465"/>
                      </a:lnTo>
                      <a:lnTo>
                        <a:pt x="359" y="465"/>
                      </a:lnTo>
                      <a:cubicBezTo>
                        <a:pt x="360" y="464"/>
                        <a:pt x="361" y="463"/>
                        <a:pt x="363" y="460"/>
                      </a:cubicBezTo>
                      <a:lnTo>
                        <a:pt x="363" y="460"/>
                      </a:lnTo>
                      <a:cubicBezTo>
                        <a:pt x="368" y="454"/>
                        <a:pt x="374" y="447"/>
                        <a:pt x="378" y="447"/>
                      </a:cubicBezTo>
                      <a:cubicBezTo>
                        <a:pt x="366" y="463"/>
                        <a:pt x="357" y="479"/>
                        <a:pt x="348" y="493"/>
                      </a:cubicBezTo>
                      <a:lnTo>
                        <a:pt x="348" y="493"/>
                      </a:lnTo>
                      <a:lnTo>
                        <a:pt x="348" y="486"/>
                      </a:lnTo>
                      <a:cubicBezTo>
                        <a:pt x="341" y="498"/>
                        <a:pt x="340" y="502"/>
                        <a:pt x="341" y="502"/>
                      </a:cubicBezTo>
                      <a:cubicBezTo>
                        <a:pt x="341" y="502"/>
                        <a:pt x="341" y="501"/>
                        <a:pt x="342" y="501"/>
                      </a:cubicBezTo>
                      <a:lnTo>
                        <a:pt x="342" y="501"/>
                      </a:lnTo>
                      <a:lnTo>
                        <a:pt x="325" y="524"/>
                      </a:lnTo>
                      <a:cubicBezTo>
                        <a:pt x="331" y="518"/>
                        <a:pt x="337" y="509"/>
                        <a:pt x="344" y="498"/>
                      </a:cubicBezTo>
                      <a:lnTo>
                        <a:pt x="344" y="498"/>
                      </a:lnTo>
                      <a:cubicBezTo>
                        <a:pt x="343" y="499"/>
                        <a:pt x="342" y="500"/>
                        <a:pt x="342" y="501"/>
                      </a:cubicBezTo>
                      <a:lnTo>
                        <a:pt x="342" y="501"/>
                      </a:lnTo>
                      <a:lnTo>
                        <a:pt x="346" y="496"/>
                      </a:lnTo>
                      <a:lnTo>
                        <a:pt x="346" y="496"/>
                      </a:lnTo>
                      <a:cubicBezTo>
                        <a:pt x="345" y="497"/>
                        <a:pt x="345" y="497"/>
                        <a:pt x="344" y="498"/>
                      </a:cubicBezTo>
                      <a:lnTo>
                        <a:pt x="344" y="498"/>
                      </a:lnTo>
                      <a:cubicBezTo>
                        <a:pt x="346" y="496"/>
                        <a:pt x="348" y="493"/>
                        <a:pt x="348" y="493"/>
                      </a:cubicBezTo>
                      <a:lnTo>
                        <a:pt x="348" y="493"/>
                      </a:lnTo>
                      <a:lnTo>
                        <a:pt x="348" y="493"/>
                      </a:lnTo>
                      <a:lnTo>
                        <a:pt x="348" y="493"/>
                      </a:lnTo>
                      <a:cubicBezTo>
                        <a:pt x="340" y="509"/>
                        <a:pt x="332" y="532"/>
                        <a:pt x="325" y="540"/>
                      </a:cubicBezTo>
                      <a:cubicBezTo>
                        <a:pt x="324" y="541"/>
                        <a:pt x="324" y="542"/>
                        <a:pt x="324" y="542"/>
                      </a:cubicBezTo>
                      <a:cubicBezTo>
                        <a:pt x="325" y="542"/>
                        <a:pt x="351" y="504"/>
                        <a:pt x="356" y="504"/>
                      </a:cubicBezTo>
                      <a:cubicBezTo>
                        <a:pt x="356" y="504"/>
                        <a:pt x="356" y="505"/>
                        <a:pt x="355" y="509"/>
                      </a:cubicBezTo>
                      <a:cubicBezTo>
                        <a:pt x="355" y="509"/>
                        <a:pt x="363" y="501"/>
                        <a:pt x="363" y="501"/>
                      </a:cubicBezTo>
                      <a:lnTo>
                        <a:pt x="363" y="501"/>
                      </a:lnTo>
                      <a:cubicBezTo>
                        <a:pt x="363" y="506"/>
                        <a:pt x="352" y="526"/>
                        <a:pt x="355" y="526"/>
                      </a:cubicBezTo>
                      <a:cubicBezTo>
                        <a:pt x="356" y="526"/>
                        <a:pt x="361" y="521"/>
                        <a:pt x="371" y="509"/>
                      </a:cubicBezTo>
                      <a:lnTo>
                        <a:pt x="371" y="509"/>
                      </a:lnTo>
                      <a:lnTo>
                        <a:pt x="332" y="563"/>
                      </a:lnTo>
                      <a:cubicBezTo>
                        <a:pt x="348" y="547"/>
                        <a:pt x="386" y="493"/>
                        <a:pt x="409" y="478"/>
                      </a:cubicBezTo>
                      <a:cubicBezTo>
                        <a:pt x="411" y="476"/>
                        <a:pt x="412" y="475"/>
                        <a:pt x="412" y="475"/>
                      </a:cubicBezTo>
                      <a:lnTo>
                        <a:pt x="412" y="475"/>
                      </a:lnTo>
                      <a:cubicBezTo>
                        <a:pt x="413" y="475"/>
                        <a:pt x="400" y="490"/>
                        <a:pt x="386" y="506"/>
                      </a:cubicBezTo>
                      <a:lnTo>
                        <a:pt x="386" y="506"/>
                      </a:lnTo>
                      <a:cubicBezTo>
                        <a:pt x="396" y="496"/>
                        <a:pt x="406" y="489"/>
                        <a:pt x="409" y="489"/>
                      </a:cubicBezTo>
                      <a:cubicBezTo>
                        <a:pt x="412" y="489"/>
                        <a:pt x="411" y="495"/>
                        <a:pt x="402" y="509"/>
                      </a:cubicBezTo>
                      <a:cubicBezTo>
                        <a:pt x="386" y="529"/>
                        <a:pt x="384" y="533"/>
                        <a:pt x="383" y="533"/>
                      </a:cubicBezTo>
                      <a:cubicBezTo>
                        <a:pt x="382" y="533"/>
                        <a:pt x="381" y="532"/>
                        <a:pt x="378" y="532"/>
                      </a:cubicBezTo>
                      <a:lnTo>
                        <a:pt x="355" y="563"/>
                      </a:lnTo>
                      <a:cubicBezTo>
                        <a:pt x="332" y="586"/>
                        <a:pt x="309" y="601"/>
                        <a:pt x="294" y="632"/>
                      </a:cubicBezTo>
                      <a:cubicBezTo>
                        <a:pt x="336" y="582"/>
                        <a:pt x="340" y="582"/>
                        <a:pt x="344" y="582"/>
                      </a:cubicBezTo>
                      <a:cubicBezTo>
                        <a:pt x="347" y="582"/>
                        <a:pt x="350" y="582"/>
                        <a:pt x="369" y="561"/>
                      </a:cubicBezTo>
                      <a:lnTo>
                        <a:pt x="369" y="561"/>
                      </a:lnTo>
                      <a:cubicBezTo>
                        <a:pt x="370" y="559"/>
                        <a:pt x="373" y="557"/>
                        <a:pt x="375" y="555"/>
                      </a:cubicBezTo>
                      <a:lnTo>
                        <a:pt x="374" y="555"/>
                      </a:lnTo>
                      <a:cubicBezTo>
                        <a:pt x="379" y="549"/>
                        <a:pt x="386" y="541"/>
                        <a:pt x="394" y="532"/>
                      </a:cubicBezTo>
                      <a:lnTo>
                        <a:pt x="394" y="532"/>
                      </a:lnTo>
                      <a:lnTo>
                        <a:pt x="385" y="546"/>
                      </a:lnTo>
                      <a:lnTo>
                        <a:pt x="385" y="546"/>
                      </a:lnTo>
                      <a:cubicBezTo>
                        <a:pt x="403" y="528"/>
                        <a:pt x="427" y="506"/>
                        <a:pt x="432" y="506"/>
                      </a:cubicBezTo>
                      <a:cubicBezTo>
                        <a:pt x="433" y="506"/>
                        <a:pt x="433" y="507"/>
                        <a:pt x="432" y="509"/>
                      </a:cubicBezTo>
                      <a:cubicBezTo>
                        <a:pt x="427" y="514"/>
                        <a:pt x="422" y="522"/>
                        <a:pt x="415" y="529"/>
                      </a:cubicBezTo>
                      <a:lnTo>
                        <a:pt x="415" y="529"/>
                      </a:lnTo>
                      <a:lnTo>
                        <a:pt x="432" y="516"/>
                      </a:lnTo>
                      <a:lnTo>
                        <a:pt x="432" y="516"/>
                      </a:lnTo>
                      <a:cubicBezTo>
                        <a:pt x="432" y="516"/>
                        <a:pt x="421" y="528"/>
                        <a:pt x="417" y="532"/>
                      </a:cubicBezTo>
                      <a:lnTo>
                        <a:pt x="425" y="532"/>
                      </a:lnTo>
                      <a:lnTo>
                        <a:pt x="479" y="493"/>
                      </a:lnTo>
                      <a:lnTo>
                        <a:pt x="479" y="493"/>
                      </a:lnTo>
                      <a:cubicBezTo>
                        <a:pt x="459" y="513"/>
                        <a:pt x="439" y="533"/>
                        <a:pt x="434" y="533"/>
                      </a:cubicBezTo>
                      <a:cubicBezTo>
                        <a:pt x="433" y="533"/>
                        <a:pt x="432" y="533"/>
                        <a:pt x="432" y="532"/>
                      </a:cubicBezTo>
                      <a:cubicBezTo>
                        <a:pt x="402" y="562"/>
                        <a:pt x="395" y="571"/>
                        <a:pt x="397" y="571"/>
                      </a:cubicBezTo>
                      <a:cubicBezTo>
                        <a:pt x="399" y="571"/>
                        <a:pt x="412" y="561"/>
                        <a:pt x="419" y="557"/>
                      </a:cubicBezTo>
                      <a:lnTo>
                        <a:pt x="419" y="557"/>
                      </a:lnTo>
                      <a:cubicBezTo>
                        <a:pt x="418" y="557"/>
                        <a:pt x="417" y="557"/>
                        <a:pt x="417" y="557"/>
                      </a:cubicBezTo>
                      <a:cubicBezTo>
                        <a:pt x="415" y="557"/>
                        <a:pt x="417" y="555"/>
                        <a:pt x="425" y="547"/>
                      </a:cubicBezTo>
                      <a:cubicBezTo>
                        <a:pt x="439" y="536"/>
                        <a:pt x="446" y="532"/>
                        <a:pt x="449" y="532"/>
                      </a:cubicBezTo>
                      <a:cubicBezTo>
                        <a:pt x="453" y="532"/>
                        <a:pt x="445" y="542"/>
                        <a:pt x="440" y="547"/>
                      </a:cubicBezTo>
                      <a:cubicBezTo>
                        <a:pt x="437" y="547"/>
                        <a:pt x="429" y="551"/>
                        <a:pt x="424" y="554"/>
                      </a:cubicBezTo>
                      <a:lnTo>
                        <a:pt x="424" y="554"/>
                      </a:lnTo>
                      <a:cubicBezTo>
                        <a:pt x="423" y="554"/>
                        <a:pt x="423" y="554"/>
                        <a:pt x="423" y="554"/>
                      </a:cubicBezTo>
                      <a:cubicBezTo>
                        <a:pt x="423" y="554"/>
                        <a:pt x="421" y="555"/>
                        <a:pt x="419" y="557"/>
                      </a:cubicBezTo>
                      <a:lnTo>
                        <a:pt x="419" y="557"/>
                      </a:lnTo>
                      <a:cubicBezTo>
                        <a:pt x="420" y="556"/>
                        <a:pt x="422" y="555"/>
                        <a:pt x="424" y="554"/>
                      </a:cubicBezTo>
                      <a:lnTo>
                        <a:pt x="424" y="554"/>
                      </a:lnTo>
                      <a:cubicBezTo>
                        <a:pt x="424" y="555"/>
                        <a:pt x="421" y="559"/>
                        <a:pt x="413" y="567"/>
                      </a:cubicBezTo>
                      <a:lnTo>
                        <a:pt x="413" y="567"/>
                      </a:lnTo>
                      <a:cubicBezTo>
                        <a:pt x="423" y="558"/>
                        <a:pt x="433" y="551"/>
                        <a:pt x="440" y="547"/>
                      </a:cubicBezTo>
                      <a:lnTo>
                        <a:pt x="440" y="547"/>
                      </a:lnTo>
                      <a:cubicBezTo>
                        <a:pt x="436" y="552"/>
                        <a:pt x="434" y="556"/>
                        <a:pt x="437" y="556"/>
                      </a:cubicBezTo>
                      <a:cubicBezTo>
                        <a:pt x="440" y="556"/>
                        <a:pt x="446" y="554"/>
                        <a:pt x="456" y="547"/>
                      </a:cubicBezTo>
                      <a:lnTo>
                        <a:pt x="456" y="547"/>
                      </a:lnTo>
                      <a:cubicBezTo>
                        <a:pt x="430" y="568"/>
                        <a:pt x="425" y="571"/>
                        <a:pt x="426" y="571"/>
                      </a:cubicBezTo>
                      <a:cubicBezTo>
                        <a:pt x="427" y="571"/>
                        <a:pt x="430" y="570"/>
                        <a:pt x="432" y="570"/>
                      </a:cubicBezTo>
                      <a:lnTo>
                        <a:pt x="378" y="617"/>
                      </a:lnTo>
                      <a:cubicBezTo>
                        <a:pt x="402" y="601"/>
                        <a:pt x="425" y="586"/>
                        <a:pt x="448" y="570"/>
                      </a:cubicBezTo>
                      <a:lnTo>
                        <a:pt x="448" y="570"/>
                      </a:lnTo>
                      <a:cubicBezTo>
                        <a:pt x="441" y="577"/>
                        <a:pt x="435" y="583"/>
                        <a:pt x="428" y="588"/>
                      </a:cubicBezTo>
                      <a:lnTo>
                        <a:pt x="428" y="588"/>
                      </a:lnTo>
                      <a:cubicBezTo>
                        <a:pt x="436" y="582"/>
                        <a:pt x="444" y="578"/>
                        <a:pt x="448" y="578"/>
                      </a:cubicBezTo>
                      <a:cubicBezTo>
                        <a:pt x="442" y="587"/>
                        <a:pt x="441" y="590"/>
                        <a:pt x="443" y="590"/>
                      </a:cubicBezTo>
                      <a:cubicBezTo>
                        <a:pt x="447" y="590"/>
                        <a:pt x="462" y="580"/>
                        <a:pt x="486" y="570"/>
                      </a:cubicBezTo>
                      <a:lnTo>
                        <a:pt x="486" y="570"/>
                      </a:lnTo>
                      <a:cubicBezTo>
                        <a:pt x="479" y="574"/>
                        <a:pt x="471" y="580"/>
                        <a:pt x="463" y="586"/>
                      </a:cubicBezTo>
                      <a:lnTo>
                        <a:pt x="463" y="586"/>
                      </a:lnTo>
                      <a:cubicBezTo>
                        <a:pt x="479" y="578"/>
                        <a:pt x="509" y="555"/>
                        <a:pt x="533" y="547"/>
                      </a:cubicBezTo>
                      <a:cubicBezTo>
                        <a:pt x="542" y="541"/>
                        <a:pt x="545" y="538"/>
                        <a:pt x="546" y="538"/>
                      </a:cubicBezTo>
                      <a:cubicBezTo>
                        <a:pt x="548" y="538"/>
                        <a:pt x="495" y="579"/>
                        <a:pt x="501" y="579"/>
                      </a:cubicBezTo>
                      <a:cubicBezTo>
                        <a:pt x="502" y="579"/>
                        <a:pt x="507" y="577"/>
                        <a:pt x="517" y="570"/>
                      </a:cubicBezTo>
                      <a:lnTo>
                        <a:pt x="517" y="570"/>
                      </a:lnTo>
                      <a:cubicBezTo>
                        <a:pt x="509" y="586"/>
                        <a:pt x="486" y="593"/>
                        <a:pt x="471" y="609"/>
                      </a:cubicBezTo>
                      <a:cubicBezTo>
                        <a:pt x="517" y="586"/>
                        <a:pt x="502" y="593"/>
                        <a:pt x="563" y="563"/>
                      </a:cubicBezTo>
                      <a:lnTo>
                        <a:pt x="563" y="563"/>
                      </a:lnTo>
                      <a:lnTo>
                        <a:pt x="550" y="573"/>
                      </a:lnTo>
                      <a:lnTo>
                        <a:pt x="550" y="573"/>
                      </a:lnTo>
                      <a:cubicBezTo>
                        <a:pt x="585" y="548"/>
                        <a:pt x="624" y="530"/>
                        <a:pt x="664" y="516"/>
                      </a:cubicBezTo>
                      <a:lnTo>
                        <a:pt x="702" y="486"/>
                      </a:lnTo>
                      <a:lnTo>
                        <a:pt x="733" y="478"/>
                      </a:lnTo>
                      <a:lnTo>
                        <a:pt x="733" y="478"/>
                      </a:lnTo>
                      <a:cubicBezTo>
                        <a:pt x="723" y="483"/>
                        <a:pt x="712" y="488"/>
                        <a:pt x="702" y="493"/>
                      </a:cubicBezTo>
                      <a:lnTo>
                        <a:pt x="702" y="493"/>
                      </a:lnTo>
                      <a:cubicBezTo>
                        <a:pt x="671" y="516"/>
                        <a:pt x="648" y="532"/>
                        <a:pt x="617" y="547"/>
                      </a:cubicBezTo>
                      <a:lnTo>
                        <a:pt x="648" y="524"/>
                      </a:lnTo>
                      <a:lnTo>
                        <a:pt x="648" y="524"/>
                      </a:lnTo>
                      <a:cubicBezTo>
                        <a:pt x="617" y="540"/>
                        <a:pt x="579" y="563"/>
                        <a:pt x="556" y="578"/>
                      </a:cubicBezTo>
                      <a:lnTo>
                        <a:pt x="571" y="570"/>
                      </a:lnTo>
                      <a:lnTo>
                        <a:pt x="571" y="570"/>
                      </a:lnTo>
                      <a:lnTo>
                        <a:pt x="549" y="585"/>
                      </a:lnTo>
                      <a:lnTo>
                        <a:pt x="549" y="585"/>
                      </a:lnTo>
                      <a:cubicBezTo>
                        <a:pt x="553" y="584"/>
                        <a:pt x="562" y="582"/>
                        <a:pt x="571" y="578"/>
                      </a:cubicBezTo>
                      <a:lnTo>
                        <a:pt x="571" y="578"/>
                      </a:lnTo>
                      <a:lnTo>
                        <a:pt x="530" y="604"/>
                      </a:lnTo>
                      <a:lnTo>
                        <a:pt x="530" y="604"/>
                      </a:lnTo>
                      <a:lnTo>
                        <a:pt x="502" y="632"/>
                      </a:lnTo>
                      <a:cubicBezTo>
                        <a:pt x="563" y="601"/>
                        <a:pt x="625" y="570"/>
                        <a:pt x="687" y="555"/>
                      </a:cubicBezTo>
                      <a:lnTo>
                        <a:pt x="687" y="555"/>
                      </a:lnTo>
                      <a:cubicBezTo>
                        <a:pt x="640" y="578"/>
                        <a:pt x="617" y="593"/>
                        <a:pt x="563" y="624"/>
                      </a:cubicBezTo>
                      <a:cubicBezTo>
                        <a:pt x="582" y="611"/>
                        <a:pt x="584" y="607"/>
                        <a:pt x="579" y="607"/>
                      </a:cubicBezTo>
                      <a:cubicBezTo>
                        <a:pt x="572" y="607"/>
                        <a:pt x="547" y="618"/>
                        <a:pt x="546" y="618"/>
                      </a:cubicBezTo>
                      <a:cubicBezTo>
                        <a:pt x="546" y="618"/>
                        <a:pt x="546" y="617"/>
                        <a:pt x="548" y="617"/>
                      </a:cubicBezTo>
                      <a:lnTo>
                        <a:pt x="548" y="617"/>
                      </a:lnTo>
                      <a:cubicBezTo>
                        <a:pt x="533" y="624"/>
                        <a:pt x="517" y="632"/>
                        <a:pt x="509" y="640"/>
                      </a:cubicBezTo>
                      <a:lnTo>
                        <a:pt x="550" y="622"/>
                      </a:lnTo>
                      <a:lnTo>
                        <a:pt x="550" y="622"/>
                      </a:lnTo>
                      <a:cubicBezTo>
                        <a:pt x="534" y="631"/>
                        <a:pt x="523" y="643"/>
                        <a:pt x="517" y="655"/>
                      </a:cubicBezTo>
                      <a:cubicBezTo>
                        <a:pt x="564" y="622"/>
                        <a:pt x="574" y="618"/>
                        <a:pt x="581" y="618"/>
                      </a:cubicBezTo>
                      <a:cubicBezTo>
                        <a:pt x="584" y="618"/>
                        <a:pt x="586" y="618"/>
                        <a:pt x="589" y="618"/>
                      </a:cubicBezTo>
                      <a:cubicBezTo>
                        <a:pt x="592" y="618"/>
                        <a:pt x="596" y="618"/>
                        <a:pt x="602" y="617"/>
                      </a:cubicBezTo>
                      <a:lnTo>
                        <a:pt x="602" y="617"/>
                      </a:lnTo>
                      <a:cubicBezTo>
                        <a:pt x="577" y="629"/>
                        <a:pt x="552" y="642"/>
                        <a:pt x="547" y="642"/>
                      </a:cubicBezTo>
                      <a:cubicBezTo>
                        <a:pt x="546" y="642"/>
                        <a:pt x="547" y="641"/>
                        <a:pt x="548" y="640"/>
                      </a:cubicBezTo>
                      <a:lnTo>
                        <a:pt x="548" y="640"/>
                      </a:lnTo>
                      <a:cubicBezTo>
                        <a:pt x="536" y="647"/>
                        <a:pt x="533" y="650"/>
                        <a:pt x="534" y="650"/>
                      </a:cubicBezTo>
                      <a:cubicBezTo>
                        <a:pt x="538" y="650"/>
                        <a:pt x="571" y="634"/>
                        <a:pt x="592" y="624"/>
                      </a:cubicBezTo>
                      <a:lnTo>
                        <a:pt x="586" y="624"/>
                      </a:lnTo>
                      <a:cubicBezTo>
                        <a:pt x="591" y="623"/>
                        <a:pt x="594" y="623"/>
                        <a:pt x="597" y="622"/>
                      </a:cubicBezTo>
                      <a:lnTo>
                        <a:pt x="597" y="622"/>
                      </a:lnTo>
                      <a:cubicBezTo>
                        <a:pt x="595" y="623"/>
                        <a:pt x="594" y="624"/>
                        <a:pt x="592" y="624"/>
                      </a:cubicBezTo>
                      <a:lnTo>
                        <a:pt x="602" y="624"/>
                      </a:lnTo>
                      <a:cubicBezTo>
                        <a:pt x="602" y="624"/>
                        <a:pt x="603" y="624"/>
                        <a:pt x="603" y="623"/>
                      </a:cubicBezTo>
                      <a:lnTo>
                        <a:pt x="603" y="623"/>
                      </a:lnTo>
                      <a:cubicBezTo>
                        <a:pt x="603" y="623"/>
                        <a:pt x="601" y="622"/>
                        <a:pt x="599" y="622"/>
                      </a:cubicBezTo>
                      <a:cubicBezTo>
                        <a:pt x="598" y="622"/>
                        <a:pt x="597" y="622"/>
                        <a:pt x="597" y="622"/>
                      </a:cubicBezTo>
                      <a:lnTo>
                        <a:pt x="597" y="622"/>
                      </a:lnTo>
                      <a:cubicBezTo>
                        <a:pt x="603" y="619"/>
                        <a:pt x="608" y="617"/>
                        <a:pt x="610" y="617"/>
                      </a:cubicBezTo>
                      <a:cubicBezTo>
                        <a:pt x="611" y="617"/>
                        <a:pt x="609" y="619"/>
                        <a:pt x="603" y="623"/>
                      </a:cubicBezTo>
                      <a:lnTo>
                        <a:pt x="603" y="623"/>
                      </a:lnTo>
                      <a:cubicBezTo>
                        <a:pt x="605" y="627"/>
                        <a:pt x="591" y="637"/>
                        <a:pt x="571" y="647"/>
                      </a:cubicBezTo>
                      <a:cubicBezTo>
                        <a:pt x="568" y="651"/>
                        <a:pt x="570" y="654"/>
                        <a:pt x="581" y="654"/>
                      </a:cubicBezTo>
                      <a:cubicBezTo>
                        <a:pt x="593" y="654"/>
                        <a:pt x="617" y="649"/>
                        <a:pt x="656" y="632"/>
                      </a:cubicBezTo>
                      <a:lnTo>
                        <a:pt x="656" y="632"/>
                      </a:lnTo>
                      <a:lnTo>
                        <a:pt x="556" y="678"/>
                      </a:lnTo>
                      <a:cubicBezTo>
                        <a:pt x="640" y="647"/>
                        <a:pt x="725" y="609"/>
                        <a:pt x="810" y="578"/>
                      </a:cubicBezTo>
                      <a:lnTo>
                        <a:pt x="810" y="578"/>
                      </a:lnTo>
                      <a:cubicBezTo>
                        <a:pt x="748" y="609"/>
                        <a:pt x="594" y="678"/>
                        <a:pt x="556" y="694"/>
                      </a:cubicBezTo>
                      <a:cubicBezTo>
                        <a:pt x="548" y="701"/>
                        <a:pt x="540" y="701"/>
                        <a:pt x="563" y="701"/>
                      </a:cubicBezTo>
                      <a:cubicBezTo>
                        <a:pt x="567" y="697"/>
                        <a:pt x="592" y="685"/>
                        <a:pt x="614" y="674"/>
                      </a:cubicBezTo>
                      <a:lnTo>
                        <a:pt x="614" y="674"/>
                      </a:lnTo>
                      <a:cubicBezTo>
                        <a:pt x="601" y="682"/>
                        <a:pt x="604" y="684"/>
                        <a:pt x="563" y="709"/>
                      </a:cubicBezTo>
                      <a:cubicBezTo>
                        <a:pt x="602" y="686"/>
                        <a:pt x="633" y="670"/>
                        <a:pt x="679" y="663"/>
                      </a:cubicBezTo>
                      <a:lnTo>
                        <a:pt x="679" y="663"/>
                      </a:lnTo>
                      <a:lnTo>
                        <a:pt x="563" y="709"/>
                      </a:lnTo>
                      <a:lnTo>
                        <a:pt x="667" y="672"/>
                      </a:lnTo>
                      <a:lnTo>
                        <a:pt x="667" y="672"/>
                      </a:lnTo>
                      <a:cubicBezTo>
                        <a:pt x="648" y="679"/>
                        <a:pt x="615" y="695"/>
                        <a:pt x="586" y="709"/>
                      </a:cubicBezTo>
                      <a:lnTo>
                        <a:pt x="586" y="709"/>
                      </a:lnTo>
                      <a:cubicBezTo>
                        <a:pt x="586" y="709"/>
                        <a:pt x="586" y="709"/>
                        <a:pt x="586" y="709"/>
                      </a:cubicBezTo>
                      <a:lnTo>
                        <a:pt x="586" y="709"/>
                      </a:lnTo>
                      <a:lnTo>
                        <a:pt x="586" y="709"/>
                      </a:lnTo>
                      <a:lnTo>
                        <a:pt x="586" y="709"/>
                      </a:lnTo>
                      <a:cubicBezTo>
                        <a:pt x="586" y="709"/>
                        <a:pt x="586" y="709"/>
                        <a:pt x="586" y="709"/>
                      </a:cubicBezTo>
                      <a:lnTo>
                        <a:pt x="586" y="709"/>
                      </a:lnTo>
                      <a:cubicBezTo>
                        <a:pt x="586" y="711"/>
                        <a:pt x="587" y="711"/>
                        <a:pt x="590" y="711"/>
                      </a:cubicBezTo>
                      <a:cubicBezTo>
                        <a:pt x="610" y="711"/>
                        <a:pt x="717" y="670"/>
                        <a:pt x="731" y="670"/>
                      </a:cubicBezTo>
                      <a:cubicBezTo>
                        <a:pt x="732" y="670"/>
                        <a:pt x="733" y="670"/>
                        <a:pt x="733" y="670"/>
                      </a:cubicBezTo>
                      <a:cubicBezTo>
                        <a:pt x="687" y="686"/>
                        <a:pt x="640" y="709"/>
                        <a:pt x="594" y="732"/>
                      </a:cubicBezTo>
                      <a:cubicBezTo>
                        <a:pt x="687" y="694"/>
                        <a:pt x="787" y="663"/>
                        <a:pt x="887" y="632"/>
                      </a:cubicBezTo>
                      <a:lnTo>
                        <a:pt x="887" y="632"/>
                      </a:lnTo>
                      <a:lnTo>
                        <a:pt x="856" y="647"/>
                      </a:lnTo>
                      <a:lnTo>
                        <a:pt x="895" y="640"/>
                      </a:lnTo>
                      <a:lnTo>
                        <a:pt x="579" y="740"/>
                      </a:lnTo>
                      <a:cubicBezTo>
                        <a:pt x="556" y="755"/>
                        <a:pt x="548" y="755"/>
                        <a:pt x="548" y="755"/>
                      </a:cubicBezTo>
                      <a:cubicBezTo>
                        <a:pt x="540" y="763"/>
                        <a:pt x="525" y="771"/>
                        <a:pt x="509" y="771"/>
                      </a:cubicBezTo>
                      <a:lnTo>
                        <a:pt x="494" y="786"/>
                      </a:lnTo>
                      <a:cubicBezTo>
                        <a:pt x="556" y="763"/>
                        <a:pt x="556" y="771"/>
                        <a:pt x="610" y="755"/>
                      </a:cubicBezTo>
                      <a:lnTo>
                        <a:pt x="610" y="755"/>
                      </a:lnTo>
                      <a:lnTo>
                        <a:pt x="540" y="763"/>
                      </a:lnTo>
                      <a:cubicBezTo>
                        <a:pt x="595" y="742"/>
                        <a:pt x="693" y="716"/>
                        <a:pt x="708" y="716"/>
                      </a:cubicBezTo>
                      <a:cubicBezTo>
                        <a:pt x="710" y="716"/>
                        <a:pt x="711" y="716"/>
                        <a:pt x="710" y="717"/>
                      </a:cubicBezTo>
                      <a:cubicBezTo>
                        <a:pt x="687" y="732"/>
                        <a:pt x="602" y="755"/>
                        <a:pt x="579" y="771"/>
                      </a:cubicBezTo>
                      <a:cubicBezTo>
                        <a:pt x="590" y="767"/>
                        <a:pt x="600" y="765"/>
                        <a:pt x="606" y="765"/>
                      </a:cubicBezTo>
                      <a:cubicBezTo>
                        <a:pt x="611" y="765"/>
                        <a:pt x="613" y="767"/>
                        <a:pt x="610" y="770"/>
                      </a:cubicBezTo>
                      <a:lnTo>
                        <a:pt x="610" y="770"/>
                      </a:lnTo>
                      <a:cubicBezTo>
                        <a:pt x="612" y="770"/>
                        <a:pt x="614" y="770"/>
                        <a:pt x="615" y="770"/>
                      </a:cubicBezTo>
                      <a:cubicBezTo>
                        <a:pt x="619" y="770"/>
                        <a:pt x="617" y="772"/>
                        <a:pt x="602" y="778"/>
                      </a:cubicBezTo>
                      <a:cubicBezTo>
                        <a:pt x="602" y="778"/>
                        <a:pt x="578" y="788"/>
                        <a:pt x="563" y="794"/>
                      </a:cubicBezTo>
                      <a:lnTo>
                        <a:pt x="563" y="794"/>
                      </a:lnTo>
                      <a:cubicBezTo>
                        <a:pt x="625" y="771"/>
                        <a:pt x="841" y="694"/>
                        <a:pt x="895" y="678"/>
                      </a:cubicBezTo>
                      <a:lnTo>
                        <a:pt x="895" y="678"/>
                      </a:lnTo>
                      <a:cubicBezTo>
                        <a:pt x="895" y="678"/>
                        <a:pt x="833" y="709"/>
                        <a:pt x="802" y="724"/>
                      </a:cubicBezTo>
                      <a:cubicBezTo>
                        <a:pt x="748" y="748"/>
                        <a:pt x="671" y="763"/>
                        <a:pt x="625" y="786"/>
                      </a:cubicBezTo>
                      <a:lnTo>
                        <a:pt x="664" y="771"/>
                      </a:lnTo>
                      <a:lnTo>
                        <a:pt x="664" y="771"/>
                      </a:lnTo>
                      <a:cubicBezTo>
                        <a:pt x="656" y="778"/>
                        <a:pt x="617" y="786"/>
                        <a:pt x="625" y="794"/>
                      </a:cubicBezTo>
                      <a:lnTo>
                        <a:pt x="625" y="794"/>
                      </a:lnTo>
                      <a:cubicBezTo>
                        <a:pt x="644" y="787"/>
                        <a:pt x="651" y="785"/>
                        <a:pt x="654" y="785"/>
                      </a:cubicBezTo>
                      <a:cubicBezTo>
                        <a:pt x="657" y="785"/>
                        <a:pt x="653" y="788"/>
                        <a:pt x="655" y="788"/>
                      </a:cubicBezTo>
                      <a:cubicBezTo>
                        <a:pt x="657" y="788"/>
                        <a:pt x="662" y="786"/>
                        <a:pt x="679" y="778"/>
                      </a:cubicBezTo>
                      <a:cubicBezTo>
                        <a:pt x="694" y="778"/>
                        <a:pt x="664" y="786"/>
                        <a:pt x="671" y="786"/>
                      </a:cubicBezTo>
                      <a:cubicBezTo>
                        <a:pt x="717" y="771"/>
                        <a:pt x="771" y="755"/>
                        <a:pt x="825" y="748"/>
                      </a:cubicBezTo>
                      <a:lnTo>
                        <a:pt x="825" y="748"/>
                      </a:lnTo>
                      <a:lnTo>
                        <a:pt x="779" y="763"/>
                      </a:lnTo>
                      <a:cubicBezTo>
                        <a:pt x="779" y="778"/>
                        <a:pt x="756" y="794"/>
                        <a:pt x="756" y="801"/>
                      </a:cubicBezTo>
                      <a:cubicBezTo>
                        <a:pt x="733" y="809"/>
                        <a:pt x="717" y="817"/>
                        <a:pt x="694" y="825"/>
                      </a:cubicBezTo>
                      <a:cubicBezTo>
                        <a:pt x="705" y="825"/>
                        <a:pt x="715" y="821"/>
                        <a:pt x="723" y="821"/>
                      </a:cubicBezTo>
                      <a:cubicBezTo>
                        <a:pt x="724" y="821"/>
                        <a:pt x="725" y="821"/>
                        <a:pt x="726" y="821"/>
                      </a:cubicBezTo>
                      <a:lnTo>
                        <a:pt x="726" y="821"/>
                      </a:lnTo>
                      <a:cubicBezTo>
                        <a:pt x="786" y="800"/>
                        <a:pt x="852" y="786"/>
                        <a:pt x="918" y="778"/>
                      </a:cubicBezTo>
                      <a:cubicBezTo>
                        <a:pt x="937" y="778"/>
                        <a:pt x="889" y="794"/>
                        <a:pt x="879" y="795"/>
                      </a:cubicBezTo>
                      <a:lnTo>
                        <a:pt x="879" y="795"/>
                      </a:lnTo>
                      <a:cubicBezTo>
                        <a:pt x="879" y="795"/>
                        <a:pt x="879" y="794"/>
                        <a:pt x="879" y="794"/>
                      </a:cubicBezTo>
                      <a:lnTo>
                        <a:pt x="879" y="794"/>
                      </a:lnTo>
                      <a:cubicBezTo>
                        <a:pt x="877" y="795"/>
                        <a:pt x="877" y="795"/>
                        <a:pt x="878" y="795"/>
                      </a:cubicBezTo>
                      <a:cubicBezTo>
                        <a:pt x="878" y="795"/>
                        <a:pt x="878" y="795"/>
                        <a:pt x="879" y="795"/>
                      </a:cubicBezTo>
                      <a:lnTo>
                        <a:pt x="879" y="795"/>
                      </a:lnTo>
                      <a:cubicBezTo>
                        <a:pt x="879" y="799"/>
                        <a:pt x="884" y="800"/>
                        <a:pt x="892" y="800"/>
                      </a:cubicBezTo>
                      <a:cubicBezTo>
                        <a:pt x="916" y="800"/>
                        <a:pt x="966" y="787"/>
                        <a:pt x="975" y="787"/>
                      </a:cubicBezTo>
                      <a:cubicBezTo>
                        <a:pt x="976" y="787"/>
                        <a:pt x="976" y="788"/>
                        <a:pt x="974" y="789"/>
                      </a:cubicBezTo>
                      <a:lnTo>
                        <a:pt x="974" y="789"/>
                      </a:lnTo>
                      <a:cubicBezTo>
                        <a:pt x="1002" y="777"/>
                        <a:pt x="1030" y="771"/>
                        <a:pt x="1064" y="771"/>
                      </a:cubicBezTo>
                      <a:lnTo>
                        <a:pt x="1064" y="763"/>
                      </a:lnTo>
                      <a:cubicBezTo>
                        <a:pt x="1080" y="748"/>
                        <a:pt x="1087" y="740"/>
                        <a:pt x="1072" y="740"/>
                      </a:cubicBezTo>
                      <a:cubicBezTo>
                        <a:pt x="1074" y="737"/>
                        <a:pt x="1070" y="736"/>
                        <a:pt x="1064" y="736"/>
                      </a:cubicBezTo>
                      <a:cubicBezTo>
                        <a:pt x="1053" y="736"/>
                        <a:pt x="1036" y="740"/>
                        <a:pt x="1056" y="740"/>
                      </a:cubicBezTo>
                      <a:lnTo>
                        <a:pt x="1041" y="740"/>
                      </a:lnTo>
                      <a:cubicBezTo>
                        <a:pt x="1041" y="732"/>
                        <a:pt x="964" y="740"/>
                        <a:pt x="1041" y="709"/>
                      </a:cubicBezTo>
                      <a:cubicBezTo>
                        <a:pt x="1026" y="709"/>
                        <a:pt x="1010" y="709"/>
                        <a:pt x="1026" y="694"/>
                      </a:cubicBezTo>
                      <a:lnTo>
                        <a:pt x="1056" y="686"/>
                      </a:lnTo>
                      <a:cubicBezTo>
                        <a:pt x="1043" y="686"/>
                        <a:pt x="1078" y="662"/>
                        <a:pt x="1059" y="662"/>
                      </a:cubicBezTo>
                      <a:cubicBezTo>
                        <a:pt x="1056" y="662"/>
                        <a:pt x="1053" y="662"/>
                        <a:pt x="1049" y="663"/>
                      </a:cubicBezTo>
                      <a:cubicBezTo>
                        <a:pt x="1149" y="632"/>
                        <a:pt x="1064" y="632"/>
                        <a:pt x="1080" y="624"/>
                      </a:cubicBezTo>
                      <a:lnTo>
                        <a:pt x="1080" y="624"/>
                      </a:lnTo>
                      <a:lnTo>
                        <a:pt x="1033" y="640"/>
                      </a:lnTo>
                      <a:cubicBezTo>
                        <a:pt x="1033" y="632"/>
                        <a:pt x="1018" y="632"/>
                        <a:pt x="995" y="624"/>
                      </a:cubicBezTo>
                      <a:lnTo>
                        <a:pt x="956" y="640"/>
                      </a:lnTo>
                      <a:cubicBezTo>
                        <a:pt x="952" y="641"/>
                        <a:pt x="949" y="641"/>
                        <a:pt x="947" y="641"/>
                      </a:cubicBezTo>
                      <a:cubicBezTo>
                        <a:pt x="930" y="641"/>
                        <a:pt x="979" y="616"/>
                        <a:pt x="972" y="609"/>
                      </a:cubicBezTo>
                      <a:cubicBezTo>
                        <a:pt x="1007" y="590"/>
                        <a:pt x="1000" y="586"/>
                        <a:pt x="983" y="586"/>
                      </a:cubicBezTo>
                      <a:cubicBezTo>
                        <a:pt x="975" y="586"/>
                        <a:pt x="964" y="587"/>
                        <a:pt x="956" y="587"/>
                      </a:cubicBezTo>
                      <a:cubicBezTo>
                        <a:pt x="941" y="587"/>
                        <a:pt x="933" y="585"/>
                        <a:pt x="956" y="570"/>
                      </a:cubicBezTo>
                      <a:lnTo>
                        <a:pt x="941" y="570"/>
                      </a:lnTo>
                      <a:lnTo>
                        <a:pt x="979" y="547"/>
                      </a:lnTo>
                      <a:cubicBezTo>
                        <a:pt x="982" y="546"/>
                        <a:pt x="983" y="545"/>
                        <a:pt x="983" y="545"/>
                      </a:cubicBezTo>
                      <a:cubicBezTo>
                        <a:pt x="981" y="545"/>
                        <a:pt x="951" y="558"/>
                        <a:pt x="925" y="570"/>
                      </a:cubicBezTo>
                      <a:lnTo>
                        <a:pt x="902" y="578"/>
                      </a:lnTo>
                      <a:cubicBezTo>
                        <a:pt x="933" y="563"/>
                        <a:pt x="925" y="563"/>
                        <a:pt x="920" y="563"/>
                      </a:cubicBezTo>
                      <a:cubicBezTo>
                        <a:pt x="914" y="563"/>
                        <a:pt x="910" y="563"/>
                        <a:pt x="949" y="547"/>
                      </a:cubicBezTo>
                      <a:lnTo>
                        <a:pt x="949" y="547"/>
                      </a:lnTo>
                      <a:cubicBezTo>
                        <a:pt x="911" y="555"/>
                        <a:pt x="910" y="548"/>
                        <a:pt x="846" y="569"/>
                      </a:cubicBezTo>
                      <a:lnTo>
                        <a:pt x="846" y="569"/>
                      </a:lnTo>
                      <a:cubicBezTo>
                        <a:pt x="849" y="566"/>
                        <a:pt x="851" y="563"/>
                        <a:pt x="856" y="563"/>
                      </a:cubicBezTo>
                      <a:cubicBezTo>
                        <a:pt x="856" y="564"/>
                        <a:pt x="856" y="565"/>
                        <a:pt x="857" y="565"/>
                      </a:cubicBezTo>
                      <a:cubicBezTo>
                        <a:pt x="858" y="565"/>
                        <a:pt x="861" y="555"/>
                        <a:pt x="848" y="555"/>
                      </a:cubicBezTo>
                      <a:lnTo>
                        <a:pt x="895" y="532"/>
                      </a:lnTo>
                      <a:lnTo>
                        <a:pt x="895" y="532"/>
                      </a:lnTo>
                      <a:lnTo>
                        <a:pt x="825" y="563"/>
                      </a:lnTo>
                      <a:cubicBezTo>
                        <a:pt x="856" y="540"/>
                        <a:pt x="887" y="524"/>
                        <a:pt x="918" y="516"/>
                      </a:cubicBezTo>
                      <a:lnTo>
                        <a:pt x="918" y="516"/>
                      </a:lnTo>
                      <a:cubicBezTo>
                        <a:pt x="848" y="532"/>
                        <a:pt x="895" y="516"/>
                        <a:pt x="825" y="540"/>
                      </a:cubicBezTo>
                      <a:lnTo>
                        <a:pt x="856" y="524"/>
                      </a:lnTo>
                      <a:lnTo>
                        <a:pt x="856" y="524"/>
                      </a:lnTo>
                      <a:cubicBezTo>
                        <a:pt x="856" y="524"/>
                        <a:pt x="832" y="531"/>
                        <a:pt x="825" y="531"/>
                      </a:cubicBezTo>
                      <a:cubicBezTo>
                        <a:pt x="822" y="531"/>
                        <a:pt x="823" y="529"/>
                        <a:pt x="833" y="524"/>
                      </a:cubicBezTo>
                      <a:cubicBezTo>
                        <a:pt x="895" y="486"/>
                        <a:pt x="825" y="486"/>
                        <a:pt x="872" y="432"/>
                      </a:cubicBezTo>
                      <a:lnTo>
                        <a:pt x="872" y="432"/>
                      </a:lnTo>
                      <a:cubicBezTo>
                        <a:pt x="847" y="448"/>
                        <a:pt x="838" y="453"/>
                        <a:pt x="837" y="453"/>
                      </a:cubicBezTo>
                      <a:cubicBezTo>
                        <a:pt x="835" y="453"/>
                        <a:pt x="865" y="430"/>
                        <a:pt x="857" y="430"/>
                      </a:cubicBezTo>
                      <a:cubicBezTo>
                        <a:pt x="856" y="430"/>
                        <a:pt x="854" y="430"/>
                        <a:pt x="852" y="431"/>
                      </a:cubicBezTo>
                      <a:lnTo>
                        <a:pt x="852" y="431"/>
                      </a:lnTo>
                      <a:cubicBezTo>
                        <a:pt x="866" y="423"/>
                        <a:pt x="878" y="414"/>
                        <a:pt x="895" y="409"/>
                      </a:cubicBezTo>
                      <a:cubicBezTo>
                        <a:pt x="874" y="409"/>
                        <a:pt x="891" y="395"/>
                        <a:pt x="887" y="395"/>
                      </a:cubicBezTo>
                      <a:cubicBezTo>
                        <a:pt x="884" y="395"/>
                        <a:pt x="877" y="398"/>
                        <a:pt x="856" y="409"/>
                      </a:cubicBezTo>
                      <a:cubicBezTo>
                        <a:pt x="879" y="393"/>
                        <a:pt x="887" y="385"/>
                        <a:pt x="902" y="378"/>
                      </a:cubicBezTo>
                      <a:cubicBezTo>
                        <a:pt x="897" y="378"/>
                        <a:pt x="889" y="381"/>
                        <a:pt x="888" y="381"/>
                      </a:cubicBezTo>
                      <a:cubicBezTo>
                        <a:pt x="888" y="381"/>
                        <a:pt x="890" y="380"/>
                        <a:pt x="895" y="378"/>
                      </a:cubicBezTo>
                      <a:cubicBezTo>
                        <a:pt x="902" y="370"/>
                        <a:pt x="910" y="362"/>
                        <a:pt x="925" y="362"/>
                      </a:cubicBezTo>
                      <a:cubicBezTo>
                        <a:pt x="925" y="362"/>
                        <a:pt x="924" y="361"/>
                        <a:pt x="923" y="361"/>
                      </a:cubicBezTo>
                      <a:cubicBezTo>
                        <a:pt x="906" y="361"/>
                        <a:pt x="836" y="404"/>
                        <a:pt x="779" y="439"/>
                      </a:cubicBezTo>
                      <a:cubicBezTo>
                        <a:pt x="795" y="428"/>
                        <a:pt x="800" y="422"/>
                        <a:pt x="796" y="422"/>
                      </a:cubicBezTo>
                      <a:cubicBezTo>
                        <a:pt x="793" y="422"/>
                        <a:pt x="779" y="428"/>
                        <a:pt x="756" y="439"/>
                      </a:cubicBezTo>
                      <a:cubicBezTo>
                        <a:pt x="779" y="424"/>
                        <a:pt x="795" y="409"/>
                        <a:pt x="810" y="409"/>
                      </a:cubicBezTo>
                      <a:cubicBezTo>
                        <a:pt x="815" y="409"/>
                        <a:pt x="821" y="389"/>
                        <a:pt x="804" y="389"/>
                      </a:cubicBezTo>
                      <a:cubicBezTo>
                        <a:pt x="798" y="389"/>
                        <a:pt x="789" y="392"/>
                        <a:pt x="775" y="399"/>
                      </a:cubicBezTo>
                      <a:lnTo>
                        <a:pt x="775" y="399"/>
                      </a:lnTo>
                      <a:cubicBezTo>
                        <a:pt x="779" y="396"/>
                        <a:pt x="779" y="395"/>
                        <a:pt x="777" y="395"/>
                      </a:cubicBezTo>
                      <a:cubicBezTo>
                        <a:pt x="775" y="395"/>
                        <a:pt x="771" y="397"/>
                        <a:pt x="771" y="401"/>
                      </a:cubicBezTo>
                      <a:cubicBezTo>
                        <a:pt x="770" y="402"/>
                        <a:pt x="770" y="402"/>
                        <a:pt x="769" y="402"/>
                      </a:cubicBezTo>
                      <a:cubicBezTo>
                        <a:pt x="766" y="402"/>
                        <a:pt x="770" y="385"/>
                        <a:pt x="764" y="385"/>
                      </a:cubicBezTo>
                      <a:lnTo>
                        <a:pt x="756" y="393"/>
                      </a:lnTo>
                      <a:cubicBezTo>
                        <a:pt x="735" y="406"/>
                        <a:pt x="727" y="410"/>
                        <a:pt x="724" y="410"/>
                      </a:cubicBezTo>
                      <a:cubicBezTo>
                        <a:pt x="718" y="410"/>
                        <a:pt x="735" y="393"/>
                        <a:pt x="725" y="393"/>
                      </a:cubicBezTo>
                      <a:lnTo>
                        <a:pt x="733" y="393"/>
                      </a:lnTo>
                      <a:cubicBezTo>
                        <a:pt x="744" y="376"/>
                        <a:pt x="744" y="373"/>
                        <a:pt x="741" y="373"/>
                      </a:cubicBezTo>
                      <a:cubicBezTo>
                        <a:pt x="739" y="373"/>
                        <a:pt x="736" y="375"/>
                        <a:pt x="734" y="375"/>
                      </a:cubicBezTo>
                      <a:cubicBezTo>
                        <a:pt x="733" y="375"/>
                        <a:pt x="734" y="371"/>
                        <a:pt x="748" y="355"/>
                      </a:cubicBezTo>
                      <a:lnTo>
                        <a:pt x="748" y="355"/>
                      </a:lnTo>
                      <a:lnTo>
                        <a:pt x="710" y="385"/>
                      </a:lnTo>
                      <a:cubicBezTo>
                        <a:pt x="693" y="397"/>
                        <a:pt x="685" y="402"/>
                        <a:pt x="683" y="402"/>
                      </a:cubicBezTo>
                      <a:cubicBezTo>
                        <a:pt x="676" y="402"/>
                        <a:pt x="729" y="353"/>
                        <a:pt x="716" y="353"/>
                      </a:cubicBezTo>
                      <a:cubicBezTo>
                        <a:pt x="715" y="353"/>
                        <a:pt x="713" y="353"/>
                        <a:pt x="710" y="355"/>
                      </a:cubicBezTo>
                      <a:lnTo>
                        <a:pt x="694" y="370"/>
                      </a:lnTo>
                      <a:cubicBezTo>
                        <a:pt x="692" y="372"/>
                        <a:pt x="690" y="373"/>
                        <a:pt x="690" y="373"/>
                      </a:cubicBezTo>
                      <a:cubicBezTo>
                        <a:pt x="685" y="373"/>
                        <a:pt x="788" y="276"/>
                        <a:pt x="795" y="262"/>
                      </a:cubicBezTo>
                      <a:cubicBezTo>
                        <a:pt x="802" y="262"/>
                        <a:pt x="810" y="254"/>
                        <a:pt x="818" y="254"/>
                      </a:cubicBezTo>
                      <a:cubicBezTo>
                        <a:pt x="824" y="245"/>
                        <a:pt x="826" y="241"/>
                        <a:pt x="823" y="241"/>
                      </a:cubicBezTo>
                      <a:cubicBezTo>
                        <a:pt x="815" y="241"/>
                        <a:pt x="760" y="293"/>
                        <a:pt x="748" y="293"/>
                      </a:cubicBezTo>
                      <a:cubicBezTo>
                        <a:pt x="771" y="270"/>
                        <a:pt x="818" y="239"/>
                        <a:pt x="818" y="231"/>
                      </a:cubicBezTo>
                      <a:cubicBezTo>
                        <a:pt x="820" y="228"/>
                        <a:pt x="819" y="227"/>
                        <a:pt x="817" y="227"/>
                      </a:cubicBezTo>
                      <a:cubicBezTo>
                        <a:pt x="808" y="227"/>
                        <a:pt x="763" y="254"/>
                        <a:pt x="754" y="254"/>
                      </a:cubicBezTo>
                      <a:cubicBezTo>
                        <a:pt x="751" y="254"/>
                        <a:pt x="753" y="250"/>
                        <a:pt x="764" y="239"/>
                      </a:cubicBezTo>
                      <a:lnTo>
                        <a:pt x="764" y="239"/>
                      </a:lnTo>
                      <a:cubicBezTo>
                        <a:pt x="748" y="254"/>
                        <a:pt x="733" y="270"/>
                        <a:pt x="710" y="285"/>
                      </a:cubicBezTo>
                      <a:cubicBezTo>
                        <a:pt x="704" y="285"/>
                        <a:pt x="738" y="236"/>
                        <a:pt x="728" y="236"/>
                      </a:cubicBezTo>
                      <a:cubicBezTo>
                        <a:pt x="725" y="236"/>
                        <a:pt x="721" y="239"/>
                        <a:pt x="712" y="246"/>
                      </a:cubicBezTo>
                      <a:lnTo>
                        <a:pt x="712" y="246"/>
                      </a:lnTo>
                      <a:cubicBezTo>
                        <a:pt x="713" y="244"/>
                        <a:pt x="715" y="241"/>
                        <a:pt x="717" y="239"/>
                      </a:cubicBezTo>
                      <a:lnTo>
                        <a:pt x="717" y="239"/>
                      </a:lnTo>
                      <a:cubicBezTo>
                        <a:pt x="694" y="247"/>
                        <a:pt x="671" y="262"/>
                        <a:pt x="648" y="278"/>
                      </a:cubicBezTo>
                      <a:cubicBezTo>
                        <a:pt x="681" y="242"/>
                        <a:pt x="687" y="232"/>
                        <a:pt x="681" y="232"/>
                      </a:cubicBezTo>
                      <a:cubicBezTo>
                        <a:pt x="674" y="232"/>
                        <a:pt x="649" y="249"/>
                        <a:pt x="642" y="249"/>
                      </a:cubicBezTo>
                      <a:cubicBezTo>
                        <a:pt x="637" y="249"/>
                        <a:pt x="642" y="240"/>
                        <a:pt x="671" y="208"/>
                      </a:cubicBezTo>
                      <a:lnTo>
                        <a:pt x="656" y="200"/>
                      </a:lnTo>
                      <a:lnTo>
                        <a:pt x="664" y="185"/>
                      </a:lnTo>
                      <a:cubicBezTo>
                        <a:pt x="664" y="182"/>
                        <a:pt x="663" y="181"/>
                        <a:pt x="661" y="181"/>
                      </a:cubicBezTo>
                      <a:cubicBezTo>
                        <a:pt x="655" y="181"/>
                        <a:pt x="635" y="205"/>
                        <a:pt x="610" y="224"/>
                      </a:cubicBezTo>
                      <a:cubicBezTo>
                        <a:pt x="617" y="216"/>
                        <a:pt x="625" y="208"/>
                        <a:pt x="633" y="200"/>
                      </a:cubicBezTo>
                      <a:cubicBezTo>
                        <a:pt x="636" y="184"/>
                        <a:pt x="636" y="176"/>
                        <a:pt x="632" y="176"/>
                      </a:cubicBezTo>
                      <a:cubicBezTo>
                        <a:pt x="626" y="176"/>
                        <a:pt x="610" y="192"/>
                        <a:pt x="579" y="224"/>
                      </a:cubicBezTo>
                      <a:lnTo>
                        <a:pt x="602" y="177"/>
                      </a:lnTo>
                      <a:lnTo>
                        <a:pt x="602" y="177"/>
                      </a:lnTo>
                      <a:cubicBezTo>
                        <a:pt x="600" y="180"/>
                        <a:pt x="599" y="181"/>
                        <a:pt x="599" y="181"/>
                      </a:cubicBezTo>
                      <a:cubicBezTo>
                        <a:pt x="595" y="181"/>
                        <a:pt x="612" y="132"/>
                        <a:pt x="594" y="132"/>
                      </a:cubicBezTo>
                      <a:cubicBezTo>
                        <a:pt x="592" y="132"/>
                        <a:pt x="589" y="133"/>
                        <a:pt x="586" y="135"/>
                      </a:cubicBezTo>
                      <a:lnTo>
                        <a:pt x="586" y="135"/>
                      </a:lnTo>
                      <a:cubicBezTo>
                        <a:pt x="588" y="132"/>
                        <a:pt x="590" y="128"/>
                        <a:pt x="594" y="123"/>
                      </a:cubicBezTo>
                      <a:lnTo>
                        <a:pt x="594" y="123"/>
                      </a:lnTo>
                      <a:cubicBezTo>
                        <a:pt x="589" y="128"/>
                        <a:pt x="586" y="131"/>
                        <a:pt x="583" y="131"/>
                      </a:cubicBezTo>
                      <a:cubicBezTo>
                        <a:pt x="574" y="131"/>
                        <a:pt x="579" y="103"/>
                        <a:pt x="579" y="85"/>
                      </a:cubicBezTo>
                      <a:cubicBezTo>
                        <a:pt x="579" y="76"/>
                        <a:pt x="578" y="71"/>
                        <a:pt x="575" y="71"/>
                      </a:cubicBezTo>
                      <a:cubicBezTo>
                        <a:pt x="569" y="71"/>
                        <a:pt x="557" y="87"/>
                        <a:pt x="533" y="131"/>
                      </a:cubicBezTo>
                      <a:lnTo>
                        <a:pt x="502" y="170"/>
                      </a:lnTo>
                      <a:cubicBezTo>
                        <a:pt x="509" y="185"/>
                        <a:pt x="463" y="231"/>
                        <a:pt x="456" y="262"/>
                      </a:cubicBezTo>
                      <a:cubicBezTo>
                        <a:pt x="455" y="263"/>
                        <a:pt x="455" y="263"/>
                        <a:pt x="454" y="263"/>
                      </a:cubicBezTo>
                      <a:cubicBezTo>
                        <a:pt x="450" y="263"/>
                        <a:pt x="464" y="208"/>
                        <a:pt x="479" y="208"/>
                      </a:cubicBezTo>
                      <a:lnTo>
                        <a:pt x="479" y="216"/>
                      </a:lnTo>
                      <a:cubicBezTo>
                        <a:pt x="517" y="131"/>
                        <a:pt x="479" y="177"/>
                        <a:pt x="502" y="116"/>
                      </a:cubicBezTo>
                      <a:cubicBezTo>
                        <a:pt x="471" y="108"/>
                        <a:pt x="463" y="46"/>
                        <a:pt x="432" y="39"/>
                      </a:cubicBezTo>
                      <a:lnTo>
                        <a:pt x="417" y="108"/>
                      </a:lnTo>
                      <a:lnTo>
                        <a:pt x="409" y="100"/>
                      </a:lnTo>
                      <a:cubicBezTo>
                        <a:pt x="409" y="85"/>
                        <a:pt x="417" y="46"/>
                        <a:pt x="425" y="46"/>
                      </a:cubicBezTo>
                      <a:cubicBezTo>
                        <a:pt x="426" y="38"/>
                        <a:pt x="426" y="35"/>
                        <a:pt x="425" y="35"/>
                      </a:cubicBezTo>
                      <a:cubicBezTo>
                        <a:pt x="421" y="35"/>
                        <a:pt x="402" y="80"/>
                        <a:pt x="402" y="93"/>
                      </a:cubicBezTo>
                      <a:cubicBezTo>
                        <a:pt x="394" y="62"/>
                        <a:pt x="425" y="16"/>
                        <a:pt x="425" y="16"/>
                      </a:cubicBezTo>
                      <a:lnTo>
                        <a:pt x="417" y="16"/>
                      </a:lnTo>
                      <a:lnTo>
                        <a:pt x="417" y="23"/>
                      </a:lnTo>
                      <a:cubicBezTo>
                        <a:pt x="403" y="44"/>
                        <a:pt x="396" y="71"/>
                        <a:pt x="389" y="71"/>
                      </a:cubicBezTo>
                      <a:cubicBezTo>
                        <a:pt x="388" y="71"/>
                        <a:pt x="387" y="70"/>
                        <a:pt x="386" y="70"/>
                      </a:cubicBezTo>
                      <a:cubicBezTo>
                        <a:pt x="386" y="54"/>
                        <a:pt x="394" y="39"/>
                        <a:pt x="394" y="23"/>
                      </a:cubicBezTo>
                      <a:lnTo>
                        <a:pt x="378" y="16"/>
                      </a:lnTo>
                      <a:lnTo>
                        <a:pt x="378" y="70"/>
                      </a:lnTo>
                      <a:cubicBezTo>
                        <a:pt x="365" y="90"/>
                        <a:pt x="363" y="68"/>
                        <a:pt x="358" y="111"/>
                      </a:cubicBezTo>
                      <a:lnTo>
                        <a:pt x="358" y="111"/>
                      </a:lnTo>
                      <a:cubicBezTo>
                        <a:pt x="363" y="38"/>
                        <a:pt x="317" y="83"/>
                        <a:pt x="317" y="54"/>
                      </a:cubicBezTo>
                      <a:cubicBezTo>
                        <a:pt x="311" y="81"/>
                        <a:pt x="306" y="89"/>
                        <a:pt x="301" y="89"/>
                      </a:cubicBezTo>
                      <a:cubicBezTo>
                        <a:pt x="298" y="89"/>
                        <a:pt x="296" y="87"/>
                        <a:pt x="294" y="85"/>
                      </a:cubicBezTo>
                      <a:cubicBezTo>
                        <a:pt x="294" y="99"/>
                        <a:pt x="294" y="155"/>
                        <a:pt x="281" y="155"/>
                      </a:cubicBezTo>
                      <a:cubicBezTo>
                        <a:pt x="280" y="155"/>
                        <a:pt x="279" y="155"/>
                        <a:pt x="278" y="154"/>
                      </a:cubicBezTo>
                      <a:cubicBezTo>
                        <a:pt x="294" y="23"/>
                        <a:pt x="271" y="100"/>
                        <a:pt x="271" y="8"/>
                      </a:cubicBezTo>
                      <a:cubicBezTo>
                        <a:pt x="271" y="70"/>
                        <a:pt x="247" y="16"/>
                        <a:pt x="255" y="108"/>
                      </a:cubicBezTo>
                      <a:cubicBezTo>
                        <a:pt x="247" y="93"/>
                        <a:pt x="255" y="62"/>
                        <a:pt x="247" y="31"/>
                      </a:cubicBezTo>
                      <a:cubicBezTo>
                        <a:pt x="244" y="41"/>
                        <a:pt x="240" y="45"/>
                        <a:pt x="236" y="45"/>
                      </a:cubicBezTo>
                      <a:cubicBezTo>
                        <a:pt x="224" y="45"/>
                        <a:pt x="209" y="11"/>
                        <a:pt x="194" y="11"/>
                      </a:cubicBezTo>
                      <a:cubicBezTo>
                        <a:pt x="192" y="11"/>
                        <a:pt x="189" y="13"/>
                        <a:pt x="186" y="16"/>
                      </a:cubicBezTo>
                      <a:cubicBezTo>
                        <a:pt x="186" y="39"/>
                        <a:pt x="186" y="62"/>
                        <a:pt x="186" y="85"/>
                      </a:cubicBezTo>
                      <a:lnTo>
                        <a:pt x="170" y="0"/>
                      </a:lnTo>
                      <a:close/>
                      <a:moveTo>
                        <a:pt x="754" y="817"/>
                      </a:moveTo>
                      <a:cubicBezTo>
                        <a:pt x="748" y="817"/>
                        <a:pt x="737" y="819"/>
                        <a:pt x="727" y="822"/>
                      </a:cubicBezTo>
                      <a:lnTo>
                        <a:pt x="727" y="822"/>
                      </a:lnTo>
                      <a:cubicBezTo>
                        <a:pt x="727" y="822"/>
                        <a:pt x="727" y="821"/>
                        <a:pt x="726" y="821"/>
                      </a:cubicBezTo>
                      <a:lnTo>
                        <a:pt x="726" y="821"/>
                      </a:lnTo>
                      <a:cubicBezTo>
                        <a:pt x="723" y="822"/>
                        <a:pt x="720" y="824"/>
                        <a:pt x="717" y="825"/>
                      </a:cubicBezTo>
                      <a:cubicBezTo>
                        <a:pt x="720" y="824"/>
                        <a:pt x="724" y="823"/>
                        <a:pt x="727" y="822"/>
                      </a:cubicBezTo>
                      <a:lnTo>
                        <a:pt x="727" y="822"/>
                      </a:lnTo>
                      <a:cubicBezTo>
                        <a:pt x="730" y="822"/>
                        <a:pt x="731" y="823"/>
                        <a:pt x="733" y="825"/>
                      </a:cubicBezTo>
                      <a:cubicBezTo>
                        <a:pt x="706" y="832"/>
                        <a:pt x="702" y="832"/>
                        <a:pt x="697" y="832"/>
                      </a:cubicBezTo>
                      <a:cubicBezTo>
                        <a:pt x="694" y="832"/>
                        <a:pt x="690" y="832"/>
                        <a:pt x="675" y="835"/>
                      </a:cubicBezTo>
                      <a:lnTo>
                        <a:pt x="675" y="835"/>
                      </a:lnTo>
                      <a:cubicBezTo>
                        <a:pt x="695" y="832"/>
                        <a:pt x="716" y="832"/>
                        <a:pt x="733" y="832"/>
                      </a:cubicBezTo>
                      <a:cubicBezTo>
                        <a:pt x="760" y="821"/>
                        <a:pt x="762" y="817"/>
                        <a:pt x="754" y="817"/>
                      </a:cubicBezTo>
                      <a:close/>
                      <a:moveTo>
                        <a:pt x="675" y="835"/>
                      </a:moveTo>
                      <a:cubicBezTo>
                        <a:pt x="669" y="836"/>
                        <a:pt x="662" y="838"/>
                        <a:pt x="656" y="840"/>
                      </a:cubicBezTo>
                      <a:cubicBezTo>
                        <a:pt x="664" y="838"/>
                        <a:pt x="670" y="836"/>
                        <a:pt x="675" y="835"/>
                      </a:cubicBezTo>
                      <a:close/>
                      <a:moveTo>
                        <a:pt x="964" y="794"/>
                      </a:moveTo>
                      <a:cubicBezTo>
                        <a:pt x="910" y="825"/>
                        <a:pt x="872" y="825"/>
                        <a:pt x="833" y="832"/>
                      </a:cubicBezTo>
                      <a:cubicBezTo>
                        <a:pt x="810" y="832"/>
                        <a:pt x="864" y="817"/>
                        <a:pt x="856" y="809"/>
                      </a:cubicBezTo>
                      <a:lnTo>
                        <a:pt x="856" y="809"/>
                      </a:lnTo>
                      <a:lnTo>
                        <a:pt x="833" y="825"/>
                      </a:lnTo>
                      <a:cubicBezTo>
                        <a:pt x="818" y="825"/>
                        <a:pt x="802" y="825"/>
                        <a:pt x="818" y="817"/>
                      </a:cubicBezTo>
                      <a:lnTo>
                        <a:pt x="818" y="817"/>
                      </a:lnTo>
                      <a:cubicBezTo>
                        <a:pt x="771" y="832"/>
                        <a:pt x="818" y="848"/>
                        <a:pt x="779" y="871"/>
                      </a:cubicBezTo>
                      <a:cubicBezTo>
                        <a:pt x="795" y="871"/>
                        <a:pt x="818" y="863"/>
                        <a:pt x="833" y="855"/>
                      </a:cubicBezTo>
                      <a:lnTo>
                        <a:pt x="825" y="855"/>
                      </a:lnTo>
                      <a:cubicBezTo>
                        <a:pt x="864" y="848"/>
                        <a:pt x="887" y="848"/>
                        <a:pt x="902" y="840"/>
                      </a:cubicBezTo>
                      <a:cubicBezTo>
                        <a:pt x="910" y="836"/>
                        <a:pt x="929" y="834"/>
                        <a:pt x="944" y="834"/>
                      </a:cubicBezTo>
                      <a:cubicBezTo>
                        <a:pt x="958" y="834"/>
                        <a:pt x="968" y="836"/>
                        <a:pt x="956" y="840"/>
                      </a:cubicBezTo>
                      <a:lnTo>
                        <a:pt x="924" y="849"/>
                      </a:lnTo>
                      <a:lnTo>
                        <a:pt x="924" y="849"/>
                      </a:lnTo>
                      <a:cubicBezTo>
                        <a:pt x="924" y="848"/>
                        <a:pt x="922" y="848"/>
                        <a:pt x="918" y="848"/>
                      </a:cubicBezTo>
                      <a:cubicBezTo>
                        <a:pt x="922" y="848"/>
                        <a:pt x="922" y="849"/>
                        <a:pt x="920" y="850"/>
                      </a:cubicBezTo>
                      <a:lnTo>
                        <a:pt x="920" y="850"/>
                      </a:lnTo>
                      <a:lnTo>
                        <a:pt x="902" y="855"/>
                      </a:lnTo>
                      <a:cubicBezTo>
                        <a:pt x="906" y="855"/>
                        <a:pt x="909" y="855"/>
                        <a:pt x="912" y="854"/>
                      </a:cubicBezTo>
                      <a:lnTo>
                        <a:pt x="912" y="854"/>
                      </a:lnTo>
                      <a:cubicBezTo>
                        <a:pt x="900" y="860"/>
                        <a:pt x="882" y="867"/>
                        <a:pt x="890" y="867"/>
                      </a:cubicBezTo>
                      <a:cubicBezTo>
                        <a:pt x="894" y="867"/>
                        <a:pt x="902" y="866"/>
                        <a:pt x="918" y="863"/>
                      </a:cubicBezTo>
                      <a:lnTo>
                        <a:pt x="956" y="848"/>
                      </a:lnTo>
                      <a:cubicBezTo>
                        <a:pt x="977" y="848"/>
                        <a:pt x="1011" y="844"/>
                        <a:pt x="1027" y="844"/>
                      </a:cubicBezTo>
                      <a:cubicBezTo>
                        <a:pt x="1035" y="844"/>
                        <a:pt x="1039" y="845"/>
                        <a:pt x="1033" y="848"/>
                      </a:cubicBezTo>
                      <a:cubicBezTo>
                        <a:pt x="1087" y="832"/>
                        <a:pt x="1026" y="848"/>
                        <a:pt x="1087" y="825"/>
                      </a:cubicBezTo>
                      <a:lnTo>
                        <a:pt x="1087" y="825"/>
                      </a:lnTo>
                      <a:cubicBezTo>
                        <a:pt x="1068" y="830"/>
                        <a:pt x="1058" y="832"/>
                        <a:pt x="1053" y="832"/>
                      </a:cubicBezTo>
                      <a:cubicBezTo>
                        <a:pt x="1044" y="832"/>
                        <a:pt x="1053" y="825"/>
                        <a:pt x="1041" y="825"/>
                      </a:cubicBezTo>
                      <a:cubicBezTo>
                        <a:pt x="1035" y="825"/>
                        <a:pt x="1026" y="826"/>
                        <a:pt x="1009" y="831"/>
                      </a:cubicBezTo>
                      <a:lnTo>
                        <a:pt x="1009" y="831"/>
                      </a:lnTo>
                      <a:cubicBezTo>
                        <a:pt x="1038" y="822"/>
                        <a:pt x="1066" y="808"/>
                        <a:pt x="1095" y="794"/>
                      </a:cubicBezTo>
                      <a:cubicBezTo>
                        <a:pt x="1085" y="794"/>
                        <a:pt x="1074" y="801"/>
                        <a:pt x="1071" y="801"/>
                      </a:cubicBezTo>
                      <a:cubicBezTo>
                        <a:pt x="1069" y="801"/>
                        <a:pt x="1069" y="799"/>
                        <a:pt x="1072" y="794"/>
                      </a:cubicBezTo>
                      <a:lnTo>
                        <a:pt x="1056" y="794"/>
                      </a:lnTo>
                      <a:lnTo>
                        <a:pt x="1026" y="809"/>
                      </a:lnTo>
                      <a:lnTo>
                        <a:pt x="956" y="809"/>
                      </a:lnTo>
                      <a:cubicBezTo>
                        <a:pt x="972" y="801"/>
                        <a:pt x="987" y="794"/>
                        <a:pt x="1003" y="7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5"/>
                <p:cNvSpPr/>
                <p:nvPr/>
              </p:nvSpPr>
              <p:spPr>
                <a:xfrm>
                  <a:off x="-3552391" y="3094634"/>
                  <a:ext cx="1979" cy="1320"/>
                </a:xfrm>
                <a:custGeom>
                  <a:avLst/>
                  <a:gdLst/>
                  <a:ahLst/>
                  <a:cxnLst/>
                  <a:rect l="l" t="t" r="r" b="b"/>
                  <a:pathLst>
                    <a:path w="24" h="16" extrusionOk="0">
                      <a:moveTo>
                        <a:pt x="24" y="0"/>
                      </a:moveTo>
                      <a:cubicBezTo>
                        <a:pt x="16" y="0"/>
                        <a:pt x="9" y="8"/>
                        <a:pt x="1" y="15"/>
                      </a:cubicBezTo>
                      <a:lnTo>
                        <a:pt x="24" y="0"/>
                      </a:lnTo>
                      <a:close/>
                    </a:path>
                  </a:pathLst>
                </a:custGeom>
                <a:solidFill>
                  <a:srgbClr val="FFC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92" name="Google Shape;892;p35"/>
          <p:cNvGrpSpPr/>
          <p:nvPr/>
        </p:nvGrpSpPr>
        <p:grpSpPr>
          <a:xfrm>
            <a:off x="188808" y="2743809"/>
            <a:ext cx="1825840" cy="2603418"/>
            <a:chOff x="188808" y="2743809"/>
            <a:chExt cx="1825840" cy="2603418"/>
          </a:xfrm>
        </p:grpSpPr>
        <p:grpSp>
          <p:nvGrpSpPr>
            <p:cNvPr id="893" name="Google Shape;893;p35"/>
            <p:cNvGrpSpPr/>
            <p:nvPr/>
          </p:nvGrpSpPr>
          <p:grpSpPr>
            <a:xfrm rot="177761">
              <a:off x="1357933" y="4445473"/>
              <a:ext cx="634244" cy="885955"/>
              <a:chOff x="-6115059" y="931958"/>
              <a:chExt cx="805438" cy="1125090"/>
            </a:xfrm>
          </p:grpSpPr>
          <p:sp>
            <p:nvSpPr>
              <p:cNvPr id="894" name="Google Shape;894;p35"/>
              <p:cNvSpPr/>
              <p:nvPr/>
            </p:nvSpPr>
            <p:spPr>
              <a:xfrm>
                <a:off x="-6114800" y="931959"/>
                <a:ext cx="805179" cy="1124760"/>
              </a:xfrm>
              <a:custGeom>
                <a:avLst/>
                <a:gdLst/>
                <a:ahLst/>
                <a:cxnLst/>
                <a:rect l="l" t="t" r="r" b="b"/>
                <a:pathLst>
                  <a:path w="9763" h="13638" extrusionOk="0">
                    <a:moveTo>
                      <a:pt x="6077" y="1"/>
                    </a:moveTo>
                    <a:cubicBezTo>
                      <a:pt x="5135" y="1"/>
                      <a:pt x="3982" y="873"/>
                      <a:pt x="3845" y="2096"/>
                    </a:cubicBezTo>
                    <a:cubicBezTo>
                      <a:pt x="3583" y="4369"/>
                      <a:pt x="3321" y="3583"/>
                      <a:pt x="1664" y="4900"/>
                    </a:cubicBezTo>
                    <a:cubicBezTo>
                      <a:pt x="0" y="6210"/>
                      <a:pt x="3244" y="7959"/>
                      <a:pt x="2196" y="9184"/>
                    </a:cubicBezTo>
                    <a:cubicBezTo>
                      <a:pt x="1225" y="10319"/>
                      <a:pt x="1835" y="12281"/>
                      <a:pt x="3879" y="12281"/>
                    </a:cubicBezTo>
                    <a:cubicBezTo>
                      <a:pt x="4041" y="12281"/>
                      <a:pt x="4212" y="12269"/>
                      <a:pt x="4392" y="12243"/>
                    </a:cubicBezTo>
                    <a:cubicBezTo>
                      <a:pt x="4430" y="12259"/>
                      <a:pt x="4469" y="12266"/>
                      <a:pt x="4515" y="12274"/>
                    </a:cubicBezTo>
                    <a:cubicBezTo>
                      <a:pt x="4531" y="12736"/>
                      <a:pt x="4577" y="13191"/>
                      <a:pt x="4654" y="13638"/>
                    </a:cubicBezTo>
                    <a:cubicBezTo>
                      <a:pt x="4654" y="13199"/>
                      <a:pt x="4669" y="12752"/>
                      <a:pt x="4692" y="12312"/>
                    </a:cubicBezTo>
                    <a:cubicBezTo>
                      <a:pt x="4771" y="12323"/>
                      <a:pt x="4865" y="12330"/>
                      <a:pt x="4971" y="12330"/>
                    </a:cubicBezTo>
                    <a:cubicBezTo>
                      <a:pt x="5343" y="12330"/>
                      <a:pt x="5871" y="12242"/>
                      <a:pt x="6488" y="11889"/>
                    </a:cubicBezTo>
                    <a:cubicBezTo>
                      <a:pt x="7713" y="11188"/>
                      <a:pt x="7882" y="10132"/>
                      <a:pt x="6919" y="9084"/>
                    </a:cubicBezTo>
                    <a:cubicBezTo>
                      <a:pt x="5956" y="8036"/>
                      <a:pt x="9762" y="8344"/>
                      <a:pt x="8576" y="5324"/>
                    </a:cubicBezTo>
                    <a:cubicBezTo>
                      <a:pt x="7782" y="3313"/>
                      <a:pt x="6649" y="5763"/>
                      <a:pt x="7258" y="2265"/>
                    </a:cubicBezTo>
                    <a:cubicBezTo>
                      <a:pt x="7539" y="645"/>
                      <a:pt x="6886" y="1"/>
                      <a:pt x="607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 name="Google Shape;895;p35"/>
              <p:cNvGrpSpPr/>
              <p:nvPr/>
            </p:nvGrpSpPr>
            <p:grpSpPr>
              <a:xfrm>
                <a:off x="-6115059" y="931958"/>
                <a:ext cx="805179" cy="1125090"/>
                <a:chOff x="-6115059" y="931958"/>
                <a:chExt cx="805179" cy="1125090"/>
              </a:xfrm>
            </p:grpSpPr>
            <p:sp>
              <p:nvSpPr>
                <p:cNvPr id="896" name="Google Shape;896;p35"/>
                <p:cNvSpPr/>
                <p:nvPr/>
              </p:nvSpPr>
              <p:spPr>
                <a:xfrm>
                  <a:off x="-6115059" y="931958"/>
                  <a:ext cx="805179" cy="1017133"/>
                </a:xfrm>
                <a:custGeom>
                  <a:avLst/>
                  <a:gdLst/>
                  <a:ahLst/>
                  <a:cxnLst/>
                  <a:rect l="l" t="t" r="r" b="b"/>
                  <a:pathLst>
                    <a:path w="9763" h="12333" extrusionOk="0">
                      <a:moveTo>
                        <a:pt x="6074" y="0"/>
                      </a:moveTo>
                      <a:cubicBezTo>
                        <a:pt x="5132" y="0"/>
                        <a:pt x="3982" y="873"/>
                        <a:pt x="3845" y="2099"/>
                      </a:cubicBezTo>
                      <a:cubicBezTo>
                        <a:pt x="3591" y="4372"/>
                        <a:pt x="3321" y="3586"/>
                        <a:pt x="1664" y="4896"/>
                      </a:cubicBezTo>
                      <a:cubicBezTo>
                        <a:pt x="0" y="6214"/>
                        <a:pt x="3244" y="7955"/>
                        <a:pt x="2196" y="9188"/>
                      </a:cubicBezTo>
                      <a:cubicBezTo>
                        <a:pt x="1225" y="10323"/>
                        <a:pt x="1835" y="12285"/>
                        <a:pt x="3879" y="12285"/>
                      </a:cubicBezTo>
                      <a:cubicBezTo>
                        <a:pt x="4041" y="12285"/>
                        <a:pt x="4212" y="12272"/>
                        <a:pt x="4392" y="12246"/>
                      </a:cubicBezTo>
                      <a:cubicBezTo>
                        <a:pt x="4392" y="12246"/>
                        <a:pt x="4607" y="12332"/>
                        <a:pt x="4974" y="12332"/>
                      </a:cubicBezTo>
                      <a:cubicBezTo>
                        <a:pt x="5345" y="12332"/>
                        <a:pt x="5872" y="12245"/>
                        <a:pt x="6488" y="11892"/>
                      </a:cubicBezTo>
                      <a:cubicBezTo>
                        <a:pt x="7713" y="11183"/>
                        <a:pt x="7882" y="10135"/>
                        <a:pt x="6919" y="9087"/>
                      </a:cubicBezTo>
                      <a:cubicBezTo>
                        <a:pt x="5956" y="8040"/>
                        <a:pt x="9762" y="8348"/>
                        <a:pt x="8576" y="5320"/>
                      </a:cubicBezTo>
                      <a:cubicBezTo>
                        <a:pt x="7782" y="3309"/>
                        <a:pt x="6649" y="5767"/>
                        <a:pt x="7258" y="2261"/>
                      </a:cubicBezTo>
                      <a:cubicBezTo>
                        <a:pt x="7536" y="644"/>
                        <a:pt x="6882" y="0"/>
                        <a:pt x="6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5"/>
                <p:cNvSpPr/>
                <p:nvPr/>
              </p:nvSpPr>
              <p:spPr>
                <a:xfrm>
                  <a:off x="-5746572" y="1220034"/>
                  <a:ext cx="64329" cy="837013"/>
                </a:xfrm>
                <a:custGeom>
                  <a:avLst/>
                  <a:gdLst/>
                  <a:ahLst/>
                  <a:cxnLst/>
                  <a:rect l="l" t="t" r="r" b="b"/>
                  <a:pathLst>
                    <a:path w="780" h="10149" extrusionOk="0">
                      <a:moveTo>
                        <a:pt x="779" y="1"/>
                      </a:moveTo>
                      <a:lnTo>
                        <a:pt x="779" y="1"/>
                      </a:lnTo>
                      <a:cubicBezTo>
                        <a:pt x="610" y="833"/>
                        <a:pt x="479" y="1673"/>
                        <a:pt x="371" y="2513"/>
                      </a:cubicBezTo>
                      <a:cubicBezTo>
                        <a:pt x="263" y="3360"/>
                        <a:pt x="178" y="4208"/>
                        <a:pt x="117" y="5055"/>
                      </a:cubicBezTo>
                      <a:cubicBezTo>
                        <a:pt x="55" y="5903"/>
                        <a:pt x="16" y="6750"/>
                        <a:pt x="16" y="7605"/>
                      </a:cubicBezTo>
                      <a:cubicBezTo>
                        <a:pt x="1" y="8453"/>
                        <a:pt x="55" y="9308"/>
                        <a:pt x="186" y="10148"/>
                      </a:cubicBezTo>
                      <a:cubicBezTo>
                        <a:pt x="186" y="9301"/>
                        <a:pt x="240" y="8453"/>
                        <a:pt x="294" y="7613"/>
                      </a:cubicBezTo>
                      <a:cubicBezTo>
                        <a:pt x="348" y="6766"/>
                        <a:pt x="402" y="5926"/>
                        <a:pt x="463" y="5078"/>
                      </a:cubicBezTo>
                      <a:cubicBezTo>
                        <a:pt x="525" y="4231"/>
                        <a:pt x="587" y="3391"/>
                        <a:pt x="640" y="2543"/>
                      </a:cubicBezTo>
                      <a:cubicBezTo>
                        <a:pt x="702" y="1696"/>
                        <a:pt x="748" y="848"/>
                        <a:pt x="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5"/>
                <p:cNvSpPr/>
                <p:nvPr/>
              </p:nvSpPr>
              <p:spPr>
                <a:xfrm>
                  <a:off x="-5855188" y="1407494"/>
                  <a:ext cx="123379" cy="274633"/>
                </a:xfrm>
                <a:custGeom>
                  <a:avLst/>
                  <a:gdLst/>
                  <a:ahLst/>
                  <a:cxnLst/>
                  <a:rect l="l" t="t" r="r" b="b"/>
                  <a:pathLst>
                    <a:path w="1496" h="3330" extrusionOk="0">
                      <a:moveTo>
                        <a:pt x="0" y="1"/>
                      </a:moveTo>
                      <a:cubicBezTo>
                        <a:pt x="178" y="255"/>
                        <a:pt x="339" y="517"/>
                        <a:pt x="486" y="787"/>
                      </a:cubicBezTo>
                      <a:cubicBezTo>
                        <a:pt x="632" y="1056"/>
                        <a:pt x="771" y="1326"/>
                        <a:pt x="887" y="1603"/>
                      </a:cubicBezTo>
                      <a:cubicBezTo>
                        <a:pt x="925" y="1673"/>
                        <a:pt x="948" y="1742"/>
                        <a:pt x="979" y="1811"/>
                      </a:cubicBezTo>
                      <a:cubicBezTo>
                        <a:pt x="1010" y="1881"/>
                        <a:pt x="1033" y="1950"/>
                        <a:pt x="1064" y="2019"/>
                      </a:cubicBezTo>
                      <a:lnTo>
                        <a:pt x="1141" y="2235"/>
                      </a:lnTo>
                      <a:lnTo>
                        <a:pt x="1218" y="2451"/>
                      </a:lnTo>
                      <a:cubicBezTo>
                        <a:pt x="1264" y="2597"/>
                        <a:pt x="1310" y="2736"/>
                        <a:pt x="1356" y="2882"/>
                      </a:cubicBezTo>
                      <a:cubicBezTo>
                        <a:pt x="1403" y="3029"/>
                        <a:pt x="1441" y="3183"/>
                        <a:pt x="1495" y="3329"/>
                      </a:cubicBezTo>
                      <a:cubicBezTo>
                        <a:pt x="1495" y="3175"/>
                        <a:pt x="1495" y="3021"/>
                        <a:pt x="1480" y="2859"/>
                      </a:cubicBezTo>
                      <a:cubicBezTo>
                        <a:pt x="1472" y="2705"/>
                        <a:pt x="1449" y="2551"/>
                        <a:pt x="1410" y="2397"/>
                      </a:cubicBezTo>
                      <a:cubicBezTo>
                        <a:pt x="1395" y="2320"/>
                        <a:pt x="1380" y="2243"/>
                        <a:pt x="1364" y="2166"/>
                      </a:cubicBezTo>
                      <a:lnTo>
                        <a:pt x="1295" y="1942"/>
                      </a:lnTo>
                      <a:cubicBezTo>
                        <a:pt x="1272" y="1865"/>
                        <a:pt x="1249" y="1788"/>
                        <a:pt x="1218" y="1719"/>
                      </a:cubicBezTo>
                      <a:cubicBezTo>
                        <a:pt x="1187" y="1642"/>
                        <a:pt x="1164" y="1565"/>
                        <a:pt x="1125" y="1495"/>
                      </a:cubicBezTo>
                      <a:cubicBezTo>
                        <a:pt x="1002" y="1210"/>
                        <a:pt x="848" y="933"/>
                        <a:pt x="655" y="679"/>
                      </a:cubicBezTo>
                      <a:cubicBezTo>
                        <a:pt x="478" y="417"/>
                        <a:pt x="255" y="19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5"/>
                <p:cNvSpPr/>
                <p:nvPr/>
              </p:nvSpPr>
              <p:spPr>
                <a:xfrm>
                  <a:off x="-5703356" y="1371289"/>
                  <a:ext cx="143750" cy="151914"/>
                </a:xfrm>
                <a:custGeom>
                  <a:avLst/>
                  <a:gdLst/>
                  <a:ahLst/>
                  <a:cxnLst/>
                  <a:rect l="l" t="t" r="r" b="b"/>
                  <a:pathLst>
                    <a:path w="1743" h="1842" extrusionOk="0">
                      <a:moveTo>
                        <a:pt x="1742" y="1"/>
                      </a:moveTo>
                      <a:cubicBezTo>
                        <a:pt x="1565" y="116"/>
                        <a:pt x="1395" y="247"/>
                        <a:pt x="1234" y="386"/>
                      </a:cubicBezTo>
                      <a:cubicBezTo>
                        <a:pt x="1072" y="524"/>
                        <a:pt x="918" y="671"/>
                        <a:pt x="779" y="825"/>
                      </a:cubicBezTo>
                      <a:cubicBezTo>
                        <a:pt x="633" y="979"/>
                        <a:pt x="494" y="1141"/>
                        <a:pt x="363" y="1310"/>
                      </a:cubicBezTo>
                      <a:cubicBezTo>
                        <a:pt x="224" y="1480"/>
                        <a:pt x="109" y="1657"/>
                        <a:pt x="1" y="1842"/>
                      </a:cubicBezTo>
                      <a:cubicBezTo>
                        <a:pt x="178" y="1726"/>
                        <a:pt x="355" y="1595"/>
                        <a:pt x="517" y="1449"/>
                      </a:cubicBezTo>
                      <a:cubicBezTo>
                        <a:pt x="671" y="1310"/>
                        <a:pt x="825" y="1164"/>
                        <a:pt x="972" y="1010"/>
                      </a:cubicBezTo>
                      <a:cubicBezTo>
                        <a:pt x="1118" y="856"/>
                        <a:pt x="1257" y="694"/>
                        <a:pt x="1388" y="532"/>
                      </a:cubicBezTo>
                      <a:cubicBezTo>
                        <a:pt x="1519" y="363"/>
                        <a:pt x="1642" y="185"/>
                        <a:pt x="17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5"/>
                <p:cNvSpPr/>
                <p:nvPr/>
              </p:nvSpPr>
              <p:spPr>
                <a:xfrm>
                  <a:off x="-5724304" y="1746869"/>
                  <a:ext cx="101111" cy="115709"/>
                </a:xfrm>
                <a:custGeom>
                  <a:avLst/>
                  <a:gdLst/>
                  <a:ahLst/>
                  <a:cxnLst/>
                  <a:rect l="l" t="t" r="r" b="b"/>
                  <a:pathLst>
                    <a:path w="1226" h="1403" extrusionOk="0">
                      <a:moveTo>
                        <a:pt x="1226" y="0"/>
                      </a:moveTo>
                      <a:cubicBezTo>
                        <a:pt x="1087" y="77"/>
                        <a:pt x="956" y="177"/>
                        <a:pt x="840" y="285"/>
                      </a:cubicBezTo>
                      <a:cubicBezTo>
                        <a:pt x="602" y="485"/>
                        <a:pt x="401" y="724"/>
                        <a:pt x="224" y="986"/>
                      </a:cubicBezTo>
                      <a:cubicBezTo>
                        <a:pt x="139" y="1110"/>
                        <a:pt x="62" y="1256"/>
                        <a:pt x="1" y="1402"/>
                      </a:cubicBezTo>
                      <a:cubicBezTo>
                        <a:pt x="132" y="1318"/>
                        <a:pt x="263" y="1225"/>
                        <a:pt x="378" y="1117"/>
                      </a:cubicBezTo>
                      <a:cubicBezTo>
                        <a:pt x="494" y="1017"/>
                        <a:pt x="602" y="902"/>
                        <a:pt x="709" y="786"/>
                      </a:cubicBezTo>
                      <a:cubicBezTo>
                        <a:pt x="810" y="670"/>
                        <a:pt x="910" y="547"/>
                        <a:pt x="995" y="416"/>
                      </a:cubicBezTo>
                      <a:cubicBezTo>
                        <a:pt x="1087" y="285"/>
                        <a:pt x="1164" y="146"/>
                        <a:pt x="1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1" name="Google Shape;901;p35"/>
            <p:cNvGrpSpPr/>
            <p:nvPr/>
          </p:nvGrpSpPr>
          <p:grpSpPr>
            <a:xfrm>
              <a:off x="188808" y="2743809"/>
              <a:ext cx="797163" cy="1059067"/>
              <a:chOff x="-5065349" y="5293270"/>
              <a:chExt cx="774923" cy="1029420"/>
            </a:xfrm>
          </p:grpSpPr>
          <p:sp>
            <p:nvSpPr>
              <p:cNvPr id="902" name="Google Shape;902;p35"/>
              <p:cNvSpPr/>
              <p:nvPr/>
            </p:nvSpPr>
            <p:spPr>
              <a:xfrm>
                <a:off x="-5064430" y="5293270"/>
                <a:ext cx="774004" cy="1029174"/>
              </a:xfrm>
              <a:custGeom>
                <a:avLst/>
                <a:gdLst/>
                <a:ahLst/>
                <a:cxnLst/>
                <a:rect l="l" t="t" r="r" b="b"/>
                <a:pathLst>
                  <a:path w="9385" h="12479" extrusionOk="0">
                    <a:moveTo>
                      <a:pt x="2403" y="1"/>
                    </a:moveTo>
                    <a:cubicBezTo>
                      <a:pt x="1278" y="1"/>
                      <a:pt x="315" y="1790"/>
                      <a:pt x="1002" y="3186"/>
                    </a:cubicBezTo>
                    <a:cubicBezTo>
                      <a:pt x="2019" y="5243"/>
                      <a:pt x="1372" y="4727"/>
                      <a:pt x="686" y="6730"/>
                    </a:cubicBezTo>
                    <a:cubicBezTo>
                      <a:pt x="0" y="8734"/>
                      <a:pt x="3676" y="8456"/>
                      <a:pt x="3460" y="10059"/>
                    </a:cubicBezTo>
                    <a:cubicBezTo>
                      <a:pt x="3312" y="11158"/>
                      <a:pt x="4136" y="12167"/>
                      <a:pt x="5272" y="12167"/>
                    </a:cubicBezTo>
                    <a:cubicBezTo>
                      <a:pt x="5792" y="12167"/>
                      <a:pt x="6378" y="11956"/>
                      <a:pt x="6966" y="11446"/>
                    </a:cubicBezTo>
                    <a:cubicBezTo>
                      <a:pt x="7012" y="11430"/>
                      <a:pt x="7050" y="11423"/>
                      <a:pt x="7089" y="11407"/>
                    </a:cubicBezTo>
                    <a:cubicBezTo>
                      <a:pt x="7358" y="11777"/>
                      <a:pt x="7644" y="12139"/>
                      <a:pt x="7952" y="12478"/>
                    </a:cubicBezTo>
                    <a:cubicBezTo>
                      <a:pt x="7713" y="12101"/>
                      <a:pt x="7482" y="11723"/>
                      <a:pt x="7258" y="11338"/>
                    </a:cubicBezTo>
                    <a:cubicBezTo>
                      <a:pt x="7590" y="11184"/>
                      <a:pt x="8129" y="10822"/>
                      <a:pt x="8545" y="10005"/>
                    </a:cubicBezTo>
                    <a:cubicBezTo>
                      <a:pt x="9192" y="8749"/>
                      <a:pt x="8768" y="7771"/>
                      <a:pt x="7389" y="7408"/>
                    </a:cubicBezTo>
                    <a:cubicBezTo>
                      <a:pt x="6010" y="7054"/>
                      <a:pt x="9385" y="5243"/>
                      <a:pt x="6742" y="3340"/>
                    </a:cubicBezTo>
                    <a:cubicBezTo>
                      <a:pt x="6350" y="3056"/>
                      <a:pt x="6064" y="2970"/>
                      <a:pt x="5841" y="2970"/>
                    </a:cubicBezTo>
                    <a:cubicBezTo>
                      <a:pt x="5490" y="2970"/>
                      <a:pt x="5295" y="3184"/>
                      <a:pt x="5087" y="3184"/>
                    </a:cubicBezTo>
                    <a:cubicBezTo>
                      <a:pt x="4834" y="3184"/>
                      <a:pt x="4562" y="2869"/>
                      <a:pt x="3968" y="1476"/>
                    </a:cubicBezTo>
                    <a:cubicBezTo>
                      <a:pt x="3519" y="412"/>
                      <a:pt x="2942" y="1"/>
                      <a:pt x="2403"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 name="Google Shape;903;p35"/>
              <p:cNvGrpSpPr/>
              <p:nvPr/>
            </p:nvGrpSpPr>
            <p:grpSpPr>
              <a:xfrm>
                <a:off x="-5065349" y="5293351"/>
                <a:ext cx="774664" cy="1029339"/>
                <a:chOff x="-5065349" y="5293351"/>
                <a:chExt cx="774664" cy="1029339"/>
              </a:xfrm>
            </p:grpSpPr>
            <p:sp>
              <p:nvSpPr>
                <p:cNvPr id="904" name="Google Shape;904;p35"/>
                <p:cNvSpPr/>
                <p:nvPr/>
              </p:nvSpPr>
              <p:spPr>
                <a:xfrm>
                  <a:off x="-5065349" y="5293351"/>
                  <a:ext cx="774664" cy="1003360"/>
                </a:xfrm>
                <a:custGeom>
                  <a:avLst/>
                  <a:gdLst/>
                  <a:ahLst/>
                  <a:cxnLst/>
                  <a:rect l="l" t="t" r="r" b="b"/>
                  <a:pathLst>
                    <a:path w="9393" h="12166" extrusionOk="0">
                      <a:moveTo>
                        <a:pt x="2407" y="0"/>
                      </a:moveTo>
                      <a:cubicBezTo>
                        <a:pt x="1279" y="0"/>
                        <a:pt x="314" y="1790"/>
                        <a:pt x="1002" y="3181"/>
                      </a:cubicBezTo>
                      <a:cubicBezTo>
                        <a:pt x="2019" y="5238"/>
                        <a:pt x="1372" y="4722"/>
                        <a:pt x="686" y="6733"/>
                      </a:cubicBezTo>
                      <a:cubicBezTo>
                        <a:pt x="1" y="8744"/>
                        <a:pt x="3676" y="8451"/>
                        <a:pt x="3460" y="10054"/>
                      </a:cubicBezTo>
                      <a:cubicBezTo>
                        <a:pt x="3312" y="11153"/>
                        <a:pt x="4139" y="12165"/>
                        <a:pt x="5278" y="12165"/>
                      </a:cubicBezTo>
                      <a:cubicBezTo>
                        <a:pt x="5799" y="12165"/>
                        <a:pt x="6386" y="11953"/>
                        <a:pt x="6973" y="11440"/>
                      </a:cubicBezTo>
                      <a:cubicBezTo>
                        <a:pt x="6973" y="11440"/>
                        <a:pt x="7898" y="11271"/>
                        <a:pt x="8545" y="10007"/>
                      </a:cubicBezTo>
                      <a:cubicBezTo>
                        <a:pt x="9200" y="8751"/>
                        <a:pt x="8776" y="7773"/>
                        <a:pt x="7390" y="7411"/>
                      </a:cubicBezTo>
                      <a:cubicBezTo>
                        <a:pt x="6010" y="7049"/>
                        <a:pt x="9393" y="5246"/>
                        <a:pt x="6742" y="3335"/>
                      </a:cubicBezTo>
                      <a:cubicBezTo>
                        <a:pt x="6352" y="3054"/>
                        <a:pt x="6067" y="2968"/>
                        <a:pt x="5845" y="2968"/>
                      </a:cubicBezTo>
                      <a:cubicBezTo>
                        <a:pt x="5493" y="2968"/>
                        <a:pt x="5297" y="3184"/>
                        <a:pt x="5089" y="3184"/>
                      </a:cubicBezTo>
                      <a:cubicBezTo>
                        <a:pt x="4838" y="3184"/>
                        <a:pt x="4567" y="2868"/>
                        <a:pt x="3976" y="1470"/>
                      </a:cubicBezTo>
                      <a:cubicBezTo>
                        <a:pt x="3525" y="410"/>
                        <a:pt x="2947" y="0"/>
                        <a:pt x="2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5"/>
                <p:cNvSpPr/>
                <p:nvPr/>
              </p:nvSpPr>
              <p:spPr>
                <a:xfrm>
                  <a:off x="-4822632" y="5589922"/>
                  <a:ext cx="413105" cy="732768"/>
                </a:xfrm>
                <a:custGeom>
                  <a:avLst/>
                  <a:gdLst/>
                  <a:ahLst/>
                  <a:cxnLst/>
                  <a:rect l="l" t="t" r="r" b="b"/>
                  <a:pathLst>
                    <a:path w="5009" h="8885" extrusionOk="0">
                      <a:moveTo>
                        <a:pt x="1" y="1"/>
                      </a:moveTo>
                      <a:lnTo>
                        <a:pt x="1" y="1"/>
                      </a:lnTo>
                      <a:cubicBezTo>
                        <a:pt x="309" y="802"/>
                        <a:pt x="663" y="1580"/>
                        <a:pt x="1026" y="2351"/>
                      </a:cubicBezTo>
                      <a:cubicBezTo>
                        <a:pt x="1388" y="3121"/>
                        <a:pt x="1781" y="3869"/>
                        <a:pt x="2189" y="4624"/>
                      </a:cubicBezTo>
                      <a:cubicBezTo>
                        <a:pt x="2597" y="5371"/>
                        <a:pt x="3029" y="6103"/>
                        <a:pt x="3491" y="6827"/>
                      </a:cubicBezTo>
                      <a:cubicBezTo>
                        <a:pt x="3938" y="7552"/>
                        <a:pt x="4447" y="8237"/>
                        <a:pt x="5009" y="8885"/>
                      </a:cubicBezTo>
                      <a:cubicBezTo>
                        <a:pt x="4554" y="8160"/>
                        <a:pt x="4138" y="7428"/>
                        <a:pt x="3722" y="6681"/>
                      </a:cubicBezTo>
                      <a:cubicBezTo>
                        <a:pt x="3314" y="5941"/>
                        <a:pt x="2906" y="5202"/>
                        <a:pt x="2497" y="4454"/>
                      </a:cubicBezTo>
                      <a:cubicBezTo>
                        <a:pt x="2089" y="3707"/>
                        <a:pt x="1680" y="2960"/>
                        <a:pt x="1272" y="2220"/>
                      </a:cubicBezTo>
                      <a:cubicBezTo>
                        <a:pt x="856" y="1480"/>
                        <a:pt x="440" y="74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5"/>
                <p:cNvSpPr/>
                <p:nvPr/>
              </p:nvSpPr>
              <p:spPr>
                <a:xfrm>
                  <a:off x="-4865848" y="5842205"/>
                  <a:ext cx="252366" cy="164038"/>
                </a:xfrm>
                <a:custGeom>
                  <a:avLst/>
                  <a:gdLst/>
                  <a:ahLst/>
                  <a:cxnLst/>
                  <a:rect l="l" t="t" r="r" b="b"/>
                  <a:pathLst>
                    <a:path w="3060" h="1989" extrusionOk="0">
                      <a:moveTo>
                        <a:pt x="1" y="1"/>
                      </a:moveTo>
                      <a:cubicBezTo>
                        <a:pt x="278" y="116"/>
                        <a:pt x="556" y="247"/>
                        <a:pt x="825" y="394"/>
                      </a:cubicBezTo>
                      <a:cubicBezTo>
                        <a:pt x="1095" y="540"/>
                        <a:pt x="1357" y="694"/>
                        <a:pt x="1611" y="864"/>
                      </a:cubicBezTo>
                      <a:cubicBezTo>
                        <a:pt x="1673" y="902"/>
                        <a:pt x="1734" y="948"/>
                        <a:pt x="1796" y="987"/>
                      </a:cubicBezTo>
                      <a:cubicBezTo>
                        <a:pt x="1858" y="1033"/>
                        <a:pt x="1919" y="1072"/>
                        <a:pt x="1981" y="1126"/>
                      </a:cubicBezTo>
                      <a:lnTo>
                        <a:pt x="2166" y="1257"/>
                      </a:lnTo>
                      <a:lnTo>
                        <a:pt x="2343" y="1403"/>
                      </a:lnTo>
                      <a:cubicBezTo>
                        <a:pt x="2466" y="1488"/>
                        <a:pt x="2582" y="1588"/>
                        <a:pt x="2698" y="1688"/>
                      </a:cubicBezTo>
                      <a:cubicBezTo>
                        <a:pt x="2821" y="1788"/>
                        <a:pt x="2929" y="1896"/>
                        <a:pt x="3060" y="1989"/>
                      </a:cubicBezTo>
                      <a:cubicBezTo>
                        <a:pt x="2975" y="1858"/>
                        <a:pt x="2890" y="1727"/>
                        <a:pt x="2798" y="1603"/>
                      </a:cubicBezTo>
                      <a:cubicBezTo>
                        <a:pt x="2698" y="1480"/>
                        <a:pt x="2590" y="1364"/>
                        <a:pt x="2482" y="1249"/>
                      </a:cubicBezTo>
                      <a:cubicBezTo>
                        <a:pt x="2428" y="1195"/>
                        <a:pt x="2374" y="1133"/>
                        <a:pt x="2312" y="1079"/>
                      </a:cubicBezTo>
                      <a:lnTo>
                        <a:pt x="2135" y="925"/>
                      </a:lnTo>
                      <a:cubicBezTo>
                        <a:pt x="2074" y="879"/>
                        <a:pt x="2012" y="825"/>
                        <a:pt x="1950" y="779"/>
                      </a:cubicBezTo>
                      <a:cubicBezTo>
                        <a:pt x="1889" y="740"/>
                        <a:pt x="1819" y="686"/>
                        <a:pt x="1758" y="648"/>
                      </a:cubicBezTo>
                      <a:cubicBezTo>
                        <a:pt x="1496" y="471"/>
                        <a:pt x="1211" y="324"/>
                        <a:pt x="918" y="209"/>
                      </a:cubicBezTo>
                      <a:cubicBezTo>
                        <a:pt x="625" y="93"/>
                        <a:pt x="309" y="2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5"/>
                <p:cNvSpPr/>
                <p:nvPr/>
              </p:nvSpPr>
              <p:spPr>
                <a:xfrm>
                  <a:off x="-4676491" y="5650952"/>
                  <a:ext cx="40824" cy="206594"/>
                </a:xfrm>
                <a:custGeom>
                  <a:avLst/>
                  <a:gdLst/>
                  <a:ahLst/>
                  <a:cxnLst/>
                  <a:rect l="l" t="t" r="r" b="b"/>
                  <a:pathLst>
                    <a:path w="495" h="2505" extrusionOk="0">
                      <a:moveTo>
                        <a:pt x="486" y="1"/>
                      </a:moveTo>
                      <a:cubicBezTo>
                        <a:pt x="394" y="201"/>
                        <a:pt x="325" y="401"/>
                        <a:pt x="263" y="609"/>
                      </a:cubicBezTo>
                      <a:cubicBezTo>
                        <a:pt x="209" y="810"/>
                        <a:pt x="163" y="1018"/>
                        <a:pt x="124" y="1226"/>
                      </a:cubicBezTo>
                      <a:cubicBezTo>
                        <a:pt x="78" y="1434"/>
                        <a:pt x="47" y="1649"/>
                        <a:pt x="32" y="1857"/>
                      </a:cubicBezTo>
                      <a:cubicBezTo>
                        <a:pt x="9" y="2073"/>
                        <a:pt x="1" y="2289"/>
                        <a:pt x="16" y="2505"/>
                      </a:cubicBezTo>
                      <a:cubicBezTo>
                        <a:pt x="101" y="2304"/>
                        <a:pt x="178" y="2104"/>
                        <a:pt x="232" y="1896"/>
                      </a:cubicBezTo>
                      <a:cubicBezTo>
                        <a:pt x="294" y="1688"/>
                        <a:pt x="340" y="1480"/>
                        <a:pt x="378" y="1280"/>
                      </a:cubicBezTo>
                      <a:cubicBezTo>
                        <a:pt x="417" y="1072"/>
                        <a:pt x="448" y="856"/>
                        <a:pt x="471" y="648"/>
                      </a:cubicBezTo>
                      <a:cubicBezTo>
                        <a:pt x="494" y="432"/>
                        <a:pt x="494" y="216"/>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5"/>
                <p:cNvSpPr/>
                <p:nvPr/>
              </p:nvSpPr>
              <p:spPr>
                <a:xfrm>
                  <a:off x="-4512536" y="6002367"/>
                  <a:ext cx="28700" cy="152574"/>
                </a:xfrm>
                <a:custGeom>
                  <a:avLst/>
                  <a:gdLst/>
                  <a:ahLst/>
                  <a:cxnLst/>
                  <a:rect l="l" t="t" r="r" b="b"/>
                  <a:pathLst>
                    <a:path w="348" h="1850" extrusionOk="0">
                      <a:moveTo>
                        <a:pt x="309" y="0"/>
                      </a:moveTo>
                      <a:cubicBezTo>
                        <a:pt x="240" y="139"/>
                        <a:pt x="178" y="293"/>
                        <a:pt x="139" y="447"/>
                      </a:cubicBezTo>
                      <a:cubicBezTo>
                        <a:pt x="101" y="594"/>
                        <a:pt x="62" y="748"/>
                        <a:pt x="39" y="902"/>
                      </a:cubicBezTo>
                      <a:cubicBezTo>
                        <a:pt x="24" y="1056"/>
                        <a:pt x="9" y="1210"/>
                        <a:pt x="1" y="1372"/>
                      </a:cubicBezTo>
                      <a:cubicBezTo>
                        <a:pt x="1" y="1526"/>
                        <a:pt x="9" y="1688"/>
                        <a:pt x="39" y="1850"/>
                      </a:cubicBezTo>
                      <a:cubicBezTo>
                        <a:pt x="109" y="1703"/>
                        <a:pt x="170" y="1557"/>
                        <a:pt x="209" y="1403"/>
                      </a:cubicBezTo>
                      <a:cubicBezTo>
                        <a:pt x="247" y="1256"/>
                        <a:pt x="278" y="1102"/>
                        <a:pt x="301" y="948"/>
                      </a:cubicBezTo>
                      <a:cubicBezTo>
                        <a:pt x="324" y="794"/>
                        <a:pt x="340" y="640"/>
                        <a:pt x="348" y="486"/>
                      </a:cubicBezTo>
                      <a:cubicBezTo>
                        <a:pt x="348" y="324"/>
                        <a:pt x="340" y="162"/>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53"/>
          <p:cNvSpPr txBox="1">
            <a:spLocks noGrp="1"/>
          </p:cNvSpPr>
          <p:nvPr>
            <p:ph type="title"/>
          </p:nvPr>
        </p:nvSpPr>
        <p:spPr>
          <a:xfrm>
            <a:off x="1707949" y="191654"/>
            <a:ext cx="6353537" cy="635674"/>
          </a:xfrm>
          <a:prstGeom prst="rect">
            <a:avLst/>
          </a:prstGeom>
          <a:solidFill>
            <a:schemeClr val="bg1"/>
          </a:solidFill>
        </p:spPr>
        <p:txBody>
          <a:bodyPr spcFirstLastPara="1" wrap="square" lIns="91425" tIns="91425" rIns="91425" bIns="91425" anchor="ctr" anchorCtr="0">
            <a:noAutofit/>
          </a:bodyPr>
          <a:lstStyle/>
          <a:p>
            <a:pPr marL="0" lvl="0" indent="0" algn="ctr" rtl="0">
              <a:spcBef>
                <a:spcPts val="0"/>
              </a:spcBef>
              <a:spcAft>
                <a:spcPts val="0"/>
              </a:spcAft>
              <a:buNone/>
            </a:pPr>
            <a:r>
              <a:rPr lang="en-SG" dirty="0"/>
              <a:t>Model improvement</a:t>
            </a:r>
            <a:endParaRPr dirty="0"/>
          </a:p>
        </p:txBody>
      </p:sp>
      <p:grpSp>
        <p:nvGrpSpPr>
          <p:cNvPr id="1824" name="Google Shape;1824;p53"/>
          <p:cNvGrpSpPr/>
          <p:nvPr/>
        </p:nvGrpSpPr>
        <p:grpSpPr>
          <a:xfrm>
            <a:off x="5662425" y="4100260"/>
            <a:ext cx="4798122" cy="1703171"/>
            <a:chOff x="4293360" y="3669688"/>
            <a:chExt cx="4798122" cy="1703171"/>
          </a:xfrm>
        </p:grpSpPr>
        <p:grpSp>
          <p:nvGrpSpPr>
            <p:cNvPr id="1825" name="Google Shape;1825;p53"/>
            <p:cNvGrpSpPr/>
            <p:nvPr/>
          </p:nvGrpSpPr>
          <p:grpSpPr>
            <a:xfrm rot="-2276445">
              <a:off x="7408345" y="3903937"/>
              <a:ext cx="707043" cy="1104365"/>
              <a:chOff x="2819732" y="-1249761"/>
              <a:chExt cx="685358" cy="1070495"/>
            </a:xfrm>
          </p:grpSpPr>
          <p:sp>
            <p:nvSpPr>
              <p:cNvPr id="1826" name="Google Shape;1826;p53"/>
              <p:cNvSpPr/>
              <p:nvPr/>
            </p:nvSpPr>
            <p:spPr>
              <a:xfrm>
                <a:off x="2820651" y="-1249429"/>
                <a:ext cx="684439" cy="1070163"/>
              </a:xfrm>
              <a:custGeom>
                <a:avLst/>
                <a:gdLst/>
                <a:ahLst/>
                <a:cxnLst/>
                <a:rect l="l" t="t" r="r" b="b"/>
                <a:pathLst>
                  <a:path w="8299" h="12976" extrusionOk="0">
                    <a:moveTo>
                      <a:pt x="4261" y="1"/>
                    </a:moveTo>
                    <a:lnTo>
                      <a:pt x="4261" y="1"/>
                    </a:lnTo>
                    <a:cubicBezTo>
                      <a:pt x="4500" y="1072"/>
                      <a:pt x="4670" y="2158"/>
                      <a:pt x="4762" y="3252"/>
                    </a:cubicBezTo>
                    <a:cubicBezTo>
                      <a:pt x="4762" y="3337"/>
                      <a:pt x="4770" y="3414"/>
                      <a:pt x="4778" y="3499"/>
                    </a:cubicBezTo>
                    <a:cubicBezTo>
                      <a:pt x="4677" y="3383"/>
                      <a:pt x="4585" y="3267"/>
                      <a:pt x="4485" y="3160"/>
                    </a:cubicBezTo>
                    <a:cubicBezTo>
                      <a:pt x="4392" y="3044"/>
                      <a:pt x="4292" y="2905"/>
                      <a:pt x="4207" y="2782"/>
                    </a:cubicBezTo>
                    <a:cubicBezTo>
                      <a:pt x="4115" y="2659"/>
                      <a:pt x="4030" y="2520"/>
                      <a:pt x="3953" y="2389"/>
                    </a:cubicBezTo>
                    <a:cubicBezTo>
                      <a:pt x="3876" y="2250"/>
                      <a:pt x="3815" y="2112"/>
                      <a:pt x="3737" y="1965"/>
                    </a:cubicBezTo>
                    <a:lnTo>
                      <a:pt x="3737" y="1965"/>
                    </a:lnTo>
                    <a:cubicBezTo>
                      <a:pt x="3737" y="2127"/>
                      <a:pt x="3768" y="2289"/>
                      <a:pt x="3830" y="2443"/>
                    </a:cubicBezTo>
                    <a:cubicBezTo>
                      <a:pt x="3884" y="2605"/>
                      <a:pt x="3961" y="2751"/>
                      <a:pt x="4053" y="2882"/>
                    </a:cubicBezTo>
                    <a:cubicBezTo>
                      <a:pt x="4154" y="3021"/>
                      <a:pt x="4261" y="3144"/>
                      <a:pt x="4385" y="3252"/>
                    </a:cubicBezTo>
                    <a:cubicBezTo>
                      <a:pt x="4500" y="3360"/>
                      <a:pt x="4631" y="3445"/>
                      <a:pt x="4770" y="3506"/>
                    </a:cubicBezTo>
                    <a:cubicBezTo>
                      <a:pt x="4847" y="4516"/>
                      <a:pt x="4816" y="5525"/>
                      <a:pt x="4677" y="6527"/>
                    </a:cubicBezTo>
                    <a:cubicBezTo>
                      <a:pt x="4631" y="6789"/>
                      <a:pt x="4570" y="7058"/>
                      <a:pt x="4500" y="7320"/>
                    </a:cubicBezTo>
                    <a:cubicBezTo>
                      <a:pt x="4431" y="7582"/>
                      <a:pt x="4338" y="7844"/>
                      <a:pt x="4261" y="8106"/>
                    </a:cubicBezTo>
                    <a:cubicBezTo>
                      <a:pt x="4107" y="8576"/>
                      <a:pt x="3984" y="9061"/>
                      <a:pt x="3892" y="9547"/>
                    </a:cubicBezTo>
                    <a:cubicBezTo>
                      <a:pt x="3815" y="9470"/>
                      <a:pt x="3737" y="9393"/>
                      <a:pt x="3653" y="9308"/>
                    </a:cubicBezTo>
                    <a:lnTo>
                      <a:pt x="3514" y="9154"/>
                    </a:lnTo>
                    <a:cubicBezTo>
                      <a:pt x="3468" y="9100"/>
                      <a:pt x="3422" y="9046"/>
                      <a:pt x="3368" y="8992"/>
                    </a:cubicBezTo>
                    <a:lnTo>
                      <a:pt x="3090" y="8684"/>
                    </a:lnTo>
                    <a:cubicBezTo>
                      <a:pt x="3144" y="8607"/>
                      <a:pt x="3183" y="8514"/>
                      <a:pt x="3206" y="8422"/>
                    </a:cubicBezTo>
                    <a:cubicBezTo>
                      <a:pt x="3237" y="8299"/>
                      <a:pt x="3252" y="8168"/>
                      <a:pt x="3260" y="8037"/>
                    </a:cubicBezTo>
                    <a:cubicBezTo>
                      <a:pt x="3275" y="7782"/>
                      <a:pt x="3267" y="7521"/>
                      <a:pt x="3244" y="7266"/>
                    </a:cubicBezTo>
                    <a:cubicBezTo>
                      <a:pt x="3214" y="7012"/>
                      <a:pt x="3175" y="6758"/>
                      <a:pt x="3121" y="6511"/>
                    </a:cubicBezTo>
                    <a:cubicBezTo>
                      <a:pt x="3067" y="6257"/>
                      <a:pt x="2998" y="6010"/>
                      <a:pt x="2913" y="5772"/>
                    </a:cubicBezTo>
                    <a:lnTo>
                      <a:pt x="2913" y="5772"/>
                    </a:lnTo>
                    <a:cubicBezTo>
                      <a:pt x="2928" y="6026"/>
                      <a:pt x="2959" y="6280"/>
                      <a:pt x="2982" y="6534"/>
                    </a:cubicBezTo>
                    <a:cubicBezTo>
                      <a:pt x="3013" y="6781"/>
                      <a:pt x="3036" y="7035"/>
                      <a:pt x="3059" y="7282"/>
                    </a:cubicBezTo>
                    <a:lnTo>
                      <a:pt x="3059" y="7312"/>
                    </a:lnTo>
                    <a:lnTo>
                      <a:pt x="2759" y="6812"/>
                    </a:lnTo>
                    <a:lnTo>
                      <a:pt x="2582" y="6511"/>
                    </a:lnTo>
                    <a:cubicBezTo>
                      <a:pt x="2520" y="6403"/>
                      <a:pt x="2451" y="6303"/>
                      <a:pt x="2381" y="6203"/>
                    </a:cubicBezTo>
                    <a:lnTo>
                      <a:pt x="2381" y="6203"/>
                    </a:lnTo>
                    <a:cubicBezTo>
                      <a:pt x="2389" y="6326"/>
                      <a:pt x="2412" y="6450"/>
                      <a:pt x="2451" y="6565"/>
                    </a:cubicBezTo>
                    <a:cubicBezTo>
                      <a:pt x="2489" y="6688"/>
                      <a:pt x="2543" y="6796"/>
                      <a:pt x="2605" y="6904"/>
                    </a:cubicBezTo>
                    <a:cubicBezTo>
                      <a:pt x="2674" y="7012"/>
                      <a:pt x="2744" y="7104"/>
                      <a:pt x="2836" y="7197"/>
                    </a:cubicBezTo>
                    <a:cubicBezTo>
                      <a:pt x="2905" y="7274"/>
                      <a:pt x="2982" y="7336"/>
                      <a:pt x="3067" y="7390"/>
                    </a:cubicBezTo>
                    <a:cubicBezTo>
                      <a:pt x="3090" y="7605"/>
                      <a:pt x="3113" y="7821"/>
                      <a:pt x="3121" y="8037"/>
                    </a:cubicBezTo>
                    <a:cubicBezTo>
                      <a:pt x="3129" y="8160"/>
                      <a:pt x="3129" y="8283"/>
                      <a:pt x="3121" y="8407"/>
                    </a:cubicBezTo>
                    <a:cubicBezTo>
                      <a:pt x="3113" y="8491"/>
                      <a:pt x="3098" y="8576"/>
                      <a:pt x="3075" y="8661"/>
                    </a:cubicBezTo>
                    <a:lnTo>
                      <a:pt x="2813" y="8345"/>
                    </a:lnTo>
                    <a:cubicBezTo>
                      <a:pt x="2451" y="7898"/>
                      <a:pt x="2127" y="7428"/>
                      <a:pt x="1842" y="6935"/>
                    </a:cubicBezTo>
                    <a:cubicBezTo>
                      <a:pt x="1649" y="6611"/>
                      <a:pt x="1472" y="6280"/>
                      <a:pt x="1310" y="5949"/>
                    </a:cubicBezTo>
                    <a:cubicBezTo>
                      <a:pt x="1341" y="5910"/>
                      <a:pt x="1364" y="5872"/>
                      <a:pt x="1387" y="5833"/>
                    </a:cubicBezTo>
                    <a:cubicBezTo>
                      <a:pt x="1434" y="5748"/>
                      <a:pt x="1465" y="5656"/>
                      <a:pt x="1488" y="5563"/>
                    </a:cubicBezTo>
                    <a:cubicBezTo>
                      <a:pt x="1526" y="5386"/>
                      <a:pt x="1534" y="5194"/>
                      <a:pt x="1518" y="5009"/>
                    </a:cubicBezTo>
                    <a:cubicBezTo>
                      <a:pt x="1503" y="4824"/>
                      <a:pt x="1472" y="4647"/>
                      <a:pt x="1426" y="4469"/>
                    </a:cubicBezTo>
                    <a:cubicBezTo>
                      <a:pt x="1380" y="4284"/>
                      <a:pt x="1318" y="4115"/>
                      <a:pt x="1233" y="3953"/>
                    </a:cubicBezTo>
                    <a:lnTo>
                      <a:pt x="1233" y="3953"/>
                    </a:lnTo>
                    <a:cubicBezTo>
                      <a:pt x="1264" y="4315"/>
                      <a:pt x="1318" y="4670"/>
                      <a:pt x="1341" y="5024"/>
                    </a:cubicBezTo>
                    <a:cubicBezTo>
                      <a:pt x="1357" y="5194"/>
                      <a:pt x="1357" y="5371"/>
                      <a:pt x="1349" y="5548"/>
                    </a:cubicBezTo>
                    <a:cubicBezTo>
                      <a:pt x="1341" y="5664"/>
                      <a:pt x="1318" y="5779"/>
                      <a:pt x="1280" y="5887"/>
                    </a:cubicBezTo>
                    <a:cubicBezTo>
                      <a:pt x="1203" y="5725"/>
                      <a:pt x="1126" y="5571"/>
                      <a:pt x="1056" y="5409"/>
                    </a:cubicBezTo>
                    <a:cubicBezTo>
                      <a:pt x="948" y="5147"/>
                      <a:pt x="833" y="4878"/>
                      <a:pt x="733" y="4608"/>
                    </a:cubicBezTo>
                    <a:cubicBezTo>
                      <a:pt x="686" y="4477"/>
                      <a:pt x="640" y="4346"/>
                      <a:pt x="586" y="4207"/>
                    </a:cubicBezTo>
                    <a:cubicBezTo>
                      <a:pt x="532" y="4069"/>
                      <a:pt x="494" y="3930"/>
                      <a:pt x="432" y="3799"/>
                    </a:cubicBezTo>
                    <a:lnTo>
                      <a:pt x="432" y="3799"/>
                    </a:lnTo>
                    <a:cubicBezTo>
                      <a:pt x="509" y="4076"/>
                      <a:pt x="571" y="4362"/>
                      <a:pt x="656" y="4639"/>
                    </a:cubicBezTo>
                    <a:cubicBezTo>
                      <a:pt x="709" y="4824"/>
                      <a:pt x="771" y="5009"/>
                      <a:pt x="833" y="5194"/>
                    </a:cubicBezTo>
                    <a:cubicBezTo>
                      <a:pt x="702" y="5140"/>
                      <a:pt x="586" y="5086"/>
                      <a:pt x="471" y="5024"/>
                    </a:cubicBezTo>
                    <a:cubicBezTo>
                      <a:pt x="394" y="4986"/>
                      <a:pt x="317" y="4947"/>
                      <a:pt x="239" y="4893"/>
                    </a:cubicBezTo>
                    <a:cubicBezTo>
                      <a:pt x="162" y="4847"/>
                      <a:pt x="85" y="4793"/>
                      <a:pt x="1" y="4739"/>
                    </a:cubicBezTo>
                    <a:lnTo>
                      <a:pt x="1" y="4739"/>
                    </a:lnTo>
                    <a:cubicBezTo>
                      <a:pt x="62" y="4939"/>
                      <a:pt x="201" y="5101"/>
                      <a:pt x="386" y="5186"/>
                    </a:cubicBezTo>
                    <a:cubicBezTo>
                      <a:pt x="471" y="5240"/>
                      <a:pt x="571" y="5271"/>
                      <a:pt x="671" y="5286"/>
                    </a:cubicBezTo>
                    <a:cubicBezTo>
                      <a:pt x="702" y="5290"/>
                      <a:pt x="734" y="5292"/>
                      <a:pt x="767" y="5292"/>
                    </a:cubicBezTo>
                    <a:cubicBezTo>
                      <a:pt x="800" y="5292"/>
                      <a:pt x="833" y="5290"/>
                      <a:pt x="864" y="5286"/>
                    </a:cubicBezTo>
                    <a:cubicBezTo>
                      <a:pt x="887" y="5348"/>
                      <a:pt x="910" y="5409"/>
                      <a:pt x="933" y="5463"/>
                    </a:cubicBezTo>
                    <a:cubicBezTo>
                      <a:pt x="1141" y="6010"/>
                      <a:pt x="1387" y="6534"/>
                      <a:pt x="1688" y="7027"/>
                    </a:cubicBezTo>
                    <a:cubicBezTo>
                      <a:pt x="1765" y="7151"/>
                      <a:pt x="1834" y="7282"/>
                      <a:pt x="1919" y="7397"/>
                    </a:cubicBezTo>
                    <a:lnTo>
                      <a:pt x="2158" y="7759"/>
                    </a:lnTo>
                    <a:lnTo>
                      <a:pt x="2212" y="7821"/>
                    </a:lnTo>
                    <a:cubicBezTo>
                      <a:pt x="2151" y="7830"/>
                      <a:pt x="2090" y="7834"/>
                      <a:pt x="2030" y="7834"/>
                    </a:cubicBezTo>
                    <a:cubicBezTo>
                      <a:pt x="1937" y="7834"/>
                      <a:pt x="1846" y="7824"/>
                      <a:pt x="1757" y="7806"/>
                    </a:cubicBezTo>
                    <a:cubicBezTo>
                      <a:pt x="1603" y="7775"/>
                      <a:pt x="1465" y="7713"/>
                      <a:pt x="1326" y="7636"/>
                    </a:cubicBezTo>
                    <a:lnTo>
                      <a:pt x="1233" y="7582"/>
                    </a:lnTo>
                    <a:lnTo>
                      <a:pt x="1133" y="7513"/>
                    </a:lnTo>
                    <a:cubicBezTo>
                      <a:pt x="1072" y="7467"/>
                      <a:pt x="1018" y="7413"/>
                      <a:pt x="948" y="7366"/>
                    </a:cubicBezTo>
                    <a:cubicBezTo>
                      <a:pt x="887" y="7312"/>
                      <a:pt x="833" y="7251"/>
                      <a:pt x="771" y="7197"/>
                    </a:cubicBezTo>
                    <a:cubicBezTo>
                      <a:pt x="709" y="7143"/>
                      <a:pt x="656" y="7081"/>
                      <a:pt x="594" y="7027"/>
                    </a:cubicBezTo>
                    <a:lnTo>
                      <a:pt x="594" y="7027"/>
                    </a:lnTo>
                    <a:cubicBezTo>
                      <a:pt x="625" y="7104"/>
                      <a:pt x="663" y="7174"/>
                      <a:pt x="702" y="7251"/>
                    </a:cubicBezTo>
                    <a:cubicBezTo>
                      <a:pt x="740" y="7328"/>
                      <a:pt x="794" y="7397"/>
                      <a:pt x="848" y="7459"/>
                    </a:cubicBezTo>
                    <a:cubicBezTo>
                      <a:pt x="879" y="7490"/>
                      <a:pt x="902" y="7528"/>
                      <a:pt x="933" y="7559"/>
                    </a:cubicBezTo>
                    <a:cubicBezTo>
                      <a:pt x="964" y="7590"/>
                      <a:pt x="995" y="7621"/>
                      <a:pt x="1033" y="7644"/>
                    </a:cubicBezTo>
                    <a:lnTo>
                      <a:pt x="1133" y="7729"/>
                    </a:lnTo>
                    <a:lnTo>
                      <a:pt x="1249" y="7798"/>
                    </a:lnTo>
                    <a:cubicBezTo>
                      <a:pt x="1395" y="7883"/>
                      <a:pt x="1572" y="7937"/>
                      <a:pt x="1750" y="7944"/>
                    </a:cubicBezTo>
                    <a:cubicBezTo>
                      <a:pt x="1770" y="7946"/>
                      <a:pt x="1791" y="7947"/>
                      <a:pt x="1812" y="7947"/>
                    </a:cubicBezTo>
                    <a:cubicBezTo>
                      <a:pt x="1954" y="7947"/>
                      <a:pt x="2099" y="7903"/>
                      <a:pt x="2220" y="7829"/>
                    </a:cubicBezTo>
                    <a:cubicBezTo>
                      <a:pt x="2289" y="7929"/>
                      <a:pt x="2366" y="8014"/>
                      <a:pt x="2435" y="8106"/>
                    </a:cubicBezTo>
                    <a:lnTo>
                      <a:pt x="2566" y="8276"/>
                    </a:lnTo>
                    <a:lnTo>
                      <a:pt x="2713" y="8437"/>
                    </a:lnTo>
                    <a:cubicBezTo>
                      <a:pt x="3075" y="8853"/>
                      <a:pt x="3475" y="9231"/>
                      <a:pt x="3907" y="9562"/>
                    </a:cubicBezTo>
                    <a:cubicBezTo>
                      <a:pt x="3899" y="9616"/>
                      <a:pt x="3892" y="9662"/>
                      <a:pt x="3876" y="9716"/>
                    </a:cubicBezTo>
                    <a:cubicBezTo>
                      <a:pt x="3861" y="9855"/>
                      <a:pt x="3830" y="9986"/>
                      <a:pt x="3822" y="10125"/>
                    </a:cubicBezTo>
                    <a:lnTo>
                      <a:pt x="3799" y="10333"/>
                    </a:lnTo>
                    <a:cubicBezTo>
                      <a:pt x="3791" y="10402"/>
                      <a:pt x="3784" y="10471"/>
                      <a:pt x="3784" y="10541"/>
                    </a:cubicBezTo>
                    <a:cubicBezTo>
                      <a:pt x="3761" y="10818"/>
                      <a:pt x="3768" y="11096"/>
                      <a:pt x="3799" y="11373"/>
                    </a:cubicBezTo>
                    <a:cubicBezTo>
                      <a:pt x="3830" y="11650"/>
                      <a:pt x="3884" y="11920"/>
                      <a:pt x="3969" y="12190"/>
                    </a:cubicBezTo>
                    <a:cubicBezTo>
                      <a:pt x="4046" y="12452"/>
                      <a:pt x="4130" y="12714"/>
                      <a:pt x="4231" y="12976"/>
                    </a:cubicBezTo>
                    <a:cubicBezTo>
                      <a:pt x="4084" y="12444"/>
                      <a:pt x="3930" y="11912"/>
                      <a:pt x="3899" y="11365"/>
                    </a:cubicBezTo>
                    <a:cubicBezTo>
                      <a:pt x="3892" y="11165"/>
                      <a:pt x="3892" y="10965"/>
                      <a:pt x="3899" y="10757"/>
                    </a:cubicBezTo>
                    <a:cubicBezTo>
                      <a:pt x="4408" y="10610"/>
                      <a:pt x="4878" y="10371"/>
                      <a:pt x="5309" y="10071"/>
                    </a:cubicBezTo>
                    <a:cubicBezTo>
                      <a:pt x="5564" y="9894"/>
                      <a:pt x="5795" y="9693"/>
                      <a:pt x="6010" y="9478"/>
                    </a:cubicBezTo>
                    <a:cubicBezTo>
                      <a:pt x="6087" y="9508"/>
                      <a:pt x="6157" y="9539"/>
                      <a:pt x="6234" y="9555"/>
                    </a:cubicBezTo>
                    <a:cubicBezTo>
                      <a:pt x="6293" y="9564"/>
                      <a:pt x="6351" y="9567"/>
                      <a:pt x="6410" y="9567"/>
                    </a:cubicBezTo>
                    <a:cubicBezTo>
                      <a:pt x="6451" y="9567"/>
                      <a:pt x="6493" y="9565"/>
                      <a:pt x="6534" y="9562"/>
                    </a:cubicBezTo>
                    <a:cubicBezTo>
                      <a:pt x="6735" y="9539"/>
                      <a:pt x="6927" y="9478"/>
                      <a:pt x="7097" y="9377"/>
                    </a:cubicBezTo>
                    <a:cubicBezTo>
                      <a:pt x="7266" y="9285"/>
                      <a:pt x="7420" y="9162"/>
                      <a:pt x="7559" y="9023"/>
                    </a:cubicBezTo>
                    <a:cubicBezTo>
                      <a:pt x="7698" y="8884"/>
                      <a:pt x="7813" y="8730"/>
                      <a:pt x="7906" y="8561"/>
                    </a:cubicBezTo>
                    <a:lnTo>
                      <a:pt x="7906" y="8561"/>
                    </a:lnTo>
                    <a:cubicBezTo>
                      <a:pt x="7759" y="8684"/>
                      <a:pt x="7613" y="8800"/>
                      <a:pt x="7467" y="8915"/>
                    </a:cubicBezTo>
                    <a:cubicBezTo>
                      <a:pt x="7320" y="9031"/>
                      <a:pt x="7166" y="9131"/>
                      <a:pt x="7012" y="9223"/>
                    </a:cubicBezTo>
                    <a:cubicBezTo>
                      <a:pt x="6850" y="9316"/>
                      <a:pt x="6688" y="9377"/>
                      <a:pt x="6511" y="9424"/>
                    </a:cubicBezTo>
                    <a:cubicBezTo>
                      <a:pt x="6426" y="9447"/>
                      <a:pt x="6334" y="9462"/>
                      <a:pt x="6242" y="9462"/>
                    </a:cubicBezTo>
                    <a:cubicBezTo>
                      <a:pt x="6221" y="9464"/>
                      <a:pt x="6201" y="9465"/>
                      <a:pt x="6181" y="9465"/>
                    </a:cubicBezTo>
                    <a:cubicBezTo>
                      <a:pt x="6132" y="9465"/>
                      <a:pt x="6083" y="9460"/>
                      <a:pt x="6034" y="9454"/>
                    </a:cubicBezTo>
                    <a:cubicBezTo>
                      <a:pt x="6211" y="9277"/>
                      <a:pt x="6380" y="9092"/>
                      <a:pt x="6534" y="8892"/>
                    </a:cubicBezTo>
                    <a:cubicBezTo>
                      <a:pt x="6881" y="8437"/>
                      <a:pt x="7166" y="7952"/>
                      <a:pt x="7397" y="7428"/>
                    </a:cubicBezTo>
                    <a:cubicBezTo>
                      <a:pt x="7505" y="7182"/>
                      <a:pt x="7605" y="6920"/>
                      <a:pt x="7690" y="6658"/>
                    </a:cubicBezTo>
                    <a:lnTo>
                      <a:pt x="7759" y="6658"/>
                    </a:lnTo>
                    <a:cubicBezTo>
                      <a:pt x="7798" y="6658"/>
                      <a:pt x="7836" y="6658"/>
                      <a:pt x="7875" y="6650"/>
                    </a:cubicBezTo>
                    <a:cubicBezTo>
                      <a:pt x="7952" y="6627"/>
                      <a:pt x="8029" y="6596"/>
                      <a:pt x="8098" y="6550"/>
                    </a:cubicBezTo>
                    <a:cubicBezTo>
                      <a:pt x="8168" y="6503"/>
                      <a:pt x="8222" y="6434"/>
                      <a:pt x="8260" y="6357"/>
                    </a:cubicBezTo>
                    <a:cubicBezTo>
                      <a:pt x="8299" y="6280"/>
                      <a:pt x="8299" y="6195"/>
                      <a:pt x="8260" y="6118"/>
                    </a:cubicBezTo>
                    <a:cubicBezTo>
                      <a:pt x="8229" y="6180"/>
                      <a:pt x="8183" y="6234"/>
                      <a:pt x="8129" y="6280"/>
                    </a:cubicBezTo>
                    <a:cubicBezTo>
                      <a:pt x="8083" y="6326"/>
                      <a:pt x="8037" y="6365"/>
                      <a:pt x="7983" y="6403"/>
                    </a:cubicBezTo>
                    <a:cubicBezTo>
                      <a:pt x="7929" y="6442"/>
                      <a:pt x="7867" y="6473"/>
                      <a:pt x="7813" y="6511"/>
                    </a:cubicBezTo>
                    <a:cubicBezTo>
                      <a:pt x="7783" y="6534"/>
                      <a:pt x="7752" y="6557"/>
                      <a:pt x="7721" y="6573"/>
                    </a:cubicBezTo>
                    <a:lnTo>
                      <a:pt x="7698" y="6588"/>
                    </a:lnTo>
                    <a:cubicBezTo>
                      <a:pt x="7775" y="6334"/>
                      <a:pt x="7836" y="6072"/>
                      <a:pt x="7883" y="5810"/>
                    </a:cubicBezTo>
                    <a:lnTo>
                      <a:pt x="7883" y="5810"/>
                    </a:lnTo>
                    <a:cubicBezTo>
                      <a:pt x="7798" y="6080"/>
                      <a:pt x="7705" y="6342"/>
                      <a:pt x="7598" y="6604"/>
                    </a:cubicBezTo>
                    <a:cubicBezTo>
                      <a:pt x="7497" y="6858"/>
                      <a:pt x="7382" y="7112"/>
                      <a:pt x="7259" y="7359"/>
                    </a:cubicBezTo>
                    <a:cubicBezTo>
                      <a:pt x="7166" y="7536"/>
                      <a:pt x="7074" y="7713"/>
                      <a:pt x="6974" y="7883"/>
                    </a:cubicBezTo>
                    <a:cubicBezTo>
                      <a:pt x="6966" y="7682"/>
                      <a:pt x="6943" y="7482"/>
                      <a:pt x="6904" y="7282"/>
                    </a:cubicBezTo>
                    <a:cubicBezTo>
                      <a:pt x="6889" y="7182"/>
                      <a:pt x="6866" y="7089"/>
                      <a:pt x="6843" y="6981"/>
                    </a:cubicBezTo>
                    <a:cubicBezTo>
                      <a:pt x="6819" y="6881"/>
                      <a:pt x="6781" y="6781"/>
                      <a:pt x="6742" y="6688"/>
                    </a:cubicBezTo>
                    <a:cubicBezTo>
                      <a:pt x="6712" y="6789"/>
                      <a:pt x="6704" y="6896"/>
                      <a:pt x="6704" y="7004"/>
                    </a:cubicBezTo>
                    <a:cubicBezTo>
                      <a:pt x="6704" y="7104"/>
                      <a:pt x="6712" y="7212"/>
                      <a:pt x="6727" y="7312"/>
                    </a:cubicBezTo>
                    <a:cubicBezTo>
                      <a:pt x="6750" y="7420"/>
                      <a:pt x="6773" y="7521"/>
                      <a:pt x="6812" y="7613"/>
                    </a:cubicBezTo>
                    <a:cubicBezTo>
                      <a:pt x="6850" y="7713"/>
                      <a:pt x="6904" y="7806"/>
                      <a:pt x="6974" y="7890"/>
                    </a:cubicBezTo>
                    <a:cubicBezTo>
                      <a:pt x="6935" y="7952"/>
                      <a:pt x="6889" y="8021"/>
                      <a:pt x="6850" y="8091"/>
                    </a:cubicBezTo>
                    <a:cubicBezTo>
                      <a:pt x="6704" y="8322"/>
                      <a:pt x="6542" y="8553"/>
                      <a:pt x="6373" y="8769"/>
                    </a:cubicBezTo>
                    <a:cubicBezTo>
                      <a:pt x="6203" y="8992"/>
                      <a:pt x="6026" y="9200"/>
                      <a:pt x="5833" y="9393"/>
                    </a:cubicBezTo>
                    <a:cubicBezTo>
                      <a:pt x="5633" y="9593"/>
                      <a:pt x="5425" y="9778"/>
                      <a:pt x="5209" y="9948"/>
                    </a:cubicBezTo>
                    <a:lnTo>
                      <a:pt x="5194" y="9963"/>
                    </a:lnTo>
                    <a:cubicBezTo>
                      <a:pt x="5132" y="9824"/>
                      <a:pt x="5109" y="9678"/>
                      <a:pt x="5109" y="9531"/>
                    </a:cubicBezTo>
                    <a:cubicBezTo>
                      <a:pt x="5109" y="9354"/>
                      <a:pt x="5132" y="9185"/>
                      <a:pt x="5163" y="9008"/>
                    </a:cubicBezTo>
                    <a:lnTo>
                      <a:pt x="5163" y="8992"/>
                    </a:lnTo>
                    <a:cubicBezTo>
                      <a:pt x="5209" y="8992"/>
                      <a:pt x="5263" y="8984"/>
                      <a:pt x="5302" y="8969"/>
                    </a:cubicBezTo>
                    <a:cubicBezTo>
                      <a:pt x="5394" y="8938"/>
                      <a:pt x="5471" y="8884"/>
                      <a:pt x="5525" y="8807"/>
                    </a:cubicBezTo>
                    <a:cubicBezTo>
                      <a:pt x="5579" y="8738"/>
                      <a:pt x="5617" y="8653"/>
                      <a:pt x="5641" y="8568"/>
                    </a:cubicBezTo>
                    <a:cubicBezTo>
                      <a:pt x="5656" y="8484"/>
                      <a:pt x="5656" y="8391"/>
                      <a:pt x="5641" y="8306"/>
                    </a:cubicBezTo>
                    <a:cubicBezTo>
                      <a:pt x="5540" y="8453"/>
                      <a:pt x="5471" y="8584"/>
                      <a:pt x="5386" y="8692"/>
                    </a:cubicBezTo>
                    <a:cubicBezTo>
                      <a:pt x="5340" y="8746"/>
                      <a:pt x="5294" y="8800"/>
                      <a:pt x="5240" y="8846"/>
                    </a:cubicBezTo>
                    <a:cubicBezTo>
                      <a:pt x="5225" y="8853"/>
                      <a:pt x="5209" y="8869"/>
                      <a:pt x="5194" y="8877"/>
                    </a:cubicBezTo>
                    <a:cubicBezTo>
                      <a:pt x="5255" y="8568"/>
                      <a:pt x="5348" y="8268"/>
                      <a:pt x="5433" y="7944"/>
                    </a:cubicBezTo>
                    <a:lnTo>
                      <a:pt x="5433" y="7944"/>
                    </a:lnTo>
                    <a:cubicBezTo>
                      <a:pt x="5317" y="8098"/>
                      <a:pt x="5225" y="8260"/>
                      <a:pt x="5155" y="8437"/>
                    </a:cubicBezTo>
                    <a:cubicBezTo>
                      <a:pt x="5078" y="8607"/>
                      <a:pt x="5024" y="8784"/>
                      <a:pt x="4986" y="8969"/>
                    </a:cubicBezTo>
                    <a:cubicBezTo>
                      <a:pt x="4947" y="9162"/>
                      <a:pt x="4939" y="9354"/>
                      <a:pt x="4963" y="9547"/>
                    </a:cubicBezTo>
                    <a:cubicBezTo>
                      <a:pt x="4986" y="9709"/>
                      <a:pt x="5055" y="9855"/>
                      <a:pt x="5163" y="9978"/>
                    </a:cubicBezTo>
                    <a:cubicBezTo>
                      <a:pt x="5070" y="10055"/>
                      <a:pt x="4970" y="10117"/>
                      <a:pt x="4878" y="10194"/>
                    </a:cubicBezTo>
                    <a:cubicBezTo>
                      <a:pt x="4755" y="10263"/>
                      <a:pt x="4647" y="10348"/>
                      <a:pt x="4523" y="10410"/>
                    </a:cubicBezTo>
                    <a:cubicBezTo>
                      <a:pt x="4315" y="10533"/>
                      <a:pt x="4107" y="10641"/>
                      <a:pt x="3892" y="10733"/>
                    </a:cubicBezTo>
                    <a:cubicBezTo>
                      <a:pt x="3907" y="10394"/>
                      <a:pt x="3953" y="10063"/>
                      <a:pt x="4023" y="9732"/>
                    </a:cubicBezTo>
                    <a:cubicBezTo>
                      <a:pt x="4130" y="9200"/>
                      <a:pt x="4269" y="8669"/>
                      <a:pt x="4439" y="8145"/>
                    </a:cubicBezTo>
                    <a:cubicBezTo>
                      <a:pt x="4523" y="7890"/>
                      <a:pt x="4608" y="7628"/>
                      <a:pt x="4685" y="7359"/>
                    </a:cubicBezTo>
                    <a:cubicBezTo>
                      <a:pt x="4755" y="7089"/>
                      <a:pt x="4816" y="6819"/>
                      <a:pt x="4855" y="6542"/>
                    </a:cubicBezTo>
                    <a:cubicBezTo>
                      <a:pt x="5024" y="5440"/>
                      <a:pt x="5001" y="4331"/>
                      <a:pt x="4885" y="3237"/>
                    </a:cubicBezTo>
                    <a:cubicBezTo>
                      <a:pt x="4847" y="2874"/>
                      <a:pt x="4801" y="2528"/>
                      <a:pt x="4739" y="2173"/>
                    </a:cubicBezTo>
                    <a:cubicBezTo>
                      <a:pt x="4909" y="2135"/>
                      <a:pt x="5063" y="2042"/>
                      <a:pt x="5186" y="1911"/>
                    </a:cubicBezTo>
                    <a:cubicBezTo>
                      <a:pt x="5248" y="1834"/>
                      <a:pt x="5309" y="1757"/>
                      <a:pt x="5355" y="1665"/>
                    </a:cubicBezTo>
                    <a:cubicBezTo>
                      <a:pt x="5402" y="1580"/>
                      <a:pt x="5440" y="1488"/>
                      <a:pt x="5471" y="1387"/>
                    </a:cubicBezTo>
                    <a:cubicBezTo>
                      <a:pt x="5525" y="1203"/>
                      <a:pt x="5556" y="1010"/>
                      <a:pt x="5556" y="810"/>
                    </a:cubicBezTo>
                    <a:cubicBezTo>
                      <a:pt x="5556" y="717"/>
                      <a:pt x="5548" y="617"/>
                      <a:pt x="5540" y="525"/>
                    </a:cubicBezTo>
                    <a:cubicBezTo>
                      <a:pt x="5525" y="424"/>
                      <a:pt x="5502" y="332"/>
                      <a:pt x="5471" y="239"/>
                    </a:cubicBezTo>
                    <a:cubicBezTo>
                      <a:pt x="5463" y="424"/>
                      <a:pt x="5448" y="617"/>
                      <a:pt x="5417" y="802"/>
                    </a:cubicBezTo>
                    <a:cubicBezTo>
                      <a:pt x="5386" y="987"/>
                      <a:pt x="5348" y="1164"/>
                      <a:pt x="5294" y="1341"/>
                    </a:cubicBezTo>
                    <a:cubicBezTo>
                      <a:pt x="5248" y="1518"/>
                      <a:pt x="5171" y="1680"/>
                      <a:pt x="5070" y="1827"/>
                    </a:cubicBezTo>
                    <a:cubicBezTo>
                      <a:pt x="4986" y="1958"/>
                      <a:pt x="4870" y="2065"/>
                      <a:pt x="4739" y="2150"/>
                    </a:cubicBezTo>
                    <a:cubicBezTo>
                      <a:pt x="4624" y="1426"/>
                      <a:pt x="4462" y="709"/>
                      <a:pt x="4261"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7" name="Google Shape;1827;p53"/>
              <p:cNvGrpSpPr/>
              <p:nvPr/>
            </p:nvGrpSpPr>
            <p:grpSpPr>
              <a:xfrm>
                <a:off x="2819732" y="-1249761"/>
                <a:ext cx="684439" cy="1070163"/>
                <a:chOff x="3657932" y="-1097361"/>
                <a:chExt cx="684439" cy="1070163"/>
              </a:xfrm>
            </p:grpSpPr>
            <p:sp>
              <p:nvSpPr>
                <p:cNvPr id="1828" name="Google Shape;1828;p53"/>
                <p:cNvSpPr/>
                <p:nvPr/>
              </p:nvSpPr>
              <p:spPr>
                <a:xfrm>
                  <a:off x="3968029" y="-1097361"/>
                  <a:ext cx="104987" cy="1070163"/>
                </a:xfrm>
                <a:custGeom>
                  <a:avLst/>
                  <a:gdLst/>
                  <a:ahLst/>
                  <a:cxnLst/>
                  <a:rect l="l" t="t" r="r" b="b"/>
                  <a:pathLst>
                    <a:path w="1273" h="12976" extrusionOk="0">
                      <a:moveTo>
                        <a:pt x="509" y="0"/>
                      </a:moveTo>
                      <a:cubicBezTo>
                        <a:pt x="748" y="1071"/>
                        <a:pt x="918" y="2158"/>
                        <a:pt x="1010" y="3252"/>
                      </a:cubicBezTo>
                      <a:cubicBezTo>
                        <a:pt x="1095" y="4346"/>
                        <a:pt x="1103" y="5448"/>
                        <a:pt x="933" y="6526"/>
                      </a:cubicBezTo>
                      <a:cubicBezTo>
                        <a:pt x="887" y="6796"/>
                        <a:pt x="825" y="7058"/>
                        <a:pt x="756" y="7328"/>
                      </a:cubicBezTo>
                      <a:cubicBezTo>
                        <a:pt x="687" y="7582"/>
                        <a:pt x="594" y="7844"/>
                        <a:pt x="517" y="8106"/>
                      </a:cubicBezTo>
                      <a:cubicBezTo>
                        <a:pt x="348" y="8637"/>
                        <a:pt x="217" y="9177"/>
                        <a:pt x="116" y="9716"/>
                      </a:cubicBezTo>
                      <a:cubicBezTo>
                        <a:pt x="93" y="9855"/>
                        <a:pt x="70" y="9993"/>
                        <a:pt x="55" y="10132"/>
                      </a:cubicBezTo>
                      <a:lnTo>
                        <a:pt x="32" y="10340"/>
                      </a:lnTo>
                      <a:cubicBezTo>
                        <a:pt x="24" y="10402"/>
                        <a:pt x="24" y="10479"/>
                        <a:pt x="16" y="10548"/>
                      </a:cubicBezTo>
                      <a:cubicBezTo>
                        <a:pt x="1" y="10826"/>
                        <a:pt x="9" y="11103"/>
                        <a:pt x="39" y="11380"/>
                      </a:cubicBezTo>
                      <a:cubicBezTo>
                        <a:pt x="70" y="11650"/>
                        <a:pt x="124" y="11927"/>
                        <a:pt x="201" y="12189"/>
                      </a:cubicBezTo>
                      <a:cubicBezTo>
                        <a:pt x="278" y="12459"/>
                        <a:pt x="371" y="12713"/>
                        <a:pt x="463" y="12975"/>
                      </a:cubicBezTo>
                      <a:cubicBezTo>
                        <a:pt x="324" y="12444"/>
                        <a:pt x="163" y="11912"/>
                        <a:pt x="140" y="11365"/>
                      </a:cubicBezTo>
                      <a:cubicBezTo>
                        <a:pt x="109" y="10826"/>
                        <a:pt x="155" y="10278"/>
                        <a:pt x="270" y="9747"/>
                      </a:cubicBezTo>
                      <a:cubicBezTo>
                        <a:pt x="378" y="9208"/>
                        <a:pt x="517" y="8684"/>
                        <a:pt x="687" y="8160"/>
                      </a:cubicBezTo>
                      <a:cubicBezTo>
                        <a:pt x="764" y="7905"/>
                        <a:pt x="856" y="7643"/>
                        <a:pt x="933" y="7374"/>
                      </a:cubicBezTo>
                      <a:cubicBezTo>
                        <a:pt x="1002" y="7104"/>
                        <a:pt x="1056" y="6827"/>
                        <a:pt x="1103" y="6557"/>
                      </a:cubicBezTo>
                      <a:cubicBezTo>
                        <a:pt x="1272" y="5455"/>
                        <a:pt x="1249" y="4338"/>
                        <a:pt x="1133" y="3244"/>
                      </a:cubicBezTo>
                      <a:cubicBezTo>
                        <a:pt x="1018" y="2150"/>
                        <a:pt x="810" y="1064"/>
                        <a:pt x="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3"/>
                <p:cNvSpPr/>
                <p:nvPr/>
              </p:nvSpPr>
              <p:spPr>
                <a:xfrm>
                  <a:off x="4042996" y="-1077650"/>
                  <a:ext cx="73813" cy="160821"/>
                </a:xfrm>
                <a:custGeom>
                  <a:avLst/>
                  <a:gdLst/>
                  <a:ahLst/>
                  <a:cxnLst/>
                  <a:rect l="l" t="t" r="r" b="b"/>
                  <a:pathLst>
                    <a:path w="895" h="1950" extrusionOk="0">
                      <a:moveTo>
                        <a:pt x="810" y="0"/>
                      </a:moveTo>
                      <a:cubicBezTo>
                        <a:pt x="802" y="185"/>
                        <a:pt x="779" y="370"/>
                        <a:pt x="748" y="563"/>
                      </a:cubicBezTo>
                      <a:cubicBezTo>
                        <a:pt x="725" y="740"/>
                        <a:pt x="687" y="925"/>
                        <a:pt x="633" y="1102"/>
                      </a:cubicBezTo>
                      <a:cubicBezTo>
                        <a:pt x="587" y="1271"/>
                        <a:pt x="510" y="1433"/>
                        <a:pt x="409" y="1587"/>
                      </a:cubicBezTo>
                      <a:cubicBezTo>
                        <a:pt x="301" y="1741"/>
                        <a:pt x="163" y="1865"/>
                        <a:pt x="1" y="1949"/>
                      </a:cubicBezTo>
                      <a:cubicBezTo>
                        <a:pt x="201" y="1926"/>
                        <a:pt x="386" y="1826"/>
                        <a:pt x="517" y="1680"/>
                      </a:cubicBezTo>
                      <a:cubicBezTo>
                        <a:pt x="587" y="1603"/>
                        <a:pt x="648" y="1518"/>
                        <a:pt x="694" y="1433"/>
                      </a:cubicBezTo>
                      <a:cubicBezTo>
                        <a:pt x="741" y="1341"/>
                        <a:pt x="779" y="1248"/>
                        <a:pt x="810" y="1156"/>
                      </a:cubicBezTo>
                      <a:cubicBezTo>
                        <a:pt x="864" y="963"/>
                        <a:pt x="887" y="771"/>
                        <a:pt x="895" y="578"/>
                      </a:cubicBezTo>
                      <a:cubicBezTo>
                        <a:pt x="895" y="478"/>
                        <a:pt x="887" y="378"/>
                        <a:pt x="872" y="285"/>
                      </a:cubicBezTo>
                      <a:cubicBezTo>
                        <a:pt x="864" y="185"/>
                        <a:pt x="841" y="93"/>
                        <a:pt x="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3"/>
                <p:cNvSpPr/>
                <p:nvPr/>
              </p:nvSpPr>
              <p:spPr>
                <a:xfrm>
                  <a:off x="3967452" y="-935962"/>
                  <a:ext cx="87091" cy="129069"/>
                </a:xfrm>
                <a:custGeom>
                  <a:avLst/>
                  <a:gdLst/>
                  <a:ahLst/>
                  <a:cxnLst/>
                  <a:rect l="l" t="t" r="r" b="b"/>
                  <a:pathLst>
                    <a:path w="1056" h="1565" extrusionOk="0">
                      <a:moveTo>
                        <a:pt x="0" y="0"/>
                      </a:moveTo>
                      <a:cubicBezTo>
                        <a:pt x="0" y="170"/>
                        <a:pt x="23" y="332"/>
                        <a:pt x="85" y="486"/>
                      </a:cubicBezTo>
                      <a:cubicBezTo>
                        <a:pt x="139" y="640"/>
                        <a:pt x="216" y="786"/>
                        <a:pt x="316" y="925"/>
                      </a:cubicBezTo>
                      <a:cubicBezTo>
                        <a:pt x="408" y="1056"/>
                        <a:pt x="516" y="1179"/>
                        <a:pt x="640" y="1295"/>
                      </a:cubicBezTo>
                      <a:cubicBezTo>
                        <a:pt x="763" y="1403"/>
                        <a:pt x="902" y="1495"/>
                        <a:pt x="1056" y="1564"/>
                      </a:cubicBezTo>
                      <a:cubicBezTo>
                        <a:pt x="948" y="1441"/>
                        <a:pt x="840" y="1318"/>
                        <a:pt x="740" y="1195"/>
                      </a:cubicBezTo>
                      <a:cubicBezTo>
                        <a:pt x="647" y="1071"/>
                        <a:pt x="547" y="948"/>
                        <a:pt x="462" y="825"/>
                      </a:cubicBezTo>
                      <a:cubicBezTo>
                        <a:pt x="370" y="694"/>
                        <a:pt x="285" y="563"/>
                        <a:pt x="216" y="432"/>
                      </a:cubicBezTo>
                      <a:cubicBezTo>
                        <a:pt x="131" y="293"/>
                        <a:pt x="69" y="14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3"/>
                <p:cNvSpPr/>
                <p:nvPr/>
              </p:nvSpPr>
              <p:spPr>
                <a:xfrm>
                  <a:off x="3694220" y="-783470"/>
                  <a:ext cx="291705" cy="479165"/>
                </a:xfrm>
                <a:custGeom>
                  <a:avLst/>
                  <a:gdLst/>
                  <a:ahLst/>
                  <a:cxnLst/>
                  <a:rect l="l" t="t" r="r" b="b"/>
                  <a:pathLst>
                    <a:path w="3537" h="5810" extrusionOk="0">
                      <a:moveTo>
                        <a:pt x="0" y="0"/>
                      </a:moveTo>
                      <a:lnTo>
                        <a:pt x="0" y="0"/>
                      </a:lnTo>
                      <a:cubicBezTo>
                        <a:pt x="69" y="278"/>
                        <a:pt x="139" y="555"/>
                        <a:pt x="216" y="833"/>
                      </a:cubicBezTo>
                      <a:cubicBezTo>
                        <a:pt x="293" y="1110"/>
                        <a:pt x="393" y="1387"/>
                        <a:pt x="493" y="1657"/>
                      </a:cubicBezTo>
                      <a:cubicBezTo>
                        <a:pt x="701" y="2196"/>
                        <a:pt x="955" y="2720"/>
                        <a:pt x="1248" y="3221"/>
                      </a:cubicBezTo>
                      <a:cubicBezTo>
                        <a:pt x="1325" y="3344"/>
                        <a:pt x="1395" y="3475"/>
                        <a:pt x="1479" y="3591"/>
                      </a:cubicBezTo>
                      <a:lnTo>
                        <a:pt x="1726" y="3953"/>
                      </a:lnTo>
                      <a:cubicBezTo>
                        <a:pt x="1803" y="4069"/>
                        <a:pt x="1903" y="4184"/>
                        <a:pt x="1988" y="4292"/>
                      </a:cubicBezTo>
                      <a:lnTo>
                        <a:pt x="2119" y="4469"/>
                      </a:lnTo>
                      <a:lnTo>
                        <a:pt x="2265" y="4631"/>
                      </a:lnTo>
                      <a:cubicBezTo>
                        <a:pt x="2650" y="5063"/>
                        <a:pt x="3074" y="5463"/>
                        <a:pt x="3537" y="5810"/>
                      </a:cubicBezTo>
                      <a:cubicBezTo>
                        <a:pt x="3436" y="5702"/>
                        <a:pt x="3336" y="5602"/>
                        <a:pt x="3228" y="5502"/>
                      </a:cubicBezTo>
                      <a:lnTo>
                        <a:pt x="3082" y="5348"/>
                      </a:lnTo>
                      <a:cubicBezTo>
                        <a:pt x="3028" y="5301"/>
                        <a:pt x="2982" y="5247"/>
                        <a:pt x="2936" y="5186"/>
                      </a:cubicBezTo>
                      <a:lnTo>
                        <a:pt x="2643" y="4870"/>
                      </a:lnTo>
                      <a:lnTo>
                        <a:pt x="2373" y="4539"/>
                      </a:lnTo>
                      <a:cubicBezTo>
                        <a:pt x="2019" y="4092"/>
                        <a:pt x="1695" y="3622"/>
                        <a:pt x="1402" y="3129"/>
                      </a:cubicBezTo>
                      <a:cubicBezTo>
                        <a:pt x="1110" y="2635"/>
                        <a:pt x="848" y="2127"/>
                        <a:pt x="624" y="1603"/>
                      </a:cubicBezTo>
                      <a:cubicBezTo>
                        <a:pt x="509" y="1341"/>
                        <a:pt x="401" y="1079"/>
                        <a:pt x="301" y="809"/>
                      </a:cubicBezTo>
                      <a:cubicBezTo>
                        <a:pt x="247" y="671"/>
                        <a:pt x="200" y="540"/>
                        <a:pt x="154" y="401"/>
                      </a:cubicBezTo>
                      <a:cubicBezTo>
                        <a:pt x="100" y="270"/>
                        <a:pt x="62" y="13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3"/>
                <p:cNvSpPr/>
                <p:nvPr/>
              </p:nvSpPr>
              <p:spPr>
                <a:xfrm>
                  <a:off x="3898752" y="-620834"/>
                  <a:ext cx="30020" cy="246675"/>
                </a:xfrm>
                <a:custGeom>
                  <a:avLst/>
                  <a:gdLst/>
                  <a:ahLst/>
                  <a:cxnLst/>
                  <a:rect l="l" t="t" r="r" b="b"/>
                  <a:pathLst>
                    <a:path w="364" h="2991" extrusionOk="0">
                      <a:moveTo>
                        <a:pt x="1" y="1"/>
                      </a:moveTo>
                      <a:lnTo>
                        <a:pt x="1" y="1"/>
                      </a:lnTo>
                      <a:cubicBezTo>
                        <a:pt x="16" y="255"/>
                        <a:pt x="40" y="509"/>
                        <a:pt x="70" y="756"/>
                      </a:cubicBezTo>
                      <a:cubicBezTo>
                        <a:pt x="93" y="1010"/>
                        <a:pt x="124" y="1257"/>
                        <a:pt x="147" y="1511"/>
                      </a:cubicBezTo>
                      <a:cubicBezTo>
                        <a:pt x="170" y="1765"/>
                        <a:pt x="194" y="2012"/>
                        <a:pt x="201" y="2258"/>
                      </a:cubicBezTo>
                      <a:cubicBezTo>
                        <a:pt x="209" y="2382"/>
                        <a:pt x="209" y="2513"/>
                        <a:pt x="201" y="2636"/>
                      </a:cubicBezTo>
                      <a:cubicBezTo>
                        <a:pt x="201" y="2759"/>
                        <a:pt x="170" y="2882"/>
                        <a:pt x="109" y="2990"/>
                      </a:cubicBezTo>
                      <a:cubicBezTo>
                        <a:pt x="201" y="2898"/>
                        <a:pt x="271" y="2775"/>
                        <a:pt x="294" y="2651"/>
                      </a:cubicBezTo>
                      <a:cubicBezTo>
                        <a:pt x="325" y="2520"/>
                        <a:pt x="340" y="2389"/>
                        <a:pt x="348" y="2266"/>
                      </a:cubicBezTo>
                      <a:cubicBezTo>
                        <a:pt x="363" y="2004"/>
                        <a:pt x="355" y="1750"/>
                        <a:pt x="332" y="1496"/>
                      </a:cubicBezTo>
                      <a:cubicBezTo>
                        <a:pt x="301" y="1241"/>
                        <a:pt x="263" y="987"/>
                        <a:pt x="209" y="733"/>
                      </a:cubicBezTo>
                      <a:cubicBezTo>
                        <a:pt x="155" y="486"/>
                        <a:pt x="86" y="24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3"/>
                <p:cNvSpPr/>
                <p:nvPr/>
              </p:nvSpPr>
              <p:spPr>
                <a:xfrm>
                  <a:off x="3706921" y="-518486"/>
                  <a:ext cx="135420" cy="76370"/>
                </a:xfrm>
                <a:custGeom>
                  <a:avLst/>
                  <a:gdLst/>
                  <a:ahLst/>
                  <a:cxnLst/>
                  <a:rect l="l" t="t" r="r" b="b"/>
                  <a:pathLst>
                    <a:path w="1642" h="926" extrusionOk="0">
                      <a:moveTo>
                        <a:pt x="0" y="0"/>
                      </a:moveTo>
                      <a:lnTo>
                        <a:pt x="0" y="0"/>
                      </a:lnTo>
                      <a:cubicBezTo>
                        <a:pt x="31" y="77"/>
                        <a:pt x="69" y="154"/>
                        <a:pt x="116" y="231"/>
                      </a:cubicBezTo>
                      <a:cubicBezTo>
                        <a:pt x="154" y="309"/>
                        <a:pt x="208" y="370"/>
                        <a:pt x="262" y="440"/>
                      </a:cubicBezTo>
                      <a:cubicBezTo>
                        <a:pt x="285" y="470"/>
                        <a:pt x="316" y="501"/>
                        <a:pt x="347" y="532"/>
                      </a:cubicBezTo>
                      <a:cubicBezTo>
                        <a:pt x="378" y="571"/>
                        <a:pt x="408" y="594"/>
                        <a:pt x="447" y="624"/>
                      </a:cubicBezTo>
                      <a:lnTo>
                        <a:pt x="539" y="709"/>
                      </a:lnTo>
                      <a:lnTo>
                        <a:pt x="655" y="779"/>
                      </a:lnTo>
                      <a:cubicBezTo>
                        <a:pt x="801" y="863"/>
                        <a:pt x="979" y="917"/>
                        <a:pt x="1156" y="925"/>
                      </a:cubicBezTo>
                      <a:cubicBezTo>
                        <a:pt x="1170" y="926"/>
                        <a:pt x="1184" y="926"/>
                        <a:pt x="1198" y="926"/>
                      </a:cubicBezTo>
                      <a:cubicBezTo>
                        <a:pt x="1353" y="926"/>
                        <a:pt x="1507" y="886"/>
                        <a:pt x="1641" y="802"/>
                      </a:cubicBezTo>
                      <a:lnTo>
                        <a:pt x="1641" y="802"/>
                      </a:lnTo>
                      <a:cubicBezTo>
                        <a:pt x="1580" y="811"/>
                        <a:pt x="1517" y="815"/>
                        <a:pt x="1454" y="815"/>
                      </a:cubicBezTo>
                      <a:cubicBezTo>
                        <a:pt x="1356" y="815"/>
                        <a:pt x="1257" y="805"/>
                        <a:pt x="1164" y="786"/>
                      </a:cubicBezTo>
                      <a:cubicBezTo>
                        <a:pt x="1017" y="748"/>
                        <a:pt x="871" y="694"/>
                        <a:pt x="740" y="617"/>
                      </a:cubicBezTo>
                      <a:lnTo>
                        <a:pt x="647" y="555"/>
                      </a:lnTo>
                      <a:lnTo>
                        <a:pt x="547" y="486"/>
                      </a:lnTo>
                      <a:cubicBezTo>
                        <a:pt x="478" y="447"/>
                        <a:pt x="424" y="393"/>
                        <a:pt x="362" y="339"/>
                      </a:cubicBezTo>
                      <a:cubicBezTo>
                        <a:pt x="293" y="293"/>
                        <a:pt x="239" y="231"/>
                        <a:pt x="185" y="178"/>
                      </a:cubicBezTo>
                      <a:cubicBezTo>
                        <a:pt x="123" y="124"/>
                        <a:pt x="69" y="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3"/>
                <p:cNvSpPr/>
                <p:nvPr/>
              </p:nvSpPr>
              <p:spPr>
                <a:xfrm>
                  <a:off x="3756487" y="-771429"/>
                  <a:ext cx="28618" cy="172285"/>
                </a:xfrm>
                <a:custGeom>
                  <a:avLst/>
                  <a:gdLst/>
                  <a:ahLst/>
                  <a:cxnLst/>
                  <a:rect l="l" t="t" r="r" b="b"/>
                  <a:pathLst>
                    <a:path w="347" h="2089" extrusionOk="0">
                      <a:moveTo>
                        <a:pt x="46" y="1"/>
                      </a:moveTo>
                      <a:cubicBezTo>
                        <a:pt x="69" y="371"/>
                        <a:pt x="123" y="717"/>
                        <a:pt x="146" y="1072"/>
                      </a:cubicBezTo>
                      <a:cubicBezTo>
                        <a:pt x="162" y="1249"/>
                        <a:pt x="162" y="1419"/>
                        <a:pt x="154" y="1596"/>
                      </a:cubicBezTo>
                      <a:cubicBezTo>
                        <a:pt x="146" y="1773"/>
                        <a:pt x="100" y="1942"/>
                        <a:pt x="0" y="2089"/>
                      </a:cubicBezTo>
                      <a:cubicBezTo>
                        <a:pt x="85" y="2043"/>
                        <a:pt x="154" y="1966"/>
                        <a:pt x="193" y="1881"/>
                      </a:cubicBezTo>
                      <a:cubicBezTo>
                        <a:pt x="239" y="1796"/>
                        <a:pt x="270" y="1711"/>
                        <a:pt x="293" y="1619"/>
                      </a:cubicBezTo>
                      <a:cubicBezTo>
                        <a:pt x="331" y="1434"/>
                        <a:pt x="347" y="1249"/>
                        <a:pt x="324" y="1056"/>
                      </a:cubicBezTo>
                      <a:cubicBezTo>
                        <a:pt x="308" y="879"/>
                        <a:pt x="277" y="694"/>
                        <a:pt x="231" y="517"/>
                      </a:cubicBezTo>
                      <a:cubicBezTo>
                        <a:pt x="185" y="340"/>
                        <a:pt x="123" y="163"/>
                        <a:pt x="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3"/>
                <p:cNvSpPr/>
                <p:nvPr/>
              </p:nvSpPr>
              <p:spPr>
                <a:xfrm>
                  <a:off x="3657932" y="-705946"/>
                  <a:ext cx="80823" cy="44783"/>
                </a:xfrm>
                <a:custGeom>
                  <a:avLst/>
                  <a:gdLst/>
                  <a:ahLst/>
                  <a:cxnLst/>
                  <a:rect l="l" t="t" r="r" b="b"/>
                  <a:pathLst>
                    <a:path w="980" h="543" extrusionOk="0">
                      <a:moveTo>
                        <a:pt x="1" y="0"/>
                      </a:moveTo>
                      <a:lnTo>
                        <a:pt x="1" y="0"/>
                      </a:lnTo>
                      <a:cubicBezTo>
                        <a:pt x="62" y="193"/>
                        <a:pt x="201" y="355"/>
                        <a:pt x="386" y="447"/>
                      </a:cubicBezTo>
                      <a:cubicBezTo>
                        <a:pt x="479" y="494"/>
                        <a:pt x="571" y="524"/>
                        <a:pt x="671" y="540"/>
                      </a:cubicBezTo>
                      <a:cubicBezTo>
                        <a:pt x="697" y="542"/>
                        <a:pt x="722" y="543"/>
                        <a:pt x="746" y="543"/>
                      </a:cubicBezTo>
                      <a:cubicBezTo>
                        <a:pt x="826" y="543"/>
                        <a:pt x="903" y="532"/>
                        <a:pt x="979" y="509"/>
                      </a:cubicBezTo>
                      <a:cubicBezTo>
                        <a:pt x="794" y="432"/>
                        <a:pt x="633" y="370"/>
                        <a:pt x="471" y="285"/>
                      </a:cubicBezTo>
                      <a:cubicBezTo>
                        <a:pt x="394" y="247"/>
                        <a:pt x="317" y="201"/>
                        <a:pt x="240" y="155"/>
                      </a:cubicBezTo>
                      <a:cubicBezTo>
                        <a:pt x="163" y="108"/>
                        <a:pt x="93" y="5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3"/>
                <p:cNvSpPr/>
                <p:nvPr/>
              </p:nvSpPr>
              <p:spPr>
                <a:xfrm>
                  <a:off x="3854299" y="-585206"/>
                  <a:ext cx="62349" cy="100452"/>
                </a:xfrm>
                <a:custGeom>
                  <a:avLst/>
                  <a:gdLst/>
                  <a:ahLst/>
                  <a:cxnLst/>
                  <a:rect l="l" t="t" r="r" b="b"/>
                  <a:pathLst>
                    <a:path w="756" h="1218" extrusionOk="0">
                      <a:moveTo>
                        <a:pt x="1" y="0"/>
                      </a:moveTo>
                      <a:lnTo>
                        <a:pt x="1" y="0"/>
                      </a:lnTo>
                      <a:cubicBezTo>
                        <a:pt x="8" y="124"/>
                        <a:pt x="31" y="247"/>
                        <a:pt x="78" y="362"/>
                      </a:cubicBezTo>
                      <a:cubicBezTo>
                        <a:pt x="155" y="601"/>
                        <a:pt x="286" y="809"/>
                        <a:pt x="455" y="994"/>
                      </a:cubicBezTo>
                      <a:cubicBezTo>
                        <a:pt x="540" y="1087"/>
                        <a:pt x="640" y="1156"/>
                        <a:pt x="756" y="1218"/>
                      </a:cubicBezTo>
                      <a:lnTo>
                        <a:pt x="386" y="601"/>
                      </a:lnTo>
                      <a:lnTo>
                        <a:pt x="201" y="301"/>
                      </a:lnTo>
                      <a:cubicBezTo>
                        <a:pt x="139" y="201"/>
                        <a:pt x="78" y="10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3"/>
                <p:cNvSpPr/>
                <p:nvPr/>
              </p:nvSpPr>
              <p:spPr>
                <a:xfrm>
                  <a:off x="3969348" y="-617618"/>
                  <a:ext cx="339374" cy="410548"/>
                </a:xfrm>
                <a:custGeom>
                  <a:avLst/>
                  <a:gdLst/>
                  <a:ahLst/>
                  <a:cxnLst/>
                  <a:rect l="l" t="t" r="r" b="b"/>
                  <a:pathLst>
                    <a:path w="4115" h="4978" extrusionOk="0">
                      <a:moveTo>
                        <a:pt x="4115" y="0"/>
                      </a:moveTo>
                      <a:lnTo>
                        <a:pt x="4115" y="0"/>
                      </a:lnTo>
                      <a:cubicBezTo>
                        <a:pt x="4030" y="262"/>
                        <a:pt x="3937" y="532"/>
                        <a:pt x="3830" y="786"/>
                      </a:cubicBezTo>
                      <a:cubicBezTo>
                        <a:pt x="3729" y="1048"/>
                        <a:pt x="3614" y="1303"/>
                        <a:pt x="3491" y="1549"/>
                      </a:cubicBezTo>
                      <a:cubicBezTo>
                        <a:pt x="3360" y="1796"/>
                        <a:pt x="3229" y="2042"/>
                        <a:pt x="3082" y="2281"/>
                      </a:cubicBezTo>
                      <a:cubicBezTo>
                        <a:pt x="2936" y="2512"/>
                        <a:pt x="2774" y="2743"/>
                        <a:pt x="2604" y="2959"/>
                      </a:cubicBezTo>
                      <a:cubicBezTo>
                        <a:pt x="2435" y="3182"/>
                        <a:pt x="2258" y="3391"/>
                        <a:pt x="2057" y="3583"/>
                      </a:cubicBezTo>
                      <a:cubicBezTo>
                        <a:pt x="1865" y="3783"/>
                        <a:pt x="1657" y="3968"/>
                        <a:pt x="1441" y="4138"/>
                      </a:cubicBezTo>
                      <a:cubicBezTo>
                        <a:pt x="1333" y="4223"/>
                        <a:pt x="1218" y="4300"/>
                        <a:pt x="1102" y="4384"/>
                      </a:cubicBezTo>
                      <a:cubicBezTo>
                        <a:pt x="994" y="4461"/>
                        <a:pt x="871" y="4539"/>
                        <a:pt x="748" y="4600"/>
                      </a:cubicBezTo>
                      <a:cubicBezTo>
                        <a:pt x="509" y="4739"/>
                        <a:pt x="262" y="4870"/>
                        <a:pt x="0" y="4978"/>
                      </a:cubicBezTo>
                      <a:lnTo>
                        <a:pt x="0" y="4978"/>
                      </a:lnTo>
                      <a:cubicBezTo>
                        <a:pt x="547" y="4824"/>
                        <a:pt x="1064" y="4577"/>
                        <a:pt x="1526" y="4253"/>
                      </a:cubicBezTo>
                      <a:cubicBezTo>
                        <a:pt x="1988" y="3922"/>
                        <a:pt x="2404" y="3521"/>
                        <a:pt x="2751" y="3067"/>
                      </a:cubicBezTo>
                      <a:cubicBezTo>
                        <a:pt x="3098" y="2620"/>
                        <a:pt x="3383" y="2127"/>
                        <a:pt x="3614" y="1611"/>
                      </a:cubicBezTo>
                      <a:cubicBezTo>
                        <a:pt x="3845" y="1094"/>
                        <a:pt x="4014" y="555"/>
                        <a:pt x="4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3"/>
                <p:cNvSpPr/>
                <p:nvPr/>
              </p:nvSpPr>
              <p:spPr>
                <a:xfrm>
                  <a:off x="4065924" y="-441622"/>
                  <a:ext cx="40741" cy="173605"/>
                </a:xfrm>
                <a:custGeom>
                  <a:avLst/>
                  <a:gdLst/>
                  <a:ahLst/>
                  <a:cxnLst/>
                  <a:rect l="l" t="t" r="r" b="b"/>
                  <a:pathLst>
                    <a:path w="494" h="2105" extrusionOk="0">
                      <a:moveTo>
                        <a:pt x="493" y="1"/>
                      </a:moveTo>
                      <a:lnTo>
                        <a:pt x="493" y="1"/>
                      </a:lnTo>
                      <a:cubicBezTo>
                        <a:pt x="386" y="155"/>
                        <a:pt x="285" y="317"/>
                        <a:pt x="216" y="494"/>
                      </a:cubicBezTo>
                      <a:cubicBezTo>
                        <a:pt x="139" y="663"/>
                        <a:pt x="85" y="848"/>
                        <a:pt x="47" y="1033"/>
                      </a:cubicBezTo>
                      <a:cubicBezTo>
                        <a:pt x="8" y="1218"/>
                        <a:pt x="0" y="1418"/>
                        <a:pt x="23" y="1603"/>
                      </a:cubicBezTo>
                      <a:cubicBezTo>
                        <a:pt x="47" y="1804"/>
                        <a:pt x="147" y="1981"/>
                        <a:pt x="293" y="2104"/>
                      </a:cubicBezTo>
                      <a:cubicBezTo>
                        <a:pt x="208" y="1950"/>
                        <a:pt x="162" y="1773"/>
                        <a:pt x="170" y="1596"/>
                      </a:cubicBezTo>
                      <a:cubicBezTo>
                        <a:pt x="170" y="1418"/>
                        <a:pt x="185" y="1241"/>
                        <a:pt x="224" y="1072"/>
                      </a:cubicBezTo>
                      <a:cubicBezTo>
                        <a:pt x="293" y="709"/>
                        <a:pt x="401" y="363"/>
                        <a:pt x="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3"/>
                <p:cNvSpPr/>
                <p:nvPr/>
              </p:nvSpPr>
              <p:spPr>
                <a:xfrm>
                  <a:off x="4149138" y="-392056"/>
                  <a:ext cx="160244" cy="83132"/>
                </a:xfrm>
                <a:custGeom>
                  <a:avLst/>
                  <a:gdLst/>
                  <a:ahLst/>
                  <a:cxnLst/>
                  <a:rect l="l" t="t" r="r" b="b"/>
                  <a:pathLst>
                    <a:path w="1943" h="1008" extrusionOk="0">
                      <a:moveTo>
                        <a:pt x="1942" y="1"/>
                      </a:moveTo>
                      <a:lnTo>
                        <a:pt x="1942" y="1"/>
                      </a:lnTo>
                      <a:cubicBezTo>
                        <a:pt x="1796" y="124"/>
                        <a:pt x="1650" y="247"/>
                        <a:pt x="1503" y="363"/>
                      </a:cubicBezTo>
                      <a:cubicBezTo>
                        <a:pt x="1357" y="471"/>
                        <a:pt x="1210" y="578"/>
                        <a:pt x="1049" y="663"/>
                      </a:cubicBezTo>
                      <a:cubicBezTo>
                        <a:pt x="894" y="756"/>
                        <a:pt x="725" y="825"/>
                        <a:pt x="548" y="871"/>
                      </a:cubicBezTo>
                      <a:cubicBezTo>
                        <a:pt x="463" y="894"/>
                        <a:pt x="371" y="902"/>
                        <a:pt x="278" y="910"/>
                      </a:cubicBezTo>
                      <a:cubicBezTo>
                        <a:pt x="186" y="910"/>
                        <a:pt x="93" y="910"/>
                        <a:pt x="1" y="894"/>
                      </a:cubicBezTo>
                      <a:lnTo>
                        <a:pt x="1" y="894"/>
                      </a:lnTo>
                      <a:cubicBezTo>
                        <a:pt x="85" y="941"/>
                        <a:pt x="178" y="971"/>
                        <a:pt x="270" y="995"/>
                      </a:cubicBezTo>
                      <a:cubicBezTo>
                        <a:pt x="329" y="1004"/>
                        <a:pt x="388" y="1007"/>
                        <a:pt x="446" y="1007"/>
                      </a:cubicBezTo>
                      <a:cubicBezTo>
                        <a:pt x="488" y="1007"/>
                        <a:pt x="529" y="1005"/>
                        <a:pt x="571" y="1002"/>
                      </a:cubicBezTo>
                      <a:cubicBezTo>
                        <a:pt x="771" y="979"/>
                        <a:pt x="964" y="917"/>
                        <a:pt x="1133" y="817"/>
                      </a:cubicBezTo>
                      <a:cubicBezTo>
                        <a:pt x="1303" y="725"/>
                        <a:pt x="1465" y="602"/>
                        <a:pt x="1596" y="463"/>
                      </a:cubicBezTo>
                      <a:cubicBezTo>
                        <a:pt x="1734" y="324"/>
                        <a:pt x="1850" y="170"/>
                        <a:pt x="1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3"/>
                <p:cNvSpPr/>
                <p:nvPr/>
              </p:nvSpPr>
              <p:spPr>
                <a:xfrm>
                  <a:off x="4211405" y="-545207"/>
                  <a:ext cx="22350" cy="99214"/>
                </a:xfrm>
                <a:custGeom>
                  <a:avLst/>
                  <a:gdLst/>
                  <a:ahLst/>
                  <a:cxnLst/>
                  <a:rect l="l" t="t" r="r" b="b"/>
                  <a:pathLst>
                    <a:path w="271" h="1203" extrusionOk="0">
                      <a:moveTo>
                        <a:pt x="39" y="1"/>
                      </a:moveTo>
                      <a:cubicBezTo>
                        <a:pt x="8" y="101"/>
                        <a:pt x="1" y="209"/>
                        <a:pt x="1" y="317"/>
                      </a:cubicBezTo>
                      <a:cubicBezTo>
                        <a:pt x="1" y="417"/>
                        <a:pt x="8" y="517"/>
                        <a:pt x="24" y="625"/>
                      </a:cubicBezTo>
                      <a:cubicBezTo>
                        <a:pt x="47" y="725"/>
                        <a:pt x="70" y="825"/>
                        <a:pt x="109" y="925"/>
                      </a:cubicBezTo>
                      <a:cubicBezTo>
                        <a:pt x="147" y="1025"/>
                        <a:pt x="201" y="1118"/>
                        <a:pt x="270" y="1203"/>
                      </a:cubicBezTo>
                      <a:cubicBezTo>
                        <a:pt x="263" y="995"/>
                        <a:pt x="240" y="794"/>
                        <a:pt x="201" y="594"/>
                      </a:cubicBezTo>
                      <a:cubicBezTo>
                        <a:pt x="186" y="494"/>
                        <a:pt x="163" y="401"/>
                        <a:pt x="139" y="294"/>
                      </a:cubicBezTo>
                      <a:cubicBezTo>
                        <a:pt x="116" y="193"/>
                        <a:pt x="78" y="93"/>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3"/>
                <p:cNvSpPr/>
                <p:nvPr/>
              </p:nvSpPr>
              <p:spPr>
                <a:xfrm>
                  <a:off x="4286373" y="-592876"/>
                  <a:ext cx="55999" cy="45195"/>
                </a:xfrm>
                <a:custGeom>
                  <a:avLst/>
                  <a:gdLst/>
                  <a:ahLst/>
                  <a:cxnLst/>
                  <a:rect l="l" t="t" r="r" b="b"/>
                  <a:pathLst>
                    <a:path w="679" h="548" extrusionOk="0">
                      <a:moveTo>
                        <a:pt x="648" y="1"/>
                      </a:moveTo>
                      <a:lnTo>
                        <a:pt x="648" y="1"/>
                      </a:lnTo>
                      <a:cubicBezTo>
                        <a:pt x="617" y="63"/>
                        <a:pt x="571" y="124"/>
                        <a:pt x="517" y="170"/>
                      </a:cubicBezTo>
                      <a:cubicBezTo>
                        <a:pt x="471" y="217"/>
                        <a:pt x="417" y="255"/>
                        <a:pt x="363" y="294"/>
                      </a:cubicBezTo>
                      <a:cubicBezTo>
                        <a:pt x="317" y="332"/>
                        <a:pt x="255" y="363"/>
                        <a:pt x="194" y="402"/>
                      </a:cubicBezTo>
                      <a:cubicBezTo>
                        <a:pt x="163" y="417"/>
                        <a:pt x="140" y="440"/>
                        <a:pt x="101" y="463"/>
                      </a:cubicBezTo>
                      <a:cubicBezTo>
                        <a:pt x="63" y="486"/>
                        <a:pt x="32" y="509"/>
                        <a:pt x="1" y="533"/>
                      </a:cubicBezTo>
                      <a:cubicBezTo>
                        <a:pt x="47" y="540"/>
                        <a:pt x="86" y="548"/>
                        <a:pt x="124" y="548"/>
                      </a:cubicBezTo>
                      <a:cubicBezTo>
                        <a:pt x="163" y="548"/>
                        <a:pt x="201" y="540"/>
                        <a:pt x="240" y="533"/>
                      </a:cubicBezTo>
                      <a:cubicBezTo>
                        <a:pt x="325" y="517"/>
                        <a:pt x="394" y="486"/>
                        <a:pt x="463" y="440"/>
                      </a:cubicBezTo>
                      <a:cubicBezTo>
                        <a:pt x="533" y="394"/>
                        <a:pt x="587" y="324"/>
                        <a:pt x="625" y="247"/>
                      </a:cubicBezTo>
                      <a:cubicBezTo>
                        <a:pt x="671" y="178"/>
                        <a:pt x="679" y="86"/>
                        <a:pt x="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3"/>
                <p:cNvSpPr/>
                <p:nvPr/>
              </p:nvSpPr>
              <p:spPr>
                <a:xfrm>
                  <a:off x="4074171" y="-411767"/>
                  <a:ext cx="51545" cy="56494"/>
                </a:xfrm>
                <a:custGeom>
                  <a:avLst/>
                  <a:gdLst/>
                  <a:ahLst/>
                  <a:cxnLst/>
                  <a:rect l="l" t="t" r="r" b="b"/>
                  <a:pathLst>
                    <a:path w="625" h="685" extrusionOk="0">
                      <a:moveTo>
                        <a:pt x="602" y="1"/>
                      </a:moveTo>
                      <a:cubicBezTo>
                        <a:pt x="501" y="147"/>
                        <a:pt x="432" y="278"/>
                        <a:pt x="347" y="386"/>
                      </a:cubicBezTo>
                      <a:cubicBezTo>
                        <a:pt x="301" y="440"/>
                        <a:pt x="255" y="494"/>
                        <a:pt x="201" y="532"/>
                      </a:cubicBezTo>
                      <a:cubicBezTo>
                        <a:pt x="139" y="586"/>
                        <a:pt x="78" y="625"/>
                        <a:pt x="1" y="656"/>
                      </a:cubicBezTo>
                      <a:cubicBezTo>
                        <a:pt x="47" y="675"/>
                        <a:pt x="93" y="685"/>
                        <a:pt x="138" y="685"/>
                      </a:cubicBezTo>
                      <a:cubicBezTo>
                        <a:pt x="184" y="685"/>
                        <a:pt x="228" y="675"/>
                        <a:pt x="270" y="656"/>
                      </a:cubicBezTo>
                      <a:cubicBezTo>
                        <a:pt x="355" y="625"/>
                        <a:pt x="432" y="571"/>
                        <a:pt x="486" y="494"/>
                      </a:cubicBezTo>
                      <a:cubicBezTo>
                        <a:pt x="540" y="425"/>
                        <a:pt x="578" y="347"/>
                        <a:pt x="602" y="255"/>
                      </a:cubicBezTo>
                      <a:cubicBezTo>
                        <a:pt x="625" y="170"/>
                        <a:pt x="625" y="86"/>
                        <a:pt x="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3" name="Google Shape;1843;p53"/>
            <p:cNvGrpSpPr/>
            <p:nvPr/>
          </p:nvGrpSpPr>
          <p:grpSpPr>
            <a:xfrm rot="558370" flipH="1">
              <a:off x="8436804" y="3703152"/>
              <a:ext cx="536448" cy="1505918"/>
              <a:chOff x="-3912631" y="2491927"/>
              <a:chExt cx="508196" cy="1426608"/>
            </a:xfrm>
          </p:grpSpPr>
          <p:sp>
            <p:nvSpPr>
              <p:cNvPr id="1844" name="Google Shape;1844;p53"/>
              <p:cNvSpPr/>
              <p:nvPr/>
            </p:nvSpPr>
            <p:spPr>
              <a:xfrm>
                <a:off x="-3911795" y="2491927"/>
                <a:ext cx="471578" cy="1426362"/>
              </a:xfrm>
              <a:custGeom>
                <a:avLst/>
                <a:gdLst/>
                <a:ahLst/>
                <a:cxnLst/>
                <a:rect l="l" t="t" r="r" b="b"/>
                <a:pathLst>
                  <a:path w="5718" h="17295" extrusionOk="0">
                    <a:moveTo>
                      <a:pt x="5718" y="0"/>
                    </a:moveTo>
                    <a:cubicBezTo>
                      <a:pt x="5040" y="417"/>
                      <a:pt x="4493" y="1018"/>
                      <a:pt x="4138" y="1734"/>
                    </a:cubicBezTo>
                    <a:cubicBezTo>
                      <a:pt x="3961" y="2081"/>
                      <a:pt x="3815" y="2451"/>
                      <a:pt x="3707" y="2820"/>
                    </a:cubicBezTo>
                    <a:cubicBezTo>
                      <a:pt x="3576" y="2597"/>
                      <a:pt x="3445" y="2374"/>
                      <a:pt x="3314" y="2150"/>
                    </a:cubicBezTo>
                    <a:cubicBezTo>
                      <a:pt x="3237" y="2019"/>
                      <a:pt x="3160" y="1880"/>
                      <a:pt x="3083" y="1742"/>
                    </a:cubicBezTo>
                    <a:cubicBezTo>
                      <a:pt x="3006" y="1611"/>
                      <a:pt x="2944" y="1464"/>
                      <a:pt x="2898" y="1318"/>
                    </a:cubicBezTo>
                    <a:lnTo>
                      <a:pt x="2898" y="1318"/>
                    </a:lnTo>
                    <a:cubicBezTo>
                      <a:pt x="2890" y="1395"/>
                      <a:pt x="2898" y="1480"/>
                      <a:pt x="2921" y="1557"/>
                    </a:cubicBezTo>
                    <a:cubicBezTo>
                      <a:pt x="2944" y="1634"/>
                      <a:pt x="2960" y="1711"/>
                      <a:pt x="2990" y="1780"/>
                    </a:cubicBezTo>
                    <a:cubicBezTo>
                      <a:pt x="3037" y="1934"/>
                      <a:pt x="3098" y="2081"/>
                      <a:pt x="3160" y="2227"/>
                    </a:cubicBezTo>
                    <a:lnTo>
                      <a:pt x="2235" y="2058"/>
                    </a:lnTo>
                    <a:lnTo>
                      <a:pt x="2235" y="2058"/>
                    </a:lnTo>
                    <a:lnTo>
                      <a:pt x="3114" y="2481"/>
                    </a:lnTo>
                    <a:lnTo>
                      <a:pt x="3183" y="2281"/>
                    </a:lnTo>
                    <a:cubicBezTo>
                      <a:pt x="3299" y="2551"/>
                      <a:pt x="3430" y="2813"/>
                      <a:pt x="3568" y="3075"/>
                    </a:cubicBezTo>
                    <a:lnTo>
                      <a:pt x="3615" y="3175"/>
                    </a:lnTo>
                    <a:cubicBezTo>
                      <a:pt x="3553" y="3452"/>
                      <a:pt x="3499" y="3737"/>
                      <a:pt x="3460" y="4015"/>
                    </a:cubicBezTo>
                    <a:cubicBezTo>
                      <a:pt x="3437" y="4192"/>
                      <a:pt x="3422" y="4377"/>
                      <a:pt x="3406" y="4554"/>
                    </a:cubicBezTo>
                    <a:cubicBezTo>
                      <a:pt x="3252" y="4338"/>
                      <a:pt x="3106" y="4123"/>
                      <a:pt x="2952" y="3907"/>
                    </a:cubicBezTo>
                    <a:lnTo>
                      <a:pt x="3222" y="3437"/>
                    </a:lnTo>
                    <a:lnTo>
                      <a:pt x="2867" y="3722"/>
                    </a:lnTo>
                    <a:lnTo>
                      <a:pt x="2867" y="3576"/>
                    </a:lnTo>
                    <a:cubicBezTo>
                      <a:pt x="2859" y="3352"/>
                      <a:pt x="2852" y="3136"/>
                      <a:pt x="2829" y="2913"/>
                    </a:cubicBezTo>
                    <a:cubicBezTo>
                      <a:pt x="2790" y="3129"/>
                      <a:pt x="2767" y="3352"/>
                      <a:pt x="2736" y="3568"/>
                    </a:cubicBezTo>
                    <a:lnTo>
                      <a:pt x="2736" y="3591"/>
                    </a:lnTo>
                    <a:lnTo>
                      <a:pt x="2451" y="3183"/>
                    </a:lnTo>
                    <a:cubicBezTo>
                      <a:pt x="2320" y="3013"/>
                      <a:pt x="2205" y="2836"/>
                      <a:pt x="2104" y="2643"/>
                    </a:cubicBezTo>
                    <a:lnTo>
                      <a:pt x="2104" y="2643"/>
                    </a:lnTo>
                    <a:cubicBezTo>
                      <a:pt x="2120" y="2751"/>
                      <a:pt x="2158" y="2859"/>
                      <a:pt x="2197" y="2951"/>
                    </a:cubicBezTo>
                    <a:cubicBezTo>
                      <a:pt x="2243" y="3052"/>
                      <a:pt x="2289" y="3144"/>
                      <a:pt x="2336" y="3252"/>
                    </a:cubicBezTo>
                    <a:cubicBezTo>
                      <a:pt x="2405" y="3383"/>
                      <a:pt x="2474" y="3514"/>
                      <a:pt x="2551" y="3645"/>
                    </a:cubicBezTo>
                    <a:lnTo>
                      <a:pt x="1812" y="3391"/>
                    </a:lnTo>
                    <a:lnTo>
                      <a:pt x="2682" y="3968"/>
                    </a:lnTo>
                    <a:lnTo>
                      <a:pt x="2705" y="3922"/>
                    </a:lnTo>
                    <a:lnTo>
                      <a:pt x="2705" y="3922"/>
                    </a:lnTo>
                    <a:cubicBezTo>
                      <a:pt x="2698" y="4022"/>
                      <a:pt x="2682" y="4123"/>
                      <a:pt x="2675" y="4223"/>
                    </a:cubicBezTo>
                    <a:lnTo>
                      <a:pt x="2151" y="4238"/>
                    </a:lnTo>
                    <a:lnTo>
                      <a:pt x="2667" y="4369"/>
                    </a:lnTo>
                    <a:cubicBezTo>
                      <a:pt x="2644" y="4693"/>
                      <a:pt x="2621" y="5024"/>
                      <a:pt x="2605" y="5348"/>
                    </a:cubicBezTo>
                    <a:cubicBezTo>
                      <a:pt x="2597" y="5332"/>
                      <a:pt x="2582" y="5309"/>
                      <a:pt x="2567" y="5286"/>
                    </a:cubicBezTo>
                    <a:cubicBezTo>
                      <a:pt x="2297" y="4839"/>
                      <a:pt x="1997" y="4400"/>
                      <a:pt x="1688" y="3968"/>
                    </a:cubicBezTo>
                    <a:cubicBezTo>
                      <a:pt x="1711" y="3861"/>
                      <a:pt x="1735" y="3753"/>
                      <a:pt x="1758" y="3645"/>
                    </a:cubicBezTo>
                    <a:cubicBezTo>
                      <a:pt x="1773" y="3560"/>
                      <a:pt x="1781" y="3475"/>
                      <a:pt x="1796" y="3391"/>
                    </a:cubicBezTo>
                    <a:lnTo>
                      <a:pt x="2220" y="3136"/>
                    </a:lnTo>
                    <a:lnTo>
                      <a:pt x="2043" y="2944"/>
                    </a:lnTo>
                    <a:lnTo>
                      <a:pt x="1827" y="3237"/>
                    </a:lnTo>
                    <a:cubicBezTo>
                      <a:pt x="1835" y="3198"/>
                      <a:pt x="1842" y="3159"/>
                      <a:pt x="1842" y="3121"/>
                    </a:cubicBezTo>
                    <a:cubicBezTo>
                      <a:pt x="1866" y="2982"/>
                      <a:pt x="1881" y="2844"/>
                      <a:pt x="1896" y="2697"/>
                    </a:cubicBezTo>
                    <a:lnTo>
                      <a:pt x="2351" y="2196"/>
                    </a:lnTo>
                    <a:lnTo>
                      <a:pt x="1927" y="2412"/>
                    </a:lnTo>
                    <a:cubicBezTo>
                      <a:pt x="1935" y="2289"/>
                      <a:pt x="1943" y="2166"/>
                      <a:pt x="1943" y="2042"/>
                    </a:cubicBezTo>
                    <a:lnTo>
                      <a:pt x="1943" y="2042"/>
                    </a:lnTo>
                    <a:cubicBezTo>
                      <a:pt x="1889" y="2189"/>
                      <a:pt x="1835" y="2335"/>
                      <a:pt x="1788" y="2481"/>
                    </a:cubicBezTo>
                    <a:lnTo>
                      <a:pt x="1719" y="2512"/>
                    </a:lnTo>
                    <a:lnTo>
                      <a:pt x="1765" y="2566"/>
                    </a:lnTo>
                    <a:cubicBezTo>
                      <a:pt x="1711" y="2736"/>
                      <a:pt x="1665" y="2905"/>
                      <a:pt x="1619" y="3075"/>
                    </a:cubicBezTo>
                    <a:cubicBezTo>
                      <a:pt x="1580" y="3244"/>
                      <a:pt x="1542" y="3421"/>
                      <a:pt x="1503" y="3599"/>
                    </a:cubicBezTo>
                    <a:cubicBezTo>
                      <a:pt x="1496" y="3629"/>
                      <a:pt x="1488" y="3668"/>
                      <a:pt x="1480" y="3699"/>
                    </a:cubicBezTo>
                    <a:cubicBezTo>
                      <a:pt x="1126" y="3229"/>
                      <a:pt x="748" y="2782"/>
                      <a:pt x="340" y="2350"/>
                    </a:cubicBezTo>
                    <a:lnTo>
                      <a:pt x="340" y="2350"/>
                    </a:lnTo>
                    <a:cubicBezTo>
                      <a:pt x="710" y="2844"/>
                      <a:pt x="1057" y="3344"/>
                      <a:pt x="1388" y="3861"/>
                    </a:cubicBezTo>
                    <a:lnTo>
                      <a:pt x="1434" y="3930"/>
                    </a:lnTo>
                    <a:lnTo>
                      <a:pt x="1434" y="3961"/>
                    </a:lnTo>
                    <a:lnTo>
                      <a:pt x="787" y="3660"/>
                    </a:lnTo>
                    <a:cubicBezTo>
                      <a:pt x="656" y="3599"/>
                      <a:pt x="525" y="3537"/>
                      <a:pt x="394" y="3468"/>
                    </a:cubicBezTo>
                    <a:cubicBezTo>
                      <a:pt x="255" y="3406"/>
                      <a:pt x="132" y="3337"/>
                      <a:pt x="9" y="3252"/>
                    </a:cubicBezTo>
                    <a:lnTo>
                      <a:pt x="9" y="3252"/>
                    </a:lnTo>
                    <a:cubicBezTo>
                      <a:pt x="55" y="3314"/>
                      <a:pt x="109" y="3368"/>
                      <a:pt x="163" y="3414"/>
                    </a:cubicBezTo>
                    <a:cubicBezTo>
                      <a:pt x="217" y="3468"/>
                      <a:pt x="278" y="3514"/>
                      <a:pt x="340" y="3552"/>
                    </a:cubicBezTo>
                    <a:cubicBezTo>
                      <a:pt x="456" y="3645"/>
                      <a:pt x="579" y="3730"/>
                      <a:pt x="702" y="3807"/>
                    </a:cubicBezTo>
                    <a:cubicBezTo>
                      <a:pt x="710" y="3807"/>
                      <a:pt x="717" y="3814"/>
                      <a:pt x="717" y="3822"/>
                    </a:cubicBezTo>
                    <a:lnTo>
                      <a:pt x="1" y="4246"/>
                    </a:lnTo>
                    <a:lnTo>
                      <a:pt x="949" y="3992"/>
                    </a:lnTo>
                    <a:lnTo>
                      <a:pt x="926" y="3945"/>
                    </a:lnTo>
                    <a:lnTo>
                      <a:pt x="926" y="3945"/>
                    </a:lnTo>
                    <a:cubicBezTo>
                      <a:pt x="1103" y="4053"/>
                      <a:pt x="1288" y="4153"/>
                      <a:pt x="1473" y="4254"/>
                    </a:cubicBezTo>
                    <a:lnTo>
                      <a:pt x="1611" y="4331"/>
                    </a:lnTo>
                    <a:lnTo>
                      <a:pt x="1634" y="4238"/>
                    </a:lnTo>
                    <a:cubicBezTo>
                      <a:pt x="1773" y="4462"/>
                      <a:pt x="1904" y="4685"/>
                      <a:pt x="2035" y="4916"/>
                    </a:cubicBezTo>
                    <a:cubicBezTo>
                      <a:pt x="1966" y="4839"/>
                      <a:pt x="1896" y="4762"/>
                      <a:pt x="1835" y="4677"/>
                    </a:cubicBezTo>
                    <a:lnTo>
                      <a:pt x="1835" y="4677"/>
                    </a:lnTo>
                    <a:cubicBezTo>
                      <a:pt x="1873" y="4777"/>
                      <a:pt x="1927" y="4878"/>
                      <a:pt x="1989" y="4962"/>
                    </a:cubicBezTo>
                    <a:cubicBezTo>
                      <a:pt x="2043" y="5063"/>
                      <a:pt x="2104" y="5147"/>
                      <a:pt x="2174" y="5232"/>
                    </a:cubicBezTo>
                    <a:cubicBezTo>
                      <a:pt x="2181" y="5247"/>
                      <a:pt x="2197" y="5263"/>
                      <a:pt x="2205" y="5278"/>
                    </a:cubicBezTo>
                    <a:cubicBezTo>
                      <a:pt x="1973" y="5217"/>
                      <a:pt x="1750" y="5163"/>
                      <a:pt x="1519" y="5109"/>
                    </a:cubicBezTo>
                    <a:lnTo>
                      <a:pt x="895" y="4947"/>
                    </a:lnTo>
                    <a:cubicBezTo>
                      <a:pt x="687" y="4908"/>
                      <a:pt x="479" y="4847"/>
                      <a:pt x="278" y="4770"/>
                    </a:cubicBezTo>
                    <a:lnTo>
                      <a:pt x="278" y="4770"/>
                    </a:lnTo>
                    <a:cubicBezTo>
                      <a:pt x="363" y="4839"/>
                      <a:pt x="456" y="4893"/>
                      <a:pt x="556" y="4939"/>
                    </a:cubicBezTo>
                    <a:cubicBezTo>
                      <a:pt x="656" y="4986"/>
                      <a:pt x="748" y="5032"/>
                      <a:pt x="856" y="5070"/>
                    </a:cubicBezTo>
                    <a:cubicBezTo>
                      <a:pt x="995" y="5124"/>
                      <a:pt x="1134" y="5178"/>
                      <a:pt x="1272" y="5232"/>
                    </a:cubicBezTo>
                    <a:lnTo>
                      <a:pt x="548" y="5517"/>
                    </a:lnTo>
                    <a:lnTo>
                      <a:pt x="1580" y="5386"/>
                    </a:lnTo>
                    <a:lnTo>
                      <a:pt x="1565" y="5332"/>
                    </a:lnTo>
                    <a:lnTo>
                      <a:pt x="1565" y="5332"/>
                    </a:lnTo>
                    <a:cubicBezTo>
                      <a:pt x="1673" y="5371"/>
                      <a:pt x="1788" y="5409"/>
                      <a:pt x="1896" y="5448"/>
                    </a:cubicBezTo>
                    <a:lnTo>
                      <a:pt x="1858" y="5486"/>
                    </a:lnTo>
                    <a:lnTo>
                      <a:pt x="1681" y="5456"/>
                    </a:lnTo>
                    <a:lnTo>
                      <a:pt x="1819" y="5525"/>
                    </a:lnTo>
                    <a:lnTo>
                      <a:pt x="1357" y="5949"/>
                    </a:lnTo>
                    <a:lnTo>
                      <a:pt x="1357" y="5949"/>
                    </a:lnTo>
                    <a:lnTo>
                      <a:pt x="2012" y="5610"/>
                    </a:lnTo>
                    <a:lnTo>
                      <a:pt x="2551" y="5848"/>
                    </a:lnTo>
                    <a:cubicBezTo>
                      <a:pt x="2597" y="5949"/>
                      <a:pt x="2644" y="6041"/>
                      <a:pt x="2690" y="6141"/>
                    </a:cubicBezTo>
                    <a:lnTo>
                      <a:pt x="2143" y="6249"/>
                    </a:lnTo>
                    <a:lnTo>
                      <a:pt x="2767" y="6295"/>
                    </a:lnTo>
                    <a:cubicBezTo>
                      <a:pt x="2859" y="6473"/>
                      <a:pt x="2944" y="6657"/>
                      <a:pt x="3029" y="6842"/>
                    </a:cubicBezTo>
                    <a:cubicBezTo>
                      <a:pt x="2220" y="7305"/>
                      <a:pt x="1973" y="7944"/>
                      <a:pt x="1997" y="8676"/>
                    </a:cubicBezTo>
                    <a:cubicBezTo>
                      <a:pt x="1935" y="8707"/>
                      <a:pt x="1873" y="8738"/>
                      <a:pt x="1819" y="8776"/>
                    </a:cubicBezTo>
                    <a:cubicBezTo>
                      <a:pt x="1719" y="8838"/>
                      <a:pt x="1634" y="8907"/>
                      <a:pt x="1550" y="8984"/>
                    </a:cubicBezTo>
                    <a:cubicBezTo>
                      <a:pt x="1657" y="8969"/>
                      <a:pt x="1773" y="8938"/>
                      <a:pt x="1873" y="8900"/>
                    </a:cubicBezTo>
                    <a:cubicBezTo>
                      <a:pt x="1919" y="8884"/>
                      <a:pt x="1966" y="8869"/>
                      <a:pt x="2004" y="8853"/>
                    </a:cubicBezTo>
                    <a:cubicBezTo>
                      <a:pt x="2081" y="9801"/>
                      <a:pt x="2544" y="10872"/>
                      <a:pt x="2759" y="11858"/>
                    </a:cubicBezTo>
                    <a:cubicBezTo>
                      <a:pt x="2813" y="12112"/>
                      <a:pt x="2875" y="12405"/>
                      <a:pt x="2952" y="12721"/>
                    </a:cubicBezTo>
                    <a:cubicBezTo>
                      <a:pt x="2759" y="12860"/>
                      <a:pt x="2582" y="13006"/>
                      <a:pt x="2413" y="13176"/>
                    </a:cubicBezTo>
                    <a:cubicBezTo>
                      <a:pt x="2544" y="13137"/>
                      <a:pt x="2675" y="13076"/>
                      <a:pt x="2790" y="13014"/>
                    </a:cubicBezTo>
                    <a:cubicBezTo>
                      <a:pt x="2852" y="12975"/>
                      <a:pt x="2921" y="12937"/>
                      <a:pt x="2983" y="12898"/>
                    </a:cubicBezTo>
                    <a:cubicBezTo>
                      <a:pt x="3415" y="14783"/>
                      <a:pt x="4078" y="17295"/>
                      <a:pt x="4573" y="17295"/>
                    </a:cubicBezTo>
                    <a:cubicBezTo>
                      <a:pt x="4598" y="17295"/>
                      <a:pt x="4623" y="17288"/>
                      <a:pt x="4647" y="17275"/>
                    </a:cubicBezTo>
                    <a:cubicBezTo>
                      <a:pt x="5086" y="17028"/>
                      <a:pt x="4917" y="15349"/>
                      <a:pt x="4894" y="13661"/>
                    </a:cubicBezTo>
                    <a:cubicBezTo>
                      <a:pt x="4947" y="13615"/>
                      <a:pt x="5009" y="13576"/>
                      <a:pt x="5063" y="13522"/>
                    </a:cubicBezTo>
                    <a:cubicBezTo>
                      <a:pt x="5163" y="13445"/>
                      <a:pt x="5248" y="13353"/>
                      <a:pt x="5333" y="13261"/>
                    </a:cubicBezTo>
                    <a:lnTo>
                      <a:pt x="5333" y="13261"/>
                    </a:lnTo>
                    <a:cubicBezTo>
                      <a:pt x="5209" y="13299"/>
                      <a:pt x="5094" y="13353"/>
                      <a:pt x="4986" y="13415"/>
                    </a:cubicBezTo>
                    <a:cubicBezTo>
                      <a:pt x="4955" y="13430"/>
                      <a:pt x="4924" y="13453"/>
                      <a:pt x="4886" y="13469"/>
                    </a:cubicBezTo>
                    <a:cubicBezTo>
                      <a:pt x="4878" y="12975"/>
                      <a:pt x="4901" y="12482"/>
                      <a:pt x="4947" y="11989"/>
                    </a:cubicBezTo>
                    <a:cubicBezTo>
                      <a:pt x="5025" y="11257"/>
                      <a:pt x="5248" y="10163"/>
                      <a:pt x="5348" y="9146"/>
                    </a:cubicBezTo>
                    <a:cubicBezTo>
                      <a:pt x="5464" y="9077"/>
                      <a:pt x="5572" y="9000"/>
                      <a:pt x="5679" y="8923"/>
                    </a:cubicBezTo>
                    <a:lnTo>
                      <a:pt x="5679" y="8923"/>
                    </a:lnTo>
                    <a:cubicBezTo>
                      <a:pt x="5572" y="8954"/>
                      <a:pt x="5464" y="8984"/>
                      <a:pt x="5356" y="9023"/>
                    </a:cubicBezTo>
                    <a:cubicBezTo>
                      <a:pt x="5477" y="7647"/>
                      <a:pt x="5352" y="6435"/>
                      <a:pt x="4310" y="6435"/>
                    </a:cubicBezTo>
                    <a:cubicBezTo>
                      <a:pt x="4156" y="6435"/>
                      <a:pt x="3981" y="6462"/>
                      <a:pt x="3784" y="6519"/>
                    </a:cubicBezTo>
                    <a:cubicBezTo>
                      <a:pt x="3784" y="6496"/>
                      <a:pt x="3784" y="6473"/>
                      <a:pt x="3776" y="6449"/>
                    </a:cubicBezTo>
                    <a:cubicBezTo>
                      <a:pt x="3869" y="6318"/>
                      <a:pt x="3954" y="6187"/>
                      <a:pt x="4038" y="6056"/>
                    </a:cubicBezTo>
                    <a:lnTo>
                      <a:pt x="4593" y="5941"/>
                    </a:lnTo>
                    <a:lnTo>
                      <a:pt x="4501" y="5694"/>
                    </a:lnTo>
                    <a:lnTo>
                      <a:pt x="4100" y="5956"/>
                    </a:lnTo>
                    <a:cubicBezTo>
                      <a:pt x="4177" y="5833"/>
                      <a:pt x="4254" y="5710"/>
                      <a:pt x="4331" y="5587"/>
                    </a:cubicBezTo>
                    <a:cubicBezTo>
                      <a:pt x="4362" y="5533"/>
                      <a:pt x="4393" y="5479"/>
                      <a:pt x="4424" y="5425"/>
                    </a:cubicBezTo>
                    <a:lnTo>
                      <a:pt x="5040" y="5086"/>
                    </a:lnTo>
                    <a:lnTo>
                      <a:pt x="4593" y="5147"/>
                    </a:lnTo>
                    <a:cubicBezTo>
                      <a:pt x="4616" y="5101"/>
                      <a:pt x="4639" y="5055"/>
                      <a:pt x="4662" y="5016"/>
                    </a:cubicBezTo>
                    <a:cubicBezTo>
                      <a:pt x="4770" y="4824"/>
                      <a:pt x="4878" y="4631"/>
                      <a:pt x="4978" y="4431"/>
                    </a:cubicBezTo>
                    <a:lnTo>
                      <a:pt x="4978" y="4431"/>
                    </a:lnTo>
                    <a:cubicBezTo>
                      <a:pt x="4832" y="4593"/>
                      <a:pt x="4693" y="4770"/>
                      <a:pt x="4555" y="4939"/>
                    </a:cubicBezTo>
                    <a:cubicBezTo>
                      <a:pt x="4501" y="5016"/>
                      <a:pt x="4447" y="5093"/>
                      <a:pt x="4385" y="5170"/>
                    </a:cubicBezTo>
                    <a:lnTo>
                      <a:pt x="4339" y="5178"/>
                    </a:lnTo>
                    <a:lnTo>
                      <a:pt x="4354" y="5217"/>
                    </a:lnTo>
                    <a:cubicBezTo>
                      <a:pt x="4285" y="5301"/>
                      <a:pt x="4223" y="5386"/>
                      <a:pt x="4162" y="5471"/>
                    </a:cubicBezTo>
                    <a:cubicBezTo>
                      <a:pt x="4023" y="5656"/>
                      <a:pt x="3884" y="5848"/>
                      <a:pt x="3753" y="6041"/>
                    </a:cubicBezTo>
                    <a:cubicBezTo>
                      <a:pt x="3730" y="5594"/>
                      <a:pt x="3722" y="5155"/>
                      <a:pt x="3738" y="4708"/>
                    </a:cubicBezTo>
                    <a:cubicBezTo>
                      <a:pt x="3846" y="4593"/>
                      <a:pt x="3946" y="4485"/>
                      <a:pt x="4046" y="4369"/>
                    </a:cubicBezTo>
                    <a:lnTo>
                      <a:pt x="4624" y="4346"/>
                    </a:lnTo>
                    <a:lnTo>
                      <a:pt x="4562" y="4092"/>
                    </a:lnTo>
                    <a:lnTo>
                      <a:pt x="4123" y="4284"/>
                    </a:lnTo>
                    <a:cubicBezTo>
                      <a:pt x="4223" y="4177"/>
                      <a:pt x="4316" y="4061"/>
                      <a:pt x="4416" y="3953"/>
                    </a:cubicBezTo>
                    <a:lnTo>
                      <a:pt x="4531" y="3807"/>
                    </a:lnTo>
                    <a:lnTo>
                      <a:pt x="5194" y="3576"/>
                    </a:lnTo>
                    <a:lnTo>
                      <a:pt x="4739" y="3560"/>
                    </a:lnTo>
                    <a:cubicBezTo>
                      <a:pt x="4770" y="3522"/>
                      <a:pt x="4809" y="3483"/>
                      <a:pt x="4840" y="3445"/>
                    </a:cubicBezTo>
                    <a:cubicBezTo>
                      <a:pt x="4971" y="3275"/>
                      <a:pt x="5109" y="3098"/>
                      <a:pt x="5240" y="2921"/>
                    </a:cubicBezTo>
                    <a:lnTo>
                      <a:pt x="5240" y="2921"/>
                    </a:lnTo>
                    <a:cubicBezTo>
                      <a:pt x="5071" y="3059"/>
                      <a:pt x="4909" y="3206"/>
                      <a:pt x="4739" y="3360"/>
                    </a:cubicBezTo>
                    <a:lnTo>
                      <a:pt x="4531" y="3552"/>
                    </a:lnTo>
                    <a:lnTo>
                      <a:pt x="4493" y="3552"/>
                    </a:lnTo>
                    <a:lnTo>
                      <a:pt x="4493" y="3591"/>
                    </a:lnTo>
                    <a:cubicBezTo>
                      <a:pt x="4416" y="3660"/>
                      <a:pt x="4339" y="3737"/>
                      <a:pt x="4262" y="3807"/>
                    </a:cubicBezTo>
                    <a:cubicBezTo>
                      <a:pt x="4092" y="3976"/>
                      <a:pt x="3923" y="4146"/>
                      <a:pt x="3761" y="4315"/>
                    </a:cubicBezTo>
                    <a:cubicBezTo>
                      <a:pt x="3769" y="4230"/>
                      <a:pt x="3776" y="4146"/>
                      <a:pt x="3784" y="4061"/>
                    </a:cubicBezTo>
                    <a:cubicBezTo>
                      <a:pt x="3823" y="3691"/>
                      <a:pt x="3876" y="3314"/>
                      <a:pt x="3961" y="2951"/>
                    </a:cubicBezTo>
                    <a:cubicBezTo>
                      <a:pt x="4046" y="2874"/>
                      <a:pt x="4138" y="2797"/>
                      <a:pt x="4223" y="2720"/>
                    </a:cubicBezTo>
                    <a:cubicBezTo>
                      <a:pt x="4254" y="2689"/>
                      <a:pt x="4293" y="2659"/>
                      <a:pt x="4323" y="2636"/>
                    </a:cubicBezTo>
                    <a:lnTo>
                      <a:pt x="4632" y="2689"/>
                    </a:lnTo>
                    <a:lnTo>
                      <a:pt x="4632" y="2428"/>
                    </a:lnTo>
                    <a:lnTo>
                      <a:pt x="4531" y="2443"/>
                    </a:lnTo>
                    <a:cubicBezTo>
                      <a:pt x="4585" y="2397"/>
                      <a:pt x="4632" y="2358"/>
                      <a:pt x="4685" y="2312"/>
                    </a:cubicBezTo>
                    <a:lnTo>
                      <a:pt x="4886" y="2119"/>
                    </a:lnTo>
                    <a:lnTo>
                      <a:pt x="5356" y="2058"/>
                    </a:lnTo>
                    <a:lnTo>
                      <a:pt x="5032" y="1973"/>
                    </a:lnTo>
                    <a:cubicBezTo>
                      <a:pt x="5209" y="1796"/>
                      <a:pt x="5379" y="1619"/>
                      <a:pt x="5541" y="1418"/>
                    </a:cubicBezTo>
                    <a:lnTo>
                      <a:pt x="5541" y="1418"/>
                    </a:lnTo>
                    <a:cubicBezTo>
                      <a:pt x="5286" y="1580"/>
                      <a:pt x="5055" y="1742"/>
                      <a:pt x="4816" y="1919"/>
                    </a:cubicBezTo>
                    <a:lnTo>
                      <a:pt x="4670" y="1888"/>
                    </a:lnTo>
                    <a:lnTo>
                      <a:pt x="4662" y="2042"/>
                    </a:lnTo>
                    <a:lnTo>
                      <a:pt x="4531" y="2135"/>
                    </a:lnTo>
                    <a:cubicBezTo>
                      <a:pt x="4377" y="2258"/>
                      <a:pt x="4231" y="2381"/>
                      <a:pt x="4077" y="2512"/>
                    </a:cubicBezTo>
                    <a:cubicBezTo>
                      <a:pt x="4146" y="2281"/>
                      <a:pt x="4231" y="2050"/>
                      <a:pt x="4323" y="1827"/>
                    </a:cubicBezTo>
                    <a:cubicBezTo>
                      <a:pt x="4624" y="1110"/>
                      <a:pt x="5102" y="478"/>
                      <a:pt x="571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53"/>
              <p:cNvGrpSpPr/>
              <p:nvPr/>
            </p:nvGrpSpPr>
            <p:grpSpPr>
              <a:xfrm>
                <a:off x="-3912631" y="2492173"/>
                <a:ext cx="508196" cy="1426362"/>
                <a:chOff x="-3912631" y="2492173"/>
                <a:chExt cx="508196" cy="1426362"/>
              </a:xfrm>
            </p:grpSpPr>
            <p:sp>
              <p:nvSpPr>
                <p:cNvPr id="1846" name="Google Shape;1846;p53"/>
                <p:cNvSpPr/>
                <p:nvPr/>
              </p:nvSpPr>
              <p:spPr>
                <a:xfrm>
                  <a:off x="-3912631" y="2492173"/>
                  <a:ext cx="472155" cy="722624"/>
                </a:xfrm>
                <a:custGeom>
                  <a:avLst/>
                  <a:gdLst/>
                  <a:ahLst/>
                  <a:cxnLst/>
                  <a:rect l="l" t="t" r="r" b="b"/>
                  <a:pathLst>
                    <a:path w="5725" h="8762" extrusionOk="0">
                      <a:moveTo>
                        <a:pt x="2882" y="4215"/>
                      </a:moveTo>
                      <a:lnTo>
                        <a:pt x="2890" y="4223"/>
                      </a:lnTo>
                      <a:lnTo>
                        <a:pt x="2882" y="4223"/>
                      </a:lnTo>
                      <a:lnTo>
                        <a:pt x="2882" y="4215"/>
                      </a:lnTo>
                      <a:close/>
                      <a:moveTo>
                        <a:pt x="2874" y="4423"/>
                      </a:moveTo>
                      <a:lnTo>
                        <a:pt x="2990" y="4454"/>
                      </a:lnTo>
                      <a:lnTo>
                        <a:pt x="2874" y="4678"/>
                      </a:lnTo>
                      <a:lnTo>
                        <a:pt x="2874" y="4423"/>
                      </a:lnTo>
                      <a:close/>
                      <a:moveTo>
                        <a:pt x="2165" y="5533"/>
                      </a:moveTo>
                      <a:lnTo>
                        <a:pt x="2281" y="5571"/>
                      </a:lnTo>
                      <a:lnTo>
                        <a:pt x="2142" y="5541"/>
                      </a:lnTo>
                      <a:lnTo>
                        <a:pt x="2165" y="5533"/>
                      </a:lnTo>
                      <a:close/>
                      <a:moveTo>
                        <a:pt x="3105" y="4578"/>
                      </a:moveTo>
                      <a:cubicBezTo>
                        <a:pt x="3182" y="4693"/>
                        <a:pt x="3259" y="4801"/>
                        <a:pt x="3336" y="4917"/>
                      </a:cubicBezTo>
                      <a:lnTo>
                        <a:pt x="3383" y="4986"/>
                      </a:lnTo>
                      <a:cubicBezTo>
                        <a:pt x="3360" y="5433"/>
                        <a:pt x="3367" y="5872"/>
                        <a:pt x="3398" y="6311"/>
                      </a:cubicBezTo>
                      <a:cubicBezTo>
                        <a:pt x="3205" y="6118"/>
                        <a:pt x="3013" y="5918"/>
                        <a:pt x="2820" y="5718"/>
                      </a:cubicBezTo>
                      <a:lnTo>
                        <a:pt x="2820" y="5718"/>
                      </a:lnTo>
                      <a:lnTo>
                        <a:pt x="2851" y="5726"/>
                      </a:lnTo>
                      <a:lnTo>
                        <a:pt x="2859" y="5564"/>
                      </a:lnTo>
                      <a:cubicBezTo>
                        <a:pt x="2866" y="5309"/>
                        <a:pt x="2874" y="5048"/>
                        <a:pt x="2874" y="4793"/>
                      </a:cubicBezTo>
                      <a:lnTo>
                        <a:pt x="3105" y="4578"/>
                      </a:lnTo>
                      <a:close/>
                      <a:moveTo>
                        <a:pt x="3259" y="6542"/>
                      </a:moveTo>
                      <a:lnTo>
                        <a:pt x="3259" y="6542"/>
                      </a:lnTo>
                      <a:cubicBezTo>
                        <a:pt x="3313" y="6604"/>
                        <a:pt x="3367" y="6666"/>
                        <a:pt x="3421" y="6719"/>
                      </a:cubicBezTo>
                      <a:cubicBezTo>
                        <a:pt x="3428" y="6793"/>
                        <a:pt x="3436" y="6859"/>
                        <a:pt x="3443" y="6925"/>
                      </a:cubicBezTo>
                      <a:lnTo>
                        <a:pt x="3443" y="6925"/>
                      </a:lnTo>
                      <a:cubicBezTo>
                        <a:pt x="3382" y="6795"/>
                        <a:pt x="3321" y="6665"/>
                        <a:pt x="3259" y="6542"/>
                      </a:cubicBezTo>
                      <a:close/>
                      <a:moveTo>
                        <a:pt x="5725" y="1"/>
                      </a:moveTo>
                      <a:lnTo>
                        <a:pt x="5725" y="1"/>
                      </a:lnTo>
                      <a:cubicBezTo>
                        <a:pt x="5039" y="417"/>
                        <a:pt x="4492" y="1018"/>
                        <a:pt x="4138" y="1734"/>
                      </a:cubicBezTo>
                      <a:cubicBezTo>
                        <a:pt x="3960" y="2081"/>
                        <a:pt x="3814" y="2451"/>
                        <a:pt x="3714" y="2829"/>
                      </a:cubicBezTo>
                      <a:cubicBezTo>
                        <a:pt x="3575" y="2597"/>
                        <a:pt x="3444" y="2374"/>
                        <a:pt x="3313" y="2150"/>
                      </a:cubicBezTo>
                      <a:cubicBezTo>
                        <a:pt x="3236" y="2020"/>
                        <a:pt x="3159" y="1881"/>
                        <a:pt x="3082" y="1742"/>
                      </a:cubicBezTo>
                      <a:cubicBezTo>
                        <a:pt x="3005" y="1611"/>
                        <a:pt x="2943" y="1465"/>
                        <a:pt x="2897" y="1318"/>
                      </a:cubicBezTo>
                      <a:lnTo>
                        <a:pt x="2897" y="1318"/>
                      </a:lnTo>
                      <a:cubicBezTo>
                        <a:pt x="2897" y="1395"/>
                        <a:pt x="2905" y="1480"/>
                        <a:pt x="2928" y="1557"/>
                      </a:cubicBezTo>
                      <a:cubicBezTo>
                        <a:pt x="2943" y="1634"/>
                        <a:pt x="2967" y="1711"/>
                        <a:pt x="2990" y="1788"/>
                      </a:cubicBezTo>
                      <a:cubicBezTo>
                        <a:pt x="3036" y="1935"/>
                        <a:pt x="3098" y="2081"/>
                        <a:pt x="3159" y="2228"/>
                      </a:cubicBezTo>
                      <a:lnTo>
                        <a:pt x="2235" y="2058"/>
                      </a:lnTo>
                      <a:lnTo>
                        <a:pt x="3121" y="2482"/>
                      </a:lnTo>
                      <a:lnTo>
                        <a:pt x="3182" y="2281"/>
                      </a:lnTo>
                      <a:cubicBezTo>
                        <a:pt x="3306" y="2551"/>
                        <a:pt x="3429" y="2821"/>
                        <a:pt x="3568" y="3075"/>
                      </a:cubicBezTo>
                      <a:lnTo>
                        <a:pt x="3621" y="3175"/>
                      </a:lnTo>
                      <a:cubicBezTo>
                        <a:pt x="3552" y="3453"/>
                        <a:pt x="3498" y="3738"/>
                        <a:pt x="3460" y="4015"/>
                      </a:cubicBezTo>
                      <a:cubicBezTo>
                        <a:pt x="3437" y="4200"/>
                        <a:pt x="3421" y="4377"/>
                        <a:pt x="3406" y="4554"/>
                      </a:cubicBezTo>
                      <a:cubicBezTo>
                        <a:pt x="3259" y="4339"/>
                        <a:pt x="3105" y="4123"/>
                        <a:pt x="2951" y="3907"/>
                      </a:cubicBezTo>
                      <a:lnTo>
                        <a:pt x="3221" y="3437"/>
                      </a:lnTo>
                      <a:lnTo>
                        <a:pt x="2866" y="3730"/>
                      </a:lnTo>
                      <a:lnTo>
                        <a:pt x="2866" y="3576"/>
                      </a:lnTo>
                      <a:cubicBezTo>
                        <a:pt x="2859" y="3352"/>
                        <a:pt x="2851" y="3137"/>
                        <a:pt x="2828" y="2913"/>
                      </a:cubicBezTo>
                      <a:cubicBezTo>
                        <a:pt x="2789" y="3129"/>
                        <a:pt x="2766" y="3352"/>
                        <a:pt x="2735" y="3568"/>
                      </a:cubicBezTo>
                      <a:lnTo>
                        <a:pt x="2735" y="3591"/>
                      </a:lnTo>
                      <a:lnTo>
                        <a:pt x="2450" y="3183"/>
                      </a:lnTo>
                      <a:cubicBezTo>
                        <a:pt x="2319" y="3013"/>
                        <a:pt x="2204" y="2836"/>
                        <a:pt x="2104" y="2644"/>
                      </a:cubicBezTo>
                      <a:lnTo>
                        <a:pt x="2104" y="2644"/>
                      </a:lnTo>
                      <a:cubicBezTo>
                        <a:pt x="2119" y="2751"/>
                        <a:pt x="2158" y="2859"/>
                        <a:pt x="2204" y="2960"/>
                      </a:cubicBezTo>
                      <a:cubicBezTo>
                        <a:pt x="2242" y="3052"/>
                        <a:pt x="2289" y="3152"/>
                        <a:pt x="2335" y="3252"/>
                      </a:cubicBezTo>
                      <a:cubicBezTo>
                        <a:pt x="2404" y="3383"/>
                        <a:pt x="2473" y="3514"/>
                        <a:pt x="2550" y="3645"/>
                      </a:cubicBezTo>
                      <a:lnTo>
                        <a:pt x="1819" y="3391"/>
                      </a:lnTo>
                      <a:lnTo>
                        <a:pt x="2681" y="3969"/>
                      </a:lnTo>
                      <a:lnTo>
                        <a:pt x="2705" y="3923"/>
                      </a:lnTo>
                      <a:lnTo>
                        <a:pt x="2705" y="3923"/>
                      </a:lnTo>
                      <a:cubicBezTo>
                        <a:pt x="2697" y="4023"/>
                        <a:pt x="2681" y="4123"/>
                        <a:pt x="2674" y="4231"/>
                      </a:cubicBezTo>
                      <a:lnTo>
                        <a:pt x="2150" y="4246"/>
                      </a:lnTo>
                      <a:lnTo>
                        <a:pt x="2666" y="4369"/>
                      </a:lnTo>
                      <a:cubicBezTo>
                        <a:pt x="2643" y="4693"/>
                        <a:pt x="2620" y="5024"/>
                        <a:pt x="2604" y="5356"/>
                      </a:cubicBezTo>
                      <a:lnTo>
                        <a:pt x="2574" y="5286"/>
                      </a:lnTo>
                      <a:cubicBezTo>
                        <a:pt x="2296" y="4839"/>
                        <a:pt x="2003" y="4400"/>
                        <a:pt x="1688" y="3977"/>
                      </a:cubicBezTo>
                      <a:cubicBezTo>
                        <a:pt x="1711" y="3861"/>
                        <a:pt x="1734" y="3753"/>
                        <a:pt x="1757" y="3645"/>
                      </a:cubicBezTo>
                      <a:cubicBezTo>
                        <a:pt x="1772" y="3560"/>
                        <a:pt x="1788" y="3476"/>
                        <a:pt x="1795" y="3391"/>
                      </a:cubicBezTo>
                      <a:lnTo>
                        <a:pt x="2219" y="3144"/>
                      </a:lnTo>
                      <a:lnTo>
                        <a:pt x="2042" y="2952"/>
                      </a:lnTo>
                      <a:lnTo>
                        <a:pt x="1826" y="3237"/>
                      </a:lnTo>
                      <a:cubicBezTo>
                        <a:pt x="1834" y="3198"/>
                        <a:pt x="1842" y="3160"/>
                        <a:pt x="1849" y="3121"/>
                      </a:cubicBezTo>
                      <a:cubicBezTo>
                        <a:pt x="1865" y="2983"/>
                        <a:pt x="1880" y="2844"/>
                        <a:pt x="1896" y="2705"/>
                      </a:cubicBezTo>
                      <a:lnTo>
                        <a:pt x="2350" y="2197"/>
                      </a:lnTo>
                      <a:lnTo>
                        <a:pt x="1926" y="2412"/>
                      </a:lnTo>
                      <a:cubicBezTo>
                        <a:pt x="1934" y="2289"/>
                        <a:pt x="1942" y="2174"/>
                        <a:pt x="1942" y="2050"/>
                      </a:cubicBezTo>
                      <a:lnTo>
                        <a:pt x="1942" y="2050"/>
                      </a:lnTo>
                      <a:cubicBezTo>
                        <a:pt x="1888" y="2189"/>
                        <a:pt x="1834" y="2335"/>
                        <a:pt x="1795" y="2482"/>
                      </a:cubicBezTo>
                      <a:lnTo>
                        <a:pt x="1718" y="2520"/>
                      </a:lnTo>
                      <a:lnTo>
                        <a:pt x="1765" y="2574"/>
                      </a:lnTo>
                      <a:cubicBezTo>
                        <a:pt x="1711" y="2744"/>
                        <a:pt x="1664" y="2906"/>
                        <a:pt x="1626" y="3075"/>
                      </a:cubicBezTo>
                      <a:cubicBezTo>
                        <a:pt x="1580" y="3245"/>
                        <a:pt x="1541" y="3429"/>
                        <a:pt x="1503" y="3599"/>
                      </a:cubicBezTo>
                      <a:cubicBezTo>
                        <a:pt x="1495" y="3638"/>
                        <a:pt x="1487" y="3668"/>
                        <a:pt x="1480" y="3707"/>
                      </a:cubicBezTo>
                      <a:cubicBezTo>
                        <a:pt x="1133" y="3229"/>
                        <a:pt x="748" y="2782"/>
                        <a:pt x="339" y="2359"/>
                      </a:cubicBezTo>
                      <a:lnTo>
                        <a:pt x="339" y="2359"/>
                      </a:lnTo>
                      <a:cubicBezTo>
                        <a:pt x="717" y="2844"/>
                        <a:pt x="1063" y="3345"/>
                        <a:pt x="1395" y="3861"/>
                      </a:cubicBezTo>
                      <a:lnTo>
                        <a:pt x="1441" y="3930"/>
                      </a:lnTo>
                      <a:lnTo>
                        <a:pt x="1433" y="3969"/>
                      </a:lnTo>
                      <a:lnTo>
                        <a:pt x="786" y="3661"/>
                      </a:lnTo>
                      <a:cubicBezTo>
                        <a:pt x="655" y="3599"/>
                        <a:pt x="524" y="3537"/>
                        <a:pt x="393" y="3468"/>
                      </a:cubicBezTo>
                      <a:cubicBezTo>
                        <a:pt x="254" y="3414"/>
                        <a:pt x="131" y="3337"/>
                        <a:pt x="16" y="3252"/>
                      </a:cubicBezTo>
                      <a:lnTo>
                        <a:pt x="16" y="3252"/>
                      </a:lnTo>
                      <a:cubicBezTo>
                        <a:pt x="54" y="3314"/>
                        <a:pt x="108" y="3368"/>
                        <a:pt x="162" y="3414"/>
                      </a:cubicBezTo>
                      <a:cubicBezTo>
                        <a:pt x="216" y="3468"/>
                        <a:pt x="278" y="3514"/>
                        <a:pt x="339" y="3560"/>
                      </a:cubicBezTo>
                      <a:cubicBezTo>
                        <a:pt x="455" y="3645"/>
                        <a:pt x="578" y="3730"/>
                        <a:pt x="701" y="3815"/>
                      </a:cubicBezTo>
                      <a:lnTo>
                        <a:pt x="724" y="3822"/>
                      </a:lnTo>
                      <a:lnTo>
                        <a:pt x="0" y="4246"/>
                      </a:lnTo>
                      <a:lnTo>
                        <a:pt x="0" y="4246"/>
                      </a:lnTo>
                      <a:lnTo>
                        <a:pt x="948" y="3992"/>
                      </a:lnTo>
                      <a:lnTo>
                        <a:pt x="925" y="3946"/>
                      </a:lnTo>
                      <a:lnTo>
                        <a:pt x="925" y="3946"/>
                      </a:lnTo>
                      <a:cubicBezTo>
                        <a:pt x="1110" y="4054"/>
                        <a:pt x="1287" y="4161"/>
                        <a:pt x="1472" y="4254"/>
                      </a:cubicBezTo>
                      <a:lnTo>
                        <a:pt x="1611" y="4331"/>
                      </a:lnTo>
                      <a:lnTo>
                        <a:pt x="1634" y="4239"/>
                      </a:lnTo>
                      <a:cubicBezTo>
                        <a:pt x="1772" y="4462"/>
                        <a:pt x="1911" y="4693"/>
                        <a:pt x="2042" y="4917"/>
                      </a:cubicBezTo>
                      <a:cubicBezTo>
                        <a:pt x="1965" y="4847"/>
                        <a:pt x="1896" y="4762"/>
                        <a:pt x="1842" y="4678"/>
                      </a:cubicBezTo>
                      <a:lnTo>
                        <a:pt x="1842" y="4678"/>
                      </a:lnTo>
                      <a:cubicBezTo>
                        <a:pt x="1872" y="4778"/>
                        <a:pt x="1926" y="4878"/>
                        <a:pt x="1988" y="4963"/>
                      </a:cubicBezTo>
                      <a:cubicBezTo>
                        <a:pt x="2050" y="5063"/>
                        <a:pt x="2111" y="5148"/>
                        <a:pt x="2173" y="5232"/>
                      </a:cubicBezTo>
                      <a:cubicBezTo>
                        <a:pt x="2181" y="5248"/>
                        <a:pt x="2196" y="5263"/>
                        <a:pt x="2211" y="5279"/>
                      </a:cubicBezTo>
                      <a:cubicBezTo>
                        <a:pt x="1980" y="5225"/>
                        <a:pt x="1749" y="5163"/>
                        <a:pt x="1518" y="5109"/>
                      </a:cubicBezTo>
                      <a:lnTo>
                        <a:pt x="894" y="4955"/>
                      </a:lnTo>
                      <a:cubicBezTo>
                        <a:pt x="686" y="4909"/>
                        <a:pt x="478" y="4847"/>
                        <a:pt x="278" y="4770"/>
                      </a:cubicBezTo>
                      <a:lnTo>
                        <a:pt x="278" y="4770"/>
                      </a:lnTo>
                      <a:cubicBezTo>
                        <a:pt x="362" y="4839"/>
                        <a:pt x="455" y="4893"/>
                        <a:pt x="555" y="4940"/>
                      </a:cubicBezTo>
                      <a:cubicBezTo>
                        <a:pt x="655" y="4986"/>
                        <a:pt x="748" y="5032"/>
                        <a:pt x="855" y="5071"/>
                      </a:cubicBezTo>
                      <a:cubicBezTo>
                        <a:pt x="994" y="5125"/>
                        <a:pt x="1133" y="5178"/>
                        <a:pt x="1271" y="5232"/>
                      </a:cubicBezTo>
                      <a:lnTo>
                        <a:pt x="547" y="5518"/>
                      </a:lnTo>
                      <a:lnTo>
                        <a:pt x="547" y="5518"/>
                      </a:lnTo>
                      <a:lnTo>
                        <a:pt x="1580" y="5394"/>
                      </a:lnTo>
                      <a:lnTo>
                        <a:pt x="1564" y="5340"/>
                      </a:lnTo>
                      <a:lnTo>
                        <a:pt x="1903" y="5448"/>
                      </a:lnTo>
                      <a:lnTo>
                        <a:pt x="1857" y="5487"/>
                      </a:lnTo>
                      <a:lnTo>
                        <a:pt x="1680" y="5456"/>
                      </a:lnTo>
                      <a:lnTo>
                        <a:pt x="1819" y="5525"/>
                      </a:lnTo>
                      <a:lnTo>
                        <a:pt x="1356" y="5949"/>
                      </a:lnTo>
                      <a:lnTo>
                        <a:pt x="2011" y="5610"/>
                      </a:lnTo>
                      <a:lnTo>
                        <a:pt x="2550" y="5849"/>
                      </a:lnTo>
                      <a:cubicBezTo>
                        <a:pt x="2597" y="5949"/>
                        <a:pt x="2643" y="6041"/>
                        <a:pt x="2697" y="6142"/>
                      </a:cubicBezTo>
                      <a:lnTo>
                        <a:pt x="2142" y="6249"/>
                      </a:lnTo>
                      <a:lnTo>
                        <a:pt x="2766" y="6296"/>
                      </a:lnTo>
                      <a:cubicBezTo>
                        <a:pt x="2897" y="6550"/>
                        <a:pt x="3013" y="6804"/>
                        <a:pt x="3128" y="7066"/>
                      </a:cubicBezTo>
                      <a:cubicBezTo>
                        <a:pt x="3252" y="7344"/>
                        <a:pt x="3360" y="7621"/>
                        <a:pt x="3467" y="7906"/>
                      </a:cubicBezTo>
                      <a:cubicBezTo>
                        <a:pt x="3568" y="8191"/>
                        <a:pt x="3668" y="8476"/>
                        <a:pt x="3752" y="8761"/>
                      </a:cubicBezTo>
                      <a:lnTo>
                        <a:pt x="4122" y="8661"/>
                      </a:lnTo>
                      <a:cubicBezTo>
                        <a:pt x="4038" y="8291"/>
                        <a:pt x="3968" y="7906"/>
                        <a:pt x="3914" y="7528"/>
                      </a:cubicBezTo>
                      <a:cubicBezTo>
                        <a:pt x="3860" y="7166"/>
                        <a:pt x="3814" y="6812"/>
                        <a:pt x="3783" y="6450"/>
                      </a:cubicBezTo>
                      <a:cubicBezTo>
                        <a:pt x="3868" y="6319"/>
                        <a:pt x="3953" y="6180"/>
                        <a:pt x="4045" y="6049"/>
                      </a:cubicBezTo>
                      <a:lnTo>
                        <a:pt x="4600" y="5934"/>
                      </a:lnTo>
                      <a:lnTo>
                        <a:pt x="4508" y="5695"/>
                      </a:lnTo>
                      <a:lnTo>
                        <a:pt x="4107" y="5957"/>
                      </a:lnTo>
                      <a:cubicBezTo>
                        <a:pt x="4184" y="5826"/>
                        <a:pt x="4261" y="5710"/>
                        <a:pt x="4338" y="5579"/>
                      </a:cubicBezTo>
                      <a:cubicBezTo>
                        <a:pt x="4369" y="5525"/>
                        <a:pt x="4400" y="5471"/>
                        <a:pt x="4430" y="5417"/>
                      </a:cubicBezTo>
                      <a:lnTo>
                        <a:pt x="5047" y="5078"/>
                      </a:lnTo>
                      <a:lnTo>
                        <a:pt x="4592" y="5140"/>
                      </a:lnTo>
                      <a:cubicBezTo>
                        <a:pt x="4623" y="5094"/>
                        <a:pt x="4646" y="5055"/>
                        <a:pt x="4669" y="5009"/>
                      </a:cubicBezTo>
                      <a:cubicBezTo>
                        <a:pt x="4777" y="4816"/>
                        <a:pt x="4885" y="4624"/>
                        <a:pt x="4985" y="4423"/>
                      </a:cubicBezTo>
                      <a:lnTo>
                        <a:pt x="4985" y="4423"/>
                      </a:lnTo>
                      <a:cubicBezTo>
                        <a:pt x="4839" y="4593"/>
                        <a:pt x="4700" y="4762"/>
                        <a:pt x="4561" y="4940"/>
                      </a:cubicBezTo>
                      <a:cubicBezTo>
                        <a:pt x="4508" y="5017"/>
                        <a:pt x="4446" y="5094"/>
                        <a:pt x="4392" y="5171"/>
                      </a:cubicBezTo>
                      <a:lnTo>
                        <a:pt x="4346" y="5171"/>
                      </a:lnTo>
                      <a:lnTo>
                        <a:pt x="4361" y="5209"/>
                      </a:lnTo>
                      <a:cubicBezTo>
                        <a:pt x="4292" y="5302"/>
                        <a:pt x="4230" y="5379"/>
                        <a:pt x="4169" y="5471"/>
                      </a:cubicBezTo>
                      <a:cubicBezTo>
                        <a:pt x="4030" y="5664"/>
                        <a:pt x="3891" y="5849"/>
                        <a:pt x="3760" y="6041"/>
                      </a:cubicBezTo>
                      <a:cubicBezTo>
                        <a:pt x="3737" y="5595"/>
                        <a:pt x="3729" y="5148"/>
                        <a:pt x="3745" y="4708"/>
                      </a:cubicBezTo>
                      <a:cubicBezTo>
                        <a:pt x="3845" y="4593"/>
                        <a:pt x="3953" y="4477"/>
                        <a:pt x="4053" y="4362"/>
                      </a:cubicBezTo>
                      <a:lnTo>
                        <a:pt x="4623" y="4339"/>
                      </a:lnTo>
                      <a:lnTo>
                        <a:pt x="4569" y="4084"/>
                      </a:lnTo>
                      <a:lnTo>
                        <a:pt x="4130" y="4277"/>
                      </a:lnTo>
                      <a:cubicBezTo>
                        <a:pt x="4230" y="4169"/>
                        <a:pt x="4323" y="4061"/>
                        <a:pt x="4423" y="3953"/>
                      </a:cubicBezTo>
                      <a:cubicBezTo>
                        <a:pt x="4461" y="3907"/>
                        <a:pt x="4500" y="3853"/>
                        <a:pt x="4538" y="3807"/>
                      </a:cubicBezTo>
                      <a:lnTo>
                        <a:pt x="5201" y="3576"/>
                      </a:lnTo>
                      <a:lnTo>
                        <a:pt x="4746" y="3560"/>
                      </a:lnTo>
                      <a:lnTo>
                        <a:pt x="4847" y="3445"/>
                      </a:lnTo>
                      <a:cubicBezTo>
                        <a:pt x="4978" y="3268"/>
                        <a:pt x="5116" y="3098"/>
                        <a:pt x="5247" y="2913"/>
                      </a:cubicBezTo>
                      <a:lnTo>
                        <a:pt x="5247" y="2913"/>
                      </a:lnTo>
                      <a:cubicBezTo>
                        <a:pt x="5078" y="3060"/>
                        <a:pt x="4916" y="3206"/>
                        <a:pt x="4746" y="3352"/>
                      </a:cubicBezTo>
                      <a:cubicBezTo>
                        <a:pt x="4677" y="3422"/>
                        <a:pt x="4608" y="3483"/>
                        <a:pt x="4538" y="3545"/>
                      </a:cubicBezTo>
                      <a:lnTo>
                        <a:pt x="4492" y="3545"/>
                      </a:lnTo>
                      <a:lnTo>
                        <a:pt x="4500" y="3584"/>
                      </a:lnTo>
                      <a:cubicBezTo>
                        <a:pt x="4423" y="3661"/>
                        <a:pt x="4346" y="3730"/>
                        <a:pt x="4269" y="3807"/>
                      </a:cubicBezTo>
                      <a:cubicBezTo>
                        <a:pt x="4099" y="3977"/>
                        <a:pt x="3930" y="4146"/>
                        <a:pt x="3768" y="4316"/>
                      </a:cubicBezTo>
                      <a:cubicBezTo>
                        <a:pt x="3776" y="4231"/>
                        <a:pt x="3783" y="4146"/>
                        <a:pt x="3791" y="4061"/>
                      </a:cubicBezTo>
                      <a:cubicBezTo>
                        <a:pt x="3822" y="3684"/>
                        <a:pt x="3883" y="3314"/>
                        <a:pt x="3968" y="2944"/>
                      </a:cubicBezTo>
                      <a:cubicBezTo>
                        <a:pt x="4053" y="2875"/>
                        <a:pt x="4145" y="2798"/>
                        <a:pt x="4230" y="2721"/>
                      </a:cubicBezTo>
                      <a:cubicBezTo>
                        <a:pt x="4261" y="2690"/>
                        <a:pt x="4300" y="2659"/>
                        <a:pt x="4323" y="2628"/>
                      </a:cubicBezTo>
                      <a:lnTo>
                        <a:pt x="4639" y="2682"/>
                      </a:lnTo>
                      <a:lnTo>
                        <a:pt x="4639" y="2420"/>
                      </a:lnTo>
                      <a:lnTo>
                        <a:pt x="4538" y="2443"/>
                      </a:lnTo>
                      <a:cubicBezTo>
                        <a:pt x="4585" y="2397"/>
                        <a:pt x="4639" y="2351"/>
                        <a:pt x="4692" y="2305"/>
                      </a:cubicBezTo>
                      <a:cubicBezTo>
                        <a:pt x="4754" y="2243"/>
                        <a:pt x="4823" y="2174"/>
                        <a:pt x="4893" y="2112"/>
                      </a:cubicBezTo>
                      <a:lnTo>
                        <a:pt x="5363" y="2050"/>
                      </a:lnTo>
                      <a:lnTo>
                        <a:pt x="5039" y="1973"/>
                      </a:lnTo>
                      <a:cubicBezTo>
                        <a:pt x="5209" y="1796"/>
                        <a:pt x="5386" y="1611"/>
                        <a:pt x="5548" y="1419"/>
                      </a:cubicBezTo>
                      <a:lnTo>
                        <a:pt x="5548" y="1419"/>
                      </a:lnTo>
                      <a:cubicBezTo>
                        <a:pt x="5293" y="1580"/>
                        <a:pt x="5055" y="1750"/>
                        <a:pt x="4823" y="1919"/>
                      </a:cubicBezTo>
                      <a:lnTo>
                        <a:pt x="4677" y="1889"/>
                      </a:lnTo>
                      <a:lnTo>
                        <a:pt x="4662" y="2043"/>
                      </a:lnTo>
                      <a:lnTo>
                        <a:pt x="4538" y="2135"/>
                      </a:lnTo>
                      <a:cubicBezTo>
                        <a:pt x="4384" y="2258"/>
                        <a:pt x="4230" y="2382"/>
                        <a:pt x="4084" y="2513"/>
                      </a:cubicBezTo>
                      <a:cubicBezTo>
                        <a:pt x="4153" y="2281"/>
                        <a:pt x="4230" y="2050"/>
                        <a:pt x="4330" y="1827"/>
                      </a:cubicBezTo>
                      <a:cubicBezTo>
                        <a:pt x="4631" y="1110"/>
                        <a:pt x="5109" y="479"/>
                        <a:pt x="5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3"/>
                <p:cNvSpPr/>
                <p:nvPr/>
              </p:nvSpPr>
              <p:spPr>
                <a:xfrm>
                  <a:off x="-3828756" y="3023048"/>
                  <a:ext cx="424321" cy="895486"/>
                </a:xfrm>
                <a:custGeom>
                  <a:avLst/>
                  <a:gdLst/>
                  <a:ahLst/>
                  <a:cxnLst/>
                  <a:rect l="l" t="t" r="r" b="b"/>
                  <a:pathLst>
                    <a:path w="5145" h="10858" extrusionOk="0">
                      <a:moveTo>
                        <a:pt x="3306" y="0"/>
                      </a:moveTo>
                      <a:cubicBezTo>
                        <a:pt x="3024" y="0"/>
                        <a:pt x="2673" y="90"/>
                        <a:pt x="2242" y="290"/>
                      </a:cubicBezTo>
                      <a:cubicBezTo>
                        <a:pt x="0" y="1323"/>
                        <a:pt x="1333" y="3542"/>
                        <a:pt x="1742" y="5422"/>
                      </a:cubicBezTo>
                      <a:cubicBezTo>
                        <a:pt x="2134" y="7227"/>
                        <a:pt x="2966" y="10857"/>
                        <a:pt x="3557" y="10857"/>
                      </a:cubicBezTo>
                      <a:cubicBezTo>
                        <a:pt x="3581" y="10857"/>
                        <a:pt x="3606" y="10851"/>
                        <a:pt x="3629" y="10838"/>
                      </a:cubicBezTo>
                      <a:cubicBezTo>
                        <a:pt x="4230" y="10507"/>
                        <a:pt x="3722" y="7587"/>
                        <a:pt x="3937" y="5553"/>
                      </a:cubicBezTo>
                      <a:cubicBezTo>
                        <a:pt x="4124" y="3790"/>
                        <a:pt x="5145" y="0"/>
                        <a:pt x="3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3"/>
                <p:cNvSpPr/>
                <p:nvPr/>
              </p:nvSpPr>
              <p:spPr>
                <a:xfrm>
                  <a:off x="-3784963" y="3185436"/>
                  <a:ext cx="97977" cy="47752"/>
                </a:xfrm>
                <a:custGeom>
                  <a:avLst/>
                  <a:gdLst/>
                  <a:ahLst/>
                  <a:cxnLst/>
                  <a:rect l="l" t="t" r="r" b="b"/>
                  <a:pathLst>
                    <a:path w="1188" h="579" extrusionOk="0">
                      <a:moveTo>
                        <a:pt x="1187" y="1"/>
                      </a:moveTo>
                      <a:lnTo>
                        <a:pt x="1187" y="1"/>
                      </a:lnTo>
                      <a:cubicBezTo>
                        <a:pt x="1080" y="16"/>
                        <a:pt x="972" y="47"/>
                        <a:pt x="864" y="86"/>
                      </a:cubicBezTo>
                      <a:cubicBezTo>
                        <a:pt x="756" y="124"/>
                        <a:pt x="656" y="163"/>
                        <a:pt x="556" y="217"/>
                      </a:cubicBezTo>
                      <a:cubicBezTo>
                        <a:pt x="455" y="263"/>
                        <a:pt x="363" y="317"/>
                        <a:pt x="271" y="378"/>
                      </a:cubicBezTo>
                      <a:cubicBezTo>
                        <a:pt x="170" y="432"/>
                        <a:pt x="86" y="502"/>
                        <a:pt x="1" y="579"/>
                      </a:cubicBezTo>
                      <a:cubicBezTo>
                        <a:pt x="109" y="563"/>
                        <a:pt x="224" y="532"/>
                        <a:pt x="332" y="494"/>
                      </a:cubicBezTo>
                      <a:cubicBezTo>
                        <a:pt x="432" y="463"/>
                        <a:pt x="533" y="417"/>
                        <a:pt x="633" y="371"/>
                      </a:cubicBezTo>
                      <a:cubicBezTo>
                        <a:pt x="733" y="324"/>
                        <a:pt x="833" y="270"/>
                        <a:pt x="925" y="209"/>
                      </a:cubicBezTo>
                      <a:cubicBezTo>
                        <a:pt x="1018" y="147"/>
                        <a:pt x="1110" y="78"/>
                        <a:pt x="1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3"/>
                <p:cNvSpPr/>
                <p:nvPr/>
              </p:nvSpPr>
              <p:spPr>
                <a:xfrm>
                  <a:off x="-3603194" y="3228075"/>
                  <a:ext cx="159584" cy="75627"/>
                </a:xfrm>
                <a:custGeom>
                  <a:avLst/>
                  <a:gdLst/>
                  <a:ahLst/>
                  <a:cxnLst/>
                  <a:rect l="l" t="t" r="r" b="b"/>
                  <a:pathLst>
                    <a:path w="1935" h="917" extrusionOk="0">
                      <a:moveTo>
                        <a:pt x="1934" y="0"/>
                      </a:moveTo>
                      <a:lnTo>
                        <a:pt x="1934" y="0"/>
                      </a:lnTo>
                      <a:cubicBezTo>
                        <a:pt x="1757" y="46"/>
                        <a:pt x="1588" y="100"/>
                        <a:pt x="1418" y="170"/>
                      </a:cubicBezTo>
                      <a:cubicBezTo>
                        <a:pt x="1256" y="231"/>
                        <a:pt x="1087" y="301"/>
                        <a:pt x="933" y="378"/>
                      </a:cubicBezTo>
                      <a:cubicBezTo>
                        <a:pt x="771" y="455"/>
                        <a:pt x="609" y="539"/>
                        <a:pt x="455" y="624"/>
                      </a:cubicBezTo>
                      <a:cubicBezTo>
                        <a:pt x="301" y="709"/>
                        <a:pt x="147" y="809"/>
                        <a:pt x="0" y="917"/>
                      </a:cubicBezTo>
                      <a:cubicBezTo>
                        <a:pt x="178" y="871"/>
                        <a:pt x="347" y="817"/>
                        <a:pt x="517" y="747"/>
                      </a:cubicBezTo>
                      <a:cubicBezTo>
                        <a:pt x="678" y="686"/>
                        <a:pt x="840" y="609"/>
                        <a:pt x="1002" y="532"/>
                      </a:cubicBezTo>
                      <a:cubicBezTo>
                        <a:pt x="1164" y="462"/>
                        <a:pt x="1326" y="378"/>
                        <a:pt x="1480" y="293"/>
                      </a:cubicBezTo>
                      <a:cubicBezTo>
                        <a:pt x="1634" y="200"/>
                        <a:pt x="1788" y="108"/>
                        <a:pt x="1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3"/>
                <p:cNvSpPr/>
                <p:nvPr/>
              </p:nvSpPr>
              <p:spPr>
                <a:xfrm>
                  <a:off x="-3583483" y="3339907"/>
                  <a:ext cx="76947" cy="44535"/>
                </a:xfrm>
                <a:custGeom>
                  <a:avLst/>
                  <a:gdLst/>
                  <a:ahLst/>
                  <a:cxnLst/>
                  <a:rect l="l" t="t" r="r" b="b"/>
                  <a:pathLst>
                    <a:path w="933" h="540" extrusionOk="0">
                      <a:moveTo>
                        <a:pt x="933" y="0"/>
                      </a:moveTo>
                      <a:lnTo>
                        <a:pt x="933" y="0"/>
                      </a:lnTo>
                      <a:cubicBezTo>
                        <a:pt x="840" y="16"/>
                        <a:pt x="748" y="39"/>
                        <a:pt x="663" y="77"/>
                      </a:cubicBezTo>
                      <a:cubicBezTo>
                        <a:pt x="578" y="108"/>
                        <a:pt x="501" y="146"/>
                        <a:pt x="424" y="193"/>
                      </a:cubicBezTo>
                      <a:cubicBezTo>
                        <a:pt x="347" y="239"/>
                        <a:pt x="270" y="285"/>
                        <a:pt x="201" y="347"/>
                      </a:cubicBezTo>
                      <a:cubicBezTo>
                        <a:pt x="124" y="401"/>
                        <a:pt x="62" y="462"/>
                        <a:pt x="0" y="539"/>
                      </a:cubicBezTo>
                      <a:cubicBezTo>
                        <a:pt x="93" y="524"/>
                        <a:pt x="185" y="493"/>
                        <a:pt x="270" y="462"/>
                      </a:cubicBezTo>
                      <a:cubicBezTo>
                        <a:pt x="432" y="393"/>
                        <a:pt x="594" y="301"/>
                        <a:pt x="732" y="193"/>
                      </a:cubicBezTo>
                      <a:cubicBezTo>
                        <a:pt x="809" y="131"/>
                        <a:pt x="871" y="69"/>
                        <a:pt x="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3"/>
                <p:cNvSpPr/>
                <p:nvPr/>
              </p:nvSpPr>
              <p:spPr>
                <a:xfrm>
                  <a:off x="-3713790" y="3503203"/>
                  <a:ext cx="112575" cy="75710"/>
                </a:xfrm>
                <a:custGeom>
                  <a:avLst/>
                  <a:gdLst/>
                  <a:ahLst/>
                  <a:cxnLst/>
                  <a:rect l="l" t="t" r="r" b="b"/>
                  <a:pathLst>
                    <a:path w="1365" h="918" extrusionOk="0">
                      <a:moveTo>
                        <a:pt x="1365" y="0"/>
                      </a:moveTo>
                      <a:lnTo>
                        <a:pt x="1365" y="0"/>
                      </a:lnTo>
                      <a:cubicBezTo>
                        <a:pt x="1234" y="46"/>
                        <a:pt x="1110" y="108"/>
                        <a:pt x="987" y="177"/>
                      </a:cubicBezTo>
                      <a:cubicBezTo>
                        <a:pt x="864" y="247"/>
                        <a:pt x="748" y="316"/>
                        <a:pt x="640" y="393"/>
                      </a:cubicBezTo>
                      <a:cubicBezTo>
                        <a:pt x="409" y="547"/>
                        <a:pt x="193" y="724"/>
                        <a:pt x="1" y="917"/>
                      </a:cubicBezTo>
                      <a:cubicBezTo>
                        <a:pt x="139" y="879"/>
                        <a:pt x="263" y="825"/>
                        <a:pt x="386" y="755"/>
                      </a:cubicBezTo>
                      <a:cubicBezTo>
                        <a:pt x="509" y="686"/>
                        <a:pt x="625" y="617"/>
                        <a:pt x="733" y="540"/>
                      </a:cubicBezTo>
                      <a:cubicBezTo>
                        <a:pt x="848" y="463"/>
                        <a:pt x="956" y="378"/>
                        <a:pt x="1064" y="293"/>
                      </a:cubicBezTo>
                      <a:cubicBezTo>
                        <a:pt x="1172" y="201"/>
                        <a:pt x="1272" y="108"/>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3"/>
                <p:cNvSpPr/>
                <p:nvPr/>
              </p:nvSpPr>
              <p:spPr>
                <a:xfrm>
                  <a:off x="-3574576" y="3585758"/>
                  <a:ext cx="102348" cy="70019"/>
                </a:xfrm>
                <a:custGeom>
                  <a:avLst/>
                  <a:gdLst/>
                  <a:ahLst/>
                  <a:cxnLst/>
                  <a:rect l="l" t="t" r="r" b="b"/>
                  <a:pathLst>
                    <a:path w="1241" h="849" extrusionOk="0">
                      <a:moveTo>
                        <a:pt x="1241" y="1"/>
                      </a:moveTo>
                      <a:lnTo>
                        <a:pt x="1241" y="1"/>
                      </a:lnTo>
                      <a:cubicBezTo>
                        <a:pt x="1117" y="39"/>
                        <a:pt x="1002" y="93"/>
                        <a:pt x="894" y="155"/>
                      </a:cubicBezTo>
                      <a:cubicBezTo>
                        <a:pt x="778" y="217"/>
                        <a:pt x="678" y="278"/>
                        <a:pt x="570" y="348"/>
                      </a:cubicBezTo>
                      <a:cubicBezTo>
                        <a:pt x="470" y="417"/>
                        <a:pt x="370" y="494"/>
                        <a:pt x="278" y="579"/>
                      </a:cubicBezTo>
                      <a:cubicBezTo>
                        <a:pt x="177" y="656"/>
                        <a:pt x="85" y="748"/>
                        <a:pt x="0" y="848"/>
                      </a:cubicBezTo>
                      <a:cubicBezTo>
                        <a:pt x="123" y="802"/>
                        <a:pt x="239" y="756"/>
                        <a:pt x="355" y="694"/>
                      </a:cubicBezTo>
                      <a:cubicBezTo>
                        <a:pt x="462" y="633"/>
                        <a:pt x="570" y="571"/>
                        <a:pt x="670" y="502"/>
                      </a:cubicBezTo>
                      <a:cubicBezTo>
                        <a:pt x="771" y="425"/>
                        <a:pt x="871" y="348"/>
                        <a:pt x="971" y="271"/>
                      </a:cubicBezTo>
                      <a:cubicBezTo>
                        <a:pt x="1063" y="186"/>
                        <a:pt x="1156" y="93"/>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3"/>
                <p:cNvSpPr/>
                <p:nvPr/>
              </p:nvSpPr>
              <p:spPr>
                <a:xfrm>
                  <a:off x="-3595607" y="3046965"/>
                  <a:ext cx="94761" cy="71834"/>
                </a:xfrm>
                <a:custGeom>
                  <a:avLst/>
                  <a:gdLst/>
                  <a:ahLst/>
                  <a:cxnLst/>
                  <a:rect l="l" t="t" r="r" b="b"/>
                  <a:pathLst>
                    <a:path w="1149" h="871" extrusionOk="0">
                      <a:moveTo>
                        <a:pt x="340" y="345"/>
                      </a:moveTo>
                      <a:cubicBezTo>
                        <a:pt x="339" y="346"/>
                        <a:pt x="337" y="349"/>
                        <a:pt x="338" y="349"/>
                      </a:cubicBezTo>
                      <a:cubicBezTo>
                        <a:pt x="338" y="349"/>
                        <a:pt x="339" y="348"/>
                        <a:pt x="340" y="347"/>
                      </a:cubicBezTo>
                      <a:cubicBezTo>
                        <a:pt x="340" y="346"/>
                        <a:pt x="340" y="346"/>
                        <a:pt x="340" y="345"/>
                      </a:cubicBezTo>
                      <a:close/>
                      <a:moveTo>
                        <a:pt x="309" y="407"/>
                      </a:moveTo>
                      <a:cubicBezTo>
                        <a:pt x="308" y="410"/>
                        <a:pt x="307" y="415"/>
                        <a:pt x="307" y="415"/>
                      </a:cubicBezTo>
                      <a:cubicBezTo>
                        <a:pt x="307" y="415"/>
                        <a:pt x="308" y="413"/>
                        <a:pt x="309" y="409"/>
                      </a:cubicBezTo>
                      <a:lnTo>
                        <a:pt x="309" y="407"/>
                      </a:lnTo>
                      <a:close/>
                      <a:moveTo>
                        <a:pt x="177" y="406"/>
                      </a:moveTo>
                      <a:cubicBezTo>
                        <a:pt x="177" y="409"/>
                        <a:pt x="178" y="412"/>
                        <a:pt x="178" y="416"/>
                      </a:cubicBezTo>
                      <a:cubicBezTo>
                        <a:pt x="178" y="412"/>
                        <a:pt x="178" y="409"/>
                        <a:pt x="177" y="406"/>
                      </a:cubicBezTo>
                      <a:close/>
                      <a:moveTo>
                        <a:pt x="340" y="393"/>
                      </a:moveTo>
                      <a:lnTo>
                        <a:pt x="325" y="432"/>
                      </a:lnTo>
                      <a:cubicBezTo>
                        <a:pt x="325" y="432"/>
                        <a:pt x="327" y="423"/>
                        <a:pt x="329" y="417"/>
                      </a:cubicBezTo>
                      <a:lnTo>
                        <a:pt x="329" y="417"/>
                      </a:lnTo>
                      <a:cubicBezTo>
                        <a:pt x="332" y="413"/>
                        <a:pt x="335" y="405"/>
                        <a:pt x="340" y="393"/>
                      </a:cubicBezTo>
                      <a:close/>
                      <a:moveTo>
                        <a:pt x="378" y="432"/>
                      </a:moveTo>
                      <a:lnTo>
                        <a:pt x="378" y="432"/>
                      </a:lnTo>
                      <a:cubicBezTo>
                        <a:pt x="376" y="437"/>
                        <a:pt x="374" y="441"/>
                        <a:pt x="371" y="444"/>
                      </a:cubicBezTo>
                      <a:lnTo>
                        <a:pt x="371" y="444"/>
                      </a:lnTo>
                      <a:lnTo>
                        <a:pt x="378" y="432"/>
                      </a:lnTo>
                      <a:close/>
                      <a:moveTo>
                        <a:pt x="394" y="393"/>
                      </a:moveTo>
                      <a:cubicBezTo>
                        <a:pt x="386" y="416"/>
                        <a:pt x="371" y="432"/>
                        <a:pt x="378" y="432"/>
                      </a:cubicBezTo>
                      <a:lnTo>
                        <a:pt x="378" y="432"/>
                      </a:lnTo>
                      <a:lnTo>
                        <a:pt x="378" y="432"/>
                      </a:lnTo>
                      <a:cubicBezTo>
                        <a:pt x="374" y="439"/>
                        <a:pt x="369" y="446"/>
                        <a:pt x="365" y="453"/>
                      </a:cubicBezTo>
                      <a:lnTo>
                        <a:pt x="365" y="453"/>
                      </a:lnTo>
                      <a:cubicBezTo>
                        <a:pt x="361" y="458"/>
                        <a:pt x="359" y="462"/>
                        <a:pt x="356" y="466"/>
                      </a:cubicBezTo>
                      <a:lnTo>
                        <a:pt x="356" y="466"/>
                      </a:lnTo>
                      <a:cubicBezTo>
                        <a:pt x="364" y="437"/>
                        <a:pt x="379" y="415"/>
                        <a:pt x="394" y="393"/>
                      </a:cubicBezTo>
                      <a:close/>
                      <a:moveTo>
                        <a:pt x="314" y="470"/>
                      </a:moveTo>
                      <a:cubicBezTo>
                        <a:pt x="312" y="474"/>
                        <a:pt x="311" y="479"/>
                        <a:pt x="310" y="483"/>
                      </a:cubicBezTo>
                      <a:lnTo>
                        <a:pt x="310" y="483"/>
                      </a:lnTo>
                      <a:cubicBezTo>
                        <a:pt x="311" y="480"/>
                        <a:pt x="312" y="475"/>
                        <a:pt x="314" y="470"/>
                      </a:cubicBezTo>
                      <a:close/>
                      <a:moveTo>
                        <a:pt x="310" y="483"/>
                      </a:moveTo>
                      <a:cubicBezTo>
                        <a:pt x="309" y="487"/>
                        <a:pt x="308" y="489"/>
                        <a:pt x="308" y="489"/>
                      </a:cubicBezTo>
                      <a:cubicBezTo>
                        <a:pt x="308" y="489"/>
                        <a:pt x="308" y="488"/>
                        <a:pt x="309" y="486"/>
                      </a:cubicBezTo>
                      <a:cubicBezTo>
                        <a:pt x="309" y="485"/>
                        <a:pt x="309" y="484"/>
                        <a:pt x="310" y="483"/>
                      </a:cubicBezTo>
                      <a:close/>
                      <a:moveTo>
                        <a:pt x="386" y="506"/>
                      </a:moveTo>
                      <a:cubicBezTo>
                        <a:pt x="375" y="516"/>
                        <a:pt x="363" y="529"/>
                        <a:pt x="355" y="540"/>
                      </a:cubicBezTo>
                      <a:cubicBezTo>
                        <a:pt x="362" y="533"/>
                        <a:pt x="374" y="519"/>
                        <a:pt x="386" y="506"/>
                      </a:cubicBezTo>
                      <a:close/>
                      <a:moveTo>
                        <a:pt x="415" y="529"/>
                      </a:moveTo>
                      <a:lnTo>
                        <a:pt x="402" y="540"/>
                      </a:lnTo>
                      <a:cubicBezTo>
                        <a:pt x="407" y="537"/>
                        <a:pt x="411" y="533"/>
                        <a:pt x="415" y="529"/>
                      </a:cubicBezTo>
                      <a:close/>
                      <a:moveTo>
                        <a:pt x="385" y="546"/>
                      </a:moveTo>
                      <a:lnTo>
                        <a:pt x="385" y="546"/>
                      </a:lnTo>
                      <a:cubicBezTo>
                        <a:pt x="381" y="549"/>
                        <a:pt x="378" y="552"/>
                        <a:pt x="375" y="555"/>
                      </a:cubicBezTo>
                      <a:lnTo>
                        <a:pt x="378" y="555"/>
                      </a:lnTo>
                      <a:lnTo>
                        <a:pt x="385" y="546"/>
                      </a:lnTo>
                      <a:close/>
                      <a:moveTo>
                        <a:pt x="413" y="567"/>
                      </a:moveTo>
                      <a:cubicBezTo>
                        <a:pt x="411" y="568"/>
                        <a:pt x="410" y="570"/>
                        <a:pt x="408" y="571"/>
                      </a:cubicBezTo>
                      <a:lnTo>
                        <a:pt x="408" y="571"/>
                      </a:lnTo>
                      <a:lnTo>
                        <a:pt x="409" y="570"/>
                      </a:lnTo>
                      <a:cubicBezTo>
                        <a:pt x="411" y="569"/>
                        <a:pt x="412" y="568"/>
                        <a:pt x="413" y="567"/>
                      </a:cubicBezTo>
                      <a:close/>
                      <a:moveTo>
                        <a:pt x="594" y="563"/>
                      </a:moveTo>
                      <a:cubicBezTo>
                        <a:pt x="592" y="565"/>
                        <a:pt x="589" y="568"/>
                        <a:pt x="586" y="570"/>
                      </a:cubicBezTo>
                      <a:cubicBezTo>
                        <a:pt x="582" y="573"/>
                        <a:pt x="579" y="574"/>
                        <a:pt x="579" y="574"/>
                      </a:cubicBezTo>
                      <a:cubicBezTo>
                        <a:pt x="576" y="574"/>
                        <a:pt x="583" y="568"/>
                        <a:pt x="594" y="563"/>
                      </a:cubicBezTo>
                      <a:close/>
                      <a:moveTo>
                        <a:pt x="479" y="578"/>
                      </a:moveTo>
                      <a:lnTo>
                        <a:pt x="466" y="585"/>
                      </a:lnTo>
                      <a:lnTo>
                        <a:pt x="466" y="585"/>
                      </a:lnTo>
                      <a:cubicBezTo>
                        <a:pt x="473" y="584"/>
                        <a:pt x="479" y="578"/>
                        <a:pt x="479" y="578"/>
                      </a:cubicBezTo>
                      <a:close/>
                      <a:moveTo>
                        <a:pt x="550" y="573"/>
                      </a:moveTo>
                      <a:lnTo>
                        <a:pt x="550" y="573"/>
                      </a:lnTo>
                      <a:cubicBezTo>
                        <a:pt x="544" y="577"/>
                        <a:pt x="538" y="581"/>
                        <a:pt x="533" y="586"/>
                      </a:cubicBezTo>
                      <a:lnTo>
                        <a:pt x="533" y="586"/>
                      </a:lnTo>
                      <a:lnTo>
                        <a:pt x="550" y="573"/>
                      </a:lnTo>
                      <a:close/>
                      <a:moveTo>
                        <a:pt x="549" y="585"/>
                      </a:moveTo>
                      <a:cubicBezTo>
                        <a:pt x="546" y="586"/>
                        <a:pt x="545" y="586"/>
                        <a:pt x="548" y="586"/>
                      </a:cubicBezTo>
                      <a:lnTo>
                        <a:pt x="549" y="585"/>
                      </a:lnTo>
                      <a:close/>
                      <a:moveTo>
                        <a:pt x="466" y="585"/>
                      </a:moveTo>
                      <a:cubicBezTo>
                        <a:pt x="465" y="586"/>
                        <a:pt x="464" y="586"/>
                        <a:pt x="463" y="586"/>
                      </a:cubicBezTo>
                      <a:lnTo>
                        <a:pt x="463" y="586"/>
                      </a:lnTo>
                      <a:cubicBezTo>
                        <a:pt x="459" y="589"/>
                        <a:pt x="455" y="592"/>
                        <a:pt x="451" y="595"/>
                      </a:cubicBezTo>
                      <a:lnTo>
                        <a:pt x="451" y="595"/>
                      </a:lnTo>
                      <a:lnTo>
                        <a:pt x="466" y="585"/>
                      </a:lnTo>
                      <a:close/>
                      <a:moveTo>
                        <a:pt x="451" y="595"/>
                      </a:moveTo>
                      <a:lnTo>
                        <a:pt x="440" y="601"/>
                      </a:lnTo>
                      <a:cubicBezTo>
                        <a:pt x="444" y="599"/>
                        <a:pt x="447" y="597"/>
                        <a:pt x="451" y="595"/>
                      </a:cubicBezTo>
                      <a:close/>
                      <a:moveTo>
                        <a:pt x="428" y="588"/>
                      </a:moveTo>
                      <a:cubicBezTo>
                        <a:pt x="421" y="593"/>
                        <a:pt x="413" y="600"/>
                        <a:pt x="406" y="606"/>
                      </a:cubicBezTo>
                      <a:lnTo>
                        <a:pt x="406" y="606"/>
                      </a:lnTo>
                      <a:cubicBezTo>
                        <a:pt x="413" y="600"/>
                        <a:pt x="421" y="594"/>
                        <a:pt x="428" y="588"/>
                      </a:cubicBezTo>
                      <a:close/>
                      <a:moveTo>
                        <a:pt x="533" y="601"/>
                      </a:moveTo>
                      <a:lnTo>
                        <a:pt x="509" y="617"/>
                      </a:lnTo>
                      <a:lnTo>
                        <a:pt x="530" y="604"/>
                      </a:lnTo>
                      <a:lnTo>
                        <a:pt x="530" y="604"/>
                      </a:lnTo>
                      <a:lnTo>
                        <a:pt x="533" y="601"/>
                      </a:lnTo>
                      <a:close/>
                      <a:moveTo>
                        <a:pt x="406" y="606"/>
                      </a:moveTo>
                      <a:cubicBezTo>
                        <a:pt x="395" y="614"/>
                        <a:pt x="384" y="622"/>
                        <a:pt x="371" y="632"/>
                      </a:cubicBezTo>
                      <a:cubicBezTo>
                        <a:pt x="371" y="632"/>
                        <a:pt x="371" y="633"/>
                        <a:pt x="371" y="633"/>
                      </a:cubicBezTo>
                      <a:cubicBezTo>
                        <a:pt x="375" y="633"/>
                        <a:pt x="389" y="619"/>
                        <a:pt x="406" y="606"/>
                      </a:cubicBezTo>
                      <a:close/>
                      <a:moveTo>
                        <a:pt x="408" y="571"/>
                      </a:moveTo>
                      <a:lnTo>
                        <a:pt x="394" y="578"/>
                      </a:lnTo>
                      <a:cubicBezTo>
                        <a:pt x="371" y="601"/>
                        <a:pt x="348" y="624"/>
                        <a:pt x="325" y="647"/>
                      </a:cubicBezTo>
                      <a:cubicBezTo>
                        <a:pt x="341" y="636"/>
                        <a:pt x="377" y="598"/>
                        <a:pt x="408" y="571"/>
                      </a:cubicBezTo>
                      <a:close/>
                      <a:moveTo>
                        <a:pt x="586" y="709"/>
                      </a:moveTo>
                      <a:cubicBezTo>
                        <a:pt x="575" y="715"/>
                        <a:pt x="564" y="720"/>
                        <a:pt x="556" y="724"/>
                      </a:cubicBezTo>
                      <a:cubicBezTo>
                        <a:pt x="559" y="723"/>
                        <a:pt x="561" y="722"/>
                        <a:pt x="562" y="722"/>
                      </a:cubicBezTo>
                      <a:cubicBezTo>
                        <a:pt x="565" y="722"/>
                        <a:pt x="561" y="727"/>
                        <a:pt x="561" y="727"/>
                      </a:cubicBezTo>
                      <a:cubicBezTo>
                        <a:pt x="561" y="727"/>
                        <a:pt x="562" y="726"/>
                        <a:pt x="563" y="724"/>
                      </a:cubicBezTo>
                      <a:lnTo>
                        <a:pt x="586" y="709"/>
                      </a:lnTo>
                      <a:close/>
                      <a:moveTo>
                        <a:pt x="610" y="770"/>
                      </a:moveTo>
                      <a:lnTo>
                        <a:pt x="610" y="770"/>
                      </a:lnTo>
                      <a:cubicBezTo>
                        <a:pt x="604" y="771"/>
                        <a:pt x="595" y="773"/>
                        <a:pt x="586" y="775"/>
                      </a:cubicBezTo>
                      <a:lnTo>
                        <a:pt x="586" y="775"/>
                      </a:lnTo>
                      <a:lnTo>
                        <a:pt x="610" y="771"/>
                      </a:lnTo>
                      <a:cubicBezTo>
                        <a:pt x="610" y="770"/>
                        <a:pt x="610" y="770"/>
                        <a:pt x="610" y="770"/>
                      </a:cubicBezTo>
                      <a:close/>
                      <a:moveTo>
                        <a:pt x="586" y="775"/>
                      </a:moveTo>
                      <a:lnTo>
                        <a:pt x="571" y="778"/>
                      </a:lnTo>
                      <a:cubicBezTo>
                        <a:pt x="568" y="779"/>
                        <a:pt x="567" y="780"/>
                        <a:pt x="568" y="780"/>
                      </a:cubicBezTo>
                      <a:cubicBezTo>
                        <a:pt x="569" y="780"/>
                        <a:pt x="577" y="778"/>
                        <a:pt x="586" y="775"/>
                      </a:cubicBezTo>
                      <a:close/>
                      <a:moveTo>
                        <a:pt x="1027" y="783"/>
                      </a:moveTo>
                      <a:cubicBezTo>
                        <a:pt x="1026" y="783"/>
                        <a:pt x="1023" y="783"/>
                        <a:pt x="1018" y="786"/>
                      </a:cubicBezTo>
                      <a:cubicBezTo>
                        <a:pt x="1023" y="786"/>
                        <a:pt x="1028" y="783"/>
                        <a:pt x="1027" y="783"/>
                      </a:cubicBezTo>
                      <a:close/>
                      <a:moveTo>
                        <a:pt x="974" y="789"/>
                      </a:moveTo>
                      <a:lnTo>
                        <a:pt x="974" y="789"/>
                      </a:lnTo>
                      <a:cubicBezTo>
                        <a:pt x="971" y="790"/>
                        <a:pt x="967" y="792"/>
                        <a:pt x="964" y="794"/>
                      </a:cubicBezTo>
                      <a:lnTo>
                        <a:pt x="964" y="794"/>
                      </a:lnTo>
                      <a:cubicBezTo>
                        <a:pt x="969" y="792"/>
                        <a:pt x="973" y="790"/>
                        <a:pt x="974" y="789"/>
                      </a:cubicBezTo>
                      <a:close/>
                      <a:moveTo>
                        <a:pt x="170" y="0"/>
                      </a:moveTo>
                      <a:cubicBezTo>
                        <a:pt x="170" y="6"/>
                        <a:pt x="175" y="57"/>
                        <a:pt x="170" y="57"/>
                      </a:cubicBezTo>
                      <a:cubicBezTo>
                        <a:pt x="169" y="57"/>
                        <a:pt x="166" y="52"/>
                        <a:pt x="163" y="39"/>
                      </a:cubicBezTo>
                      <a:cubicBezTo>
                        <a:pt x="163" y="54"/>
                        <a:pt x="163" y="62"/>
                        <a:pt x="163" y="77"/>
                      </a:cubicBezTo>
                      <a:cubicBezTo>
                        <a:pt x="153" y="61"/>
                        <a:pt x="144" y="56"/>
                        <a:pt x="136" y="56"/>
                      </a:cubicBezTo>
                      <a:cubicBezTo>
                        <a:pt x="125" y="56"/>
                        <a:pt x="114" y="65"/>
                        <a:pt x="101" y="70"/>
                      </a:cubicBezTo>
                      <a:cubicBezTo>
                        <a:pt x="96" y="75"/>
                        <a:pt x="91" y="78"/>
                        <a:pt x="85" y="78"/>
                      </a:cubicBezTo>
                      <a:cubicBezTo>
                        <a:pt x="72" y="78"/>
                        <a:pt x="55" y="64"/>
                        <a:pt x="24" y="23"/>
                      </a:cubicBezTo>
                      <a:lnTo>
                        <a:pt x="24" y="23"/>
                      </a:lnTo>
                      <a:cubicBezTo>
                        <a:pt x="39" y="46"/>
                        <a:pt x="39" y="54"/>
                        <a:pt x="32" y="54"/>
                      </a:cubicBezTo>
                      <a:cubicBezTo>
                        <a:pt x="32" y="54"/>
                        <a:pt x="47" y="93"/>
                        <a:pt x="55" y="116"/>
                      </a:cubicBezTo>
                      <a:cubicBezTo>
                        <a:pt x="39" y="100"/>
                        <a:pt x="32" y="77"/>
                        <a:pt x="16" y="62"/>
                      </a:cubicBezTo>
                      <a:lnTo>
                        <a:pt x="16" y="62"/>
                      </a:lnTo>
                      <a:cubicBezTo>
                        <a:pt x="32" y="123"/>
                        <a:pt x="1" y="70"/>
                        <a:pt x="16" y="131"/>
                      </a:cubicBezTo>
                      <a:cubicBezTo>
                        <a:pt x="16" y="123"/>
                        <a:pt x="16" y="123"/>
                        <a:pt x="16" y="116"/>
                      </a:cubicBezTo>
                      <a:cubicBezTo>
                        <a:pt x="39" y="185"/>
                        <a:pt x="78" y="262"/>
                        <a:pt x="109" y="355"/>
                      </a:cubicBezTo>
                      <a:cubicBezTo>
                        <a:pt x="104" y="338"/>
                        <a:pt x="103" y="332"/>
                        <a:pt x="104" y="332"/>
                      </a:cubicBezTo>
                      <a:cubicBezTo>
                        <a:pt x="107" y="332"/>
                        <a:pt x="130" y="388"/>
                        <a:pt x="135" y="388"/>
                      </a:cubicBezTo>
                      <a:cubicBezTo>
                        <a:pt x="136" y="388"/>
                        <a:pt x="137" y="387"/>
                        <a:pt x="137" y="386"/>
                      </a:cubicBezTo>
                      <a:lnTo>
                        <a:pt x="137" y="386"/>
                      </a:lnTo>
                      <a:cubicBezTo>
                        <a:pt x="137" y="390"/>
                        <a:pt x="138" y="395"/>
                        <a:pt x="140" y="401"/>
                      </a:cubicBezTo>
                      <a:cubicBezTo>
                        <a:pt x="140" y="389"/>
                        <a:pt x="138" y="381"/>
                        <a:pt x="136" y="375"/>
                      </a:cubicBezTo>
                      <a:lnTo>
                        <a:pt x="136" y="375"/>
                      </a:lnTo>
                      <a:cubicBezTo>
                        <a:pt x="136" y="380"/>
                        <a:pt x="137" y="383"/>
                        <a:pt x="137" y="386"/>
                      </a:cubicBezTo>
                      <a:lnTo>
                        <a:pt x="137" y="386"/>
                      </a:lnTo>
                      <a:cubicBezTo>
                        <a:pt x="135" y="378"/>
                        <a:pt x="134" y="373"/>
                        <a:pt x="134" y="369"/>
                      </a:cubicBezTo>
                      <a:lnTo>
                        <a:pt x="134" y="369"/>
                      </a:lnTo>
                      <a:cubicBezTo>
                        <a:pt x="135" y="371"/>
                        <a:pt x="135" y="373"/>
                        <a:pt x="136" y="375"/>
                      </a:cubicBezTo>
                      <a:lnTo>
                        <a:pt x="136" y="375"/>
                      </a:lnTo>
                      <a:cubicBezTo>
                        <a:pt x="135" y="372"/>
                        <a:pt x="135" y="368"/>
                        <a:pt x="134" y="364"/>
                      </a:cubicBezTo>
                      <a:lnTo>
                        <a:pt x="134" y="364"/>
                      </a:lnTo>
                      <a:cubicBezTo>
                        <a:pt x="134" y="363"/>
                        <a:pt x="134" y="363"/>
                        <a:pt x="135" y="363"/>
                      </a:cubicBezTo>
                      <a:cubicBezTo>
                        <a:pt x="135" y="363"/>
                        <a:pt x="137" y="365"/>
                        <a:pt x="140" y="370"/>
                      </a:cubicBezTo>
                      <a:lnTo>
                        <a:pt x="140" y="378"/>
                      </a:lnTo>
                      <a:cubicBezTo>
                        <a:pt x="140" y="377"/>
                        <a:pt x="141" y="377"/>
                        <a:pt x="142" y="377"/>
                      </a:cubicBezTo>
                      <a:cubicBezTo>
                        <a:pt x="150" y="377"/>
                        <a:pt x="164" y="411"/>
                        <a:pt x="178" y="432"/>
                      </a:cubicBezTo>
                      <a:lnTo>
                        <a:pt x="171" y="390"/>
                      </a:lnTo>
                      <a:lnTo>
                        <a:pt x="171" y="390"/>
                      </a:lnTo>
                      <a:cubicBezTo>
                        <a:pt x="173" y="394"/>
                        <a:pt x="175" y="399"/>
                        <a:pt x="177" y="406"/>
                      </a:cubicBezTo>
                      <a:lnTo>
                        <a:pt x="177" y="406"/>
                      </a:lnTo>
                      <a:cubicBezTo>
                        <a:pt x="170" y="354"/>
                        <a:pt x="170" y="412"/>
                        <a:pt x="163" y="339"/>
                      </a:cubicBezTo>
                      <a:lnTo>
                        <a:pt x="163" y="339"/>
                      </a:lnTo>
                      <a:cubicBezTo>
                        <a:pt x="178" y="424"/>
                        <a:pt x="178" y="339"/>
                        <a:pt x="194" y="439"/>
                      </a:cubicBezTo>
                      <a:cubicBezTo>
                        <a:pt x="194" y="439"/>
                        <a:pt x="186" y="385"/>
                        <a:pt x="194" y="385"/>
                      </a:cubicBezTo>
                      <a:lnTo>
                        <a:pt x="201" y="416"/>
                      </a:lnTo>
                      <a:lnTo>
                        <a:pt x="201" y="378"/>
                      </a:lnTo>
                      <a:cubicBezTo>
                        <a:pt x="209" y="401"/>
                        <a:pt x="209" y="424"/>
                        <a:pt x="209" y="447"/>
                      </a:cubicBezTo>
                      <a:lnTo>
                        <a:pt x="209" y="455"/>
                      </a:lnTo>
                      <a:cubicBezTo>
                        <a:pt x="211" y="463"/>
                        <a:pt x="212" y="466"/>
                        <a:pt x="214" y="466"/>
                      </a:cubicBezTo>
                      <a:cubicBezTo>
                        <a:pt x="216" y="466"/>
                        <a:pt x="217" y="452"/>
                        <a:pt x="217" y="452"/>
                      </a:cubicBezTo>
                      <a:cubicBezTo>
                        <a:pt x="217" y="452"/>
                        <a:pt x="217" y="452"/>
                        <a:pt x="217" y="455"/>
                      </a:cubicBezTo>
                      <a:lnTo>
                        <a:pt x="217" y="432"/>
                      </a:lnTo>
                      <a:cubicBezTo>
                        <a:pt x="219" y="424"/>
                        <a:pt x="222" y="423"/>
                        <a:pt x="224" y="423"/>
                      </a:cubicBezTo>
                      <a:cubicBezTo>
                        <a:pt x="225" y="423"/>
                        <a:pt x="226" y="423"/>
                        <a:pt x="227" y="423"/>
                      </a:cubicBezTo>
                      <a:cubicBezTo>
                        <a:pt x="231" y="423"/>
                        <a:pt x="235" y="421"/>
                        <a:pt x="240" y="385"/>
                      </a:cubicBezTo>
                      <a:lnTo>
                        <a:pt x="240" y="362"/>
                      </a:lnTo>
                      <a:cubicBezTo>
                        <a:pt x="244" y="353"/>
                        <a:pt x="246" y="349"/>
                        <a:pt x="248" y="349"/>
                      </a:cubicBezTo>
                      <a:cubicBezTo>
                        <a:pt x="251" y="349"/>
                        <a:pt x="250" y="368"/>
                        <a:pt x="252" y="368"/>
                      </a:cubicBezTo>
                      <a:cubicBezTo>
                        <a:pt x="253" y="368"/>
                        <a:pt x="254" y="366"/>
                        <a:pt x="255" y="362"/>
                      </a:cubicBezTo>
                      <a:cubicBezTo>
                        <a:pt x="255" y="350"/>
                        <a:pt x="260" y="337"/>
                        <a:pt x="262" y="337"/>
                      </a:cubicBezTo>
                      <a:cubicBezTo>
                        <a:pt x="263" y="337"/>
                        <a:pt x="263" y="338"/>
                        <a:pt x="263" y="339"/>
                      </a:cubicBezTo>
                      <a:cubicBezTo>
                        <a:pt x="263" y="362"/>
                        <a:pt x="263" y="385"/>
                        <a:pt x="263" y="416"/>
                      </a:cubicBezTo>
                      <a:cubicBezTo>
                        <a:pt x="271" y="370"/>
                        <a:pt x="271" y="378"/>
                        <a:pt x="286" y="301"/>
                      </a:cubicBezTo>
                      <a:lnTo>
                        <a:pt x="286" y="339"/>
                      </a:lnTo>
                      <a:cubicBezTo>
                        <a:pt x="286" y="316"/>
                        <a:pt x="286" y="301"/>
                        <a:pt x="294" y="278"/>
                      </a:cubicBezTo>
                      <a:lnTo>
                        <a:pt x="294" y="278"/>
                      </a:lnTo>
                      <a:cubicBezTo>
                        <a:pt x="286" y="308"/>
                        <a:pt x="294" y="331"/>
                        <a:pt x="286" y="378"/>
                      </a:cubicBezTo>
                      <a:cubicBezTo>
                        <a:pt x="286" y="395"/>
                        <a:pt x="287" y="400"/>
                        <a:pt x="289" y="400"/>
                      </a:cubicBezTo>
                      <a:cubicBezTo>
                        <a:pt x="292" y="400"/>
                        <a:pt x="298" y="371"/>
                        <a:pt x="299" y="371"/>
                      </a:cubicBezTo>
                      <a:lnTo>
                        <a:pt x="299" y="371"/>
                      </a:lnTo>
                      <a:cubicBezTo>
                        <a:pt x="299" y="371"/>
                        <a:pt x="298" y="382"/>
                        <a:pt x="294" y="416"/>
                      </a:cubicBezTo>
                      <a:cubicBezTo>
                        <a:pt x="317" y="316"/>
                        <a:pt x="294" y="362"/>
                        <a:pt x="301" y="339"/>
                      </a:cubicBezTo>
                      <a:cubicBezTo>
                        <a:pt x="309" y="318"/>
                        <a:pt x="316" y="277"/>
                        <a:pt x="317" y="277"/>
                      </a:cubicBezTo>
                      <a:cubicBezTo>
                        <a:pt x="317" y="277"/>
                        <a:pt x="317" y="277"/>
                        <a:pt x="317" y="278"/>
                      </a:cubicBezTo>
                      <a:cubicBezTo>
                        <a:pt x="325" y="285"/>
                        <a:pt x="301" y="401"/>
                        <a:pt x="309" y="401"/>
                      </a:cubicBezTo>
                      <a:lnTo>
                        <a:pt x="309" y="407"/>
                      </a:lnTo>
                      <a:lnTo>
                        <a:pt x="309" y="407"/>
                      </a:lnTo>
                      <a:cubicBezTo>
                        <a:pt x="310" y="404"/>
                        <a:pt x="311" y="402"/>
                        <a:pt x="311" y="402"/>
                      </a:cubicBezTo>
                      <a:cubicBezTo>
                        <a:pt x="312" y="402"/>
                        <a:pt x="311" y="405"/>
                        <a:pt x="309" y="416"/>
                      </a:cubicBezTo>
                      <a:cubicBezTo>
                        <a:pt x="325" y="362"/>
                        <a:pt x="309" y="416"/>
                        <a:pt x="332" y="347"/>
                      </a:cubicBezTo>
                      <a:lnTo>
                        <a:pt x="332" y="347"/>
                      </a:lnTo>
                      <a:lnTo>
                        <a:pt x="325" y="362"/>
                      </a:lnTo>
                      <a:cubicBezTo>
                        <a:pt x="331" y="350"/>
                        <a:pt x="353" y="291"/>
                        <a:pt x="356" y="291"/>
                      </a:cubicBezTo>
                      <a:cubicBezTo>
                        <a:pt x="357" y="291"/>
                        <a:pt x="357" y="294"/>
                        <a:pt x="355" y="301"/>
                      </a:cubicBezTo>
                      <a:cubicBezTo>
                        <a:pt x="348" y="315"/>
                        <a:pt x="341" y="336"/>
                        <a:pt x="340" y="345"/>
                      </a:cubicBezTo>
                      <a:lnTo>
                        <a:pt x="340" y="345"/>
                      </a:lnTo>
                      <a:cubicBezTo>
                        <a:pt x="341" y="344"/>
                        <a:pt x="341" y="344"/>
                        <a:pt x="341" y="344"/>
                      </a:cubicBezTo>
                      <a:cubicBezTo>
                        <a:pt x="342" y="344"/>
                        <a:pt x="343" y="346"/>
                        <a:pt x="340" y="355"/>
                      </a:cubicBezTo>
                      <a:cubicBezTo>
                        <a:pt x="317" y="432"/>
                        <a:pt x="325" y="370"/>
                        <a:pt x="309" y="424"/>
                      </a:cubicBezTo>
                      <a:cubicBezTo>
                        <a:pt x="308" y="430"/>
                        <a:pt x="307" y="432"/>
                        <a:pt x="308" y="432"/>
                      </a:cubicBezTo>
                      <a:cubicBezTo>
                        <a:pt x="308" y="432"/>
                        <a:pt x="312" y="419"/>
                        <a:pt x="314" y="419"/>
                      </a:cubicBezTo>
                      <a:cubicBezTo>
                        <a:pt x="315" y="419"/>
                        <a:pt x="315" y="427"/>
                        <a:pt x="309" y="455"/>
                      </a:cubicBezTo>
                      <a:cubicBezTo>
                        <a:pt x="320" y="420"/>
                        <a:pt x="323" y="411"/>
                        <a:pt x="324" y="411"/>
                      </a:cubicBezTo>
                      <a:cubicBezTo>
                        <a:pt x="325" y="411"/>
                        <a:pt x="324" y="422"/>
                        <a:pt x="326" y="422"/>
                      </a:cubicBezTo>
                      <a:cubicBezTo>
                        <a:pt x="326" y="422"/>
                        <a:pt x="326" y="421"/>
                        <a:pt x="327" y="421"/>
                      </a:cubicBezTo>
                      <a:lnTo>
                        <a:pt x="327" y="421"/>
                      </a:lnTo>
                      <a:lnTo>
                        <a:pt x="309" y="462"/>
                      </a:lnTo>
                      <a:cubicBezTo>
                        <a:pt x="314" y="453"/>
                        <a:pt x="316" y="449"/>
                        <a:pt x="317" y="449"/>
                      </a:cubicBezTo>
                      <a:cubicBezTo>
                        <a:pt x="319" y="449"/>
                        <a:pt x="317" y="460"/>
                        <a:pt x="314" y="470"/>
                      </a:cubicBezTo>
                      <a:lnTo>
                        <a:pt x="314" y="470"/>
                      </a:lnTo>
                      <a:cubicBezTo>
                        <a:pt x="322" y="444"/>
                        <a:pt x="334" y="420"/>
                        <a:pt x="340" y="401"/>
                      </a:cubicBezTo>
                      <a:cubicBezTo>
                        <a:pt x="344" y="393"/>
                        <a:pt x="347" y="390"/>
                        <a:pt x="348" y="390"/>
                      </a:cubicBezTo>
                      <a:cubicBezTo>
                        <a:pt x="352" y="390"/>
                        <a:pt x="309" y="494"/>
                        <a:pt x="315" y="494"/>
                      </a:cubicBezTo>
                      <a:cubicBezTo>
                        <a:pt x="316" y="494"/>
                        <a:pt x="316" y="494"/>
                        <a:pt x="317" y="493"/>
                      </a:cubicBezTo>
                      <a:cubicBezTo>
                        <a:pt x="317" y="478"/>
                        <a:pt x="325" y="462"/>
                        <a:pt x="332" y="447"/>
                      </a:cubicBezTo>
                      <a:lnTo>
                        <a:pt x="332" y="447"/>
                      </a:lnTo>
                      <a:cubicBezTo>
                        <a:pt x="332" y="462"/>
                        <a:pt x="325" y="478"/>
                        <a:pt x="317" y="501"/>
                      </a:cubicBezTo>
                      <a:cubicBezTo>
                        <a:pt x="323" y="484"/>
                        <a:pt x="333" y="466"/>
                        <a:pt x="341" y="449"/>
                      </a:cubicBezTo>
                      <a:lnTo>
                        <a:pt x="341" y="449"/>
                      </a:lnTo>
                      <a:cubicBezTo>
                        <a:pt x="340" y="450"/>
                        <a:pt x="340" y="451"/>
                        <a:pt x="340" y="451"/>
                      </a:cubicBezTo>
                      <a:cubicBezTo>
                        <a:pt x="342" y="451"/>
                        <a:pt x="364" y="406"/>
                        <a:pt x="371" y="394"/>
                      </a:cubicBezTo>
                      <a:lnTo>
                        <a:pt x="371" y="394"/>
                      </a:lnTo>
                      <a:lnTo>
                        <a:pt x="348" y="439"/>
                      </a:lnTo>
                      <a:cubicBezTo>
                        <a:pt x="347" y="443"/>
                        <a:pt x="347" y="445"/>
                        <a:pt x="347" y="445"/>
                      </a:cubicBezTo>
                      <a:cubicBezTo>
                        <a:pt x="351" y="445"/>
                        <a:pt x="382" y="380"/>
                        <a:pt x="386" y="380"/>
                      </a:cubicBezTo>
                      <a:cubicBezTo>
                        <a:pt x="387" y="380"/>
                        <a:pt x="387" y="382"/>
                        <a:pt x="386" y="385"/>
                      </a:cubicBezTo>
                      <a:lnTo>
                        <a:pt x="355" y="447"/>
                      </a:lnTo>
                      <a:lnTo>
                        <a:pt x="340" y="478"/>
                      </a:lnTo>
                      <a:cubicBezTo>
                        <a:pt x="351" y="462"/>
                        <a:pt x="355" y="457"/>
                        <a:pt x="356" y="457"/>
                      </a:cubicBezTo>
                      <a:cubicBezTo>
                        <a:pt x="357" y="457"/>
                        <a:pt x="356" y="462"/>
                        <a:pt x="355" y="468"/>
                      </a:cubicBezTo>
                      <a:lnTo>
                        <a:pt x="355" y="468"/>
                      </a:lnTo>
                      <a:cubicBezTo>
                        <a:pt x="353" y="473"/>
                        <a:pt x="351" y="479"/>
                        <a:pt x="348" y="486"/>
                      </a:cubicBezTo>
                      <a:lnTo>
                        <a:pt x="359" y="465"/>
                      </a:lnTo>
                      <a:lnTo>
                        <a:pt x="359" y="465"/>
                      </a:lnTo>
                      <a:cubicBezTo>
                        <a:pt x="360" y="464"/>
                        <a:pt x="361" y="463"/>
                        <a:pt x="363" y="460"/>
                      </a:cubicBezTo>
                      <a:lnTo>
                        <a:pt x="363" y="460"/>
                      </a:lnTo>
                      <a:cubicBezTo>
                        <a:pt x="368" y="454"/>
                        <a:pt x="374" y="447"/>
                        <a:pt x="378" y="447"/>
                      </a:cubicBezTo>
                      <a:cubicBezTo>
                        <a:pt x="366" y="463"/>
                        <a:pt x="357" y="479"/>
                        <a:pt x="348" y="493"/>
                      </a:cubicBezTo>
                      <a:lnTo>
                        <a:pt x="348" y="493"/>
                      </a:lnTo>
                      <a:lnTo>
                        <a:pt x="348" y="486"/>
                      </a:lnTo>
                      <a:cubicBezTo>
                        <a:pt x="341" y="498"/>
                        <a:pt x="340" y="502"/>
                        <a:pt x="341" y="502"/>
                      </a:cubicBezTo>
                      <a:cubicBezTo>
                        <a:pt x="341" y="502"/>
                        <a:pt x="341" y="501"/>
                        <a:pt x="342" y="501"/>
                      </a:cubicBezTo>
                      <a:lnTo>
                        <a:pt x="342" y="501"/>
                      </a:lnTo>
                      <a:lnTo>
                        <a:pt x="325" y="524"/>
                      </a:lnTo>
                      <a:cubicBezTo>
                        <a:pt x="331" y="518"/>
                        <a:pt x="337" y="509"/>
                        <a:pt x="344" y="498"/>
                      </a:cubicBezTo>
                      <a:lnTo>
                        <a:pt x="344" y="498"/>
                      </a:lnTo>
                      <a:cubicBezTo>
                        <a:pt x="343" y="499"/>
                        <a:pt x="342" y="500"/>
                        <a:pt x="342" y="501"/>
                      </a:cubicBezTo>
                      <a:lnTo>
                        <a:pt x="342" y="501"/>
                      </a:lnTo>
                      <a:lnTo>
                        <a:pt x="346" y="496"/>
                      </a:lnTo>
                      <a:lnTo>
                        <a:pt x="346" y="496"/>
                      </a:lnTo>
                      <a:cubicBezTo>
                        <a:pt x="345" y="497"/>
                        <a:pt x="345" y="497"/>
                        <a:pt x="344" y="498"/>
                      </a:cubicBezTo>
                      <a:lnTo>
                        <a:pt x="344" y="498"/>
                      </a:lnTo>
                      <a:cubicBezTo>
                        <a:pt x="346" y="496"/>
                        <a:pt x="348" y="493"/>
                        <a:pt x="348" y="493"/>
                      </a:cubicBezTo>
                      <a:lnTo>
                        <a:pt x="348" y="493"/>
                      </a:lnTo>
                      <a:lnTo>
                        <a:pt x="348" y="493"/>
                      </a:lnTo>
                      <a:lnTo>
                        <a:pt x="348" y="493"/>
                      </a:lnTo>
                      <a:cubicBezTo>
                        <a:pt x="340" y="509"/>
                        <a:pt x="332" y="532"/>
                        <a:pt x="325" y="540"/>
                      </a:cubicBezTo>
                      <a:cubicBezTo>
                        <a:pt x="324" y="541"/>
                        <a:pt x="324" y="542"/>
                        <a:pt x="324" y="542"/>
                      </a:cubicBezTo>
                      <a:cubicBezTo>
                        <a:pt x="325" y="542"/>
                        <a:pt x="351" y="504"/>
                        <a:pt x="356" y="504"/>
                      </a:cubicBezTo>
                      <a:cubicBezTo>
                        <a:pt x="356" y="504"/>
                        <a:pt x="356" y="505"/>
                        <a:pt x="355" y="509"/>
                      </a:cubicBezTo>
                      <a:cubicBezTo>
                        <a:pt x="355" y="509"/>
                        <a:pt x="363" y="501"/>
                        <a:pt x="363" y="501"/>
                      </a:cubicBezTo>
                      <a:lnTo>
                        <a:pt x="363" y="501"/>
                      </a:lnTo>
                      <a:cubicBezTo>
                        <a:pt x="363" y="506"/>
                        <a:pt x="352" y="526"/>
                        <a:pt x="355" y="526"/>
                      </a:cubicBezTo>
                      <a:cubicBezTo>
                        <a:pt x="356" y="526"/>
                        <a:pt x="361" y="521"/>
                        <a:pt x="371" y="509"/>
                      </a:cubicBezTo>
                      <a:lnTo>
                        <a:pt x="371" y="509"/>
                      </a:lnTo>
                      <a:lnTo>
                        <a:pt x="332" y="563"/>
                      </a:lnTo>
                      <a:cubicBezTo>
                        <a:pt x="348" y="547"/>
                        <a:pt x="386" y="493"/>
                        <a:pt x="409" y="478"/>
                      </a:cubicBezTo>
                      <a:cubicBezTo>
                        <a:pt x="411" y="476"/>
                        <a:pt x="412" y="475"/>
                        <a:pt x="412" y="475"/>
                      </a:cubicBezTo>
                      <a:lnTo>
                        <a:pt x="412" y="475"/>
                      </a:lnTo>
                      <a:cubicBezTo>
                        <a:pt x="413" y="475"/>
                        <a:pt x="400" y="490"/>
                        <a:pt x="386" y="506"/>
                      </a:cubicBezTo>
                      <a:lnTo>
                        <a:pt x="386" y="506"/>
                      </a:lnTo>
                      <a:cubicBezTo>
                        <a:pt x="396" y="496"/>
                        <a:pt x="406" y="489"/>
                        <a:pt x="409" y="489"/>
                      </a:cubicBezTo>
                      <a:cubicBezTo>
                        <a:pt x="412" y="489"/>
                        <a:pt x="411" y="495"/>
                        <a:pt x="402" y="509"/>
                      </a:cubicBezTo>
                      <a:cubicBezTo>
                        <a:pt x="386" y="529"/>
                        <a:pt x="384" y="533"/>
                        <a:pt x="383" y="533"/>
                      </a:cubicBezTo>
                      <a:cubicBezTo>
                        <a:pt x="382" y="533"/>
                        <a:pt x="381" y="532"/>
                        <a:pt x="378" y="532"/>
                      </a:cubicBezTo>
                      <a:lnTo>
                        <a:pt x="355" y="563"/>
                      </a:lnTo>
                      <a:cubicBezTo>
                        <a:pt x="332" y="586"/>
                        <a:pt x="309" y="601"/>
                        <a:pt x="294" y="632"/>
                      </a:cubicBezTo>
                      <a:cubicBezTo>
                        <a:pt x="336" y="582"/>
                        <a:pt x="340" y="582"/>
                        <a:pt x="344" y="582"/>
                      </a:cubicBezTo>
                      <a:cubicBezTo>
                        <a:pt x="347" y="582"/>
                        <a:pt x="350" y="582"/>
                        <a:pt x="369" y="561"/>
                      </a:cubicBezTo>
                      <a:lnTo>
                        <a:pt x="369" y="561"/>
                      </a:lnTo>
                      <a:cubicBezTo>
                        <a:pt x="370" y="559"/>
                        <a:pt x="373" y="557"/>
                        <a:pt x="375" y="555"/>
                      </a:cubicBezTo>
                      <a:lnTo>
                        <a:pt x="374" y="555"/>
                      </a:lnTo>
                      <a:cubicBezTo>
                        <a:pt x="379" y="549"/>
                        <a:pt x="386" y="541"/>
                        <a:pt x="394" y="532"/>
                      </a:cubicBezTo>
                      <a:lnTo>
                        <a:pt x="394" y="532"/>
                      </a:lnTo>
                      <a:lnTo>
                        <a:pt x="385" y="546"/>
                      </a:lnTo>
                      <a:lnTo>
                        <a:pt x="385" y="546"/>
                      </a:lnTo>
                      <a:cubicBezTo>
                        <a:pt x="403" y="528"/>
                        <a:pt x="427" y="506"/>
                        <a:pt x="432" y="506"/>
                      </a:cubicBezTo>
                      <a:cubicBezTo>
                        <a:pt x="433" y="506"/>
                        <a:pt x="433" y="507"/>
                        <a:pt x="432" y="509"/>
                      </a:cubicBezTo>
                      <a:cubicBezTo>
                        <a:pt x="427" y="514"/>
                        <a:pt x="422" y="522"/>
                        <a:pt x="415" y="529"/>
                      </a:cubicBezTo>
                      <a:lnTo>
                        <a:pt x="415" y="529"/>
                      </a:lnTo>
                      <a:lnTo>
                        <a:pt x="432" y="516"/>
                      </a:lnTo>
                      <a:lnTo>
                        <a:pt x="432" y="516"/>
                      </a:lnTo>
                      <a:cubicBezTo>
                        <a:pt x="432" y="516"/>
                        <a:pt x="421" y="528"/>
                        <a:pt x="417" y="532"/>
                      </a:cubicBezTo>
                      <a:lnTo>
                        <a:pt x="425" y="532"/>
                      </a:lnTo>
                      <a:lnTo>
                        <a:pt x="479" y="493"/>
                      </a:lnTo>
                      <a:lnTo>
                        <a:pt x="479" y="493"/>
                      </a:lnTo>
                      <a:cubicBezTo>
                        <a:pt x="459" y="513"/>
                        <a:pt x="439" y="533"/>
                        <a:pt x="434" y="533"/>
                      </a:cubicBezTo>
                      <a:cubicBezTo>
                        <a:pt x="433" y="533"/>
                        <a:pt x="432" y="533"/>
                        <a:pt x="432" y="532"/>
                      </a:cubicBezTo>
                      <a:cubicBezTo>
                        <a:pt x="402" y="562"/>
                        <a:pt x="395" y="571"/>
                        <a:pt x="397" y="571"/>
                      </a:cubicBezTo>
                      <a:cubicBezTo>
                        <a:pt x="399" y="571"/>
                        <a:pt x="412" y="561"/>
                        <a:pt x="419" y="557"/>
                      </a:cubicBezTo>
                      <a:lnTo>
                        <a:pt x="419" y="557"/>
                      </a:lnTo>
                      <a:cubicBezTo>
                        <a:pt x="418" y="557"/>
                        <a:pt x="417" y="557"/>
                        <a:pt x="417" y="557"/>
                      </a:cubicBezTo>
                      <a:cubicBezTo>
                        <a:pt x="415" y="557"/>
                        <a:pt x="417" y="555"/>
                        <a:pt x="425" y="547"/>
                      </a:cubicBezTo>
                      <a:cubicBezTo>
                        <a:pt x="439" y="536"/>
                        <a:pt x="446" y="532"/>
                        <a:pt x="449" y="532"/>
                      </a:cubicBezTo>
                      <a:cubicBezTo>
                        <a:pt x="453" y="532"/>
                        <a:pt x="445" y="542"/>
                        <a:pt x="440" y="547"/>
                      </a:cubicBezTo>
                      <a:cubicBezTo>
                        <a:pt x="437" y="547"/>
                        <a:pt x="429" y="551"/>
                        <a:pt x="424" y="554"/>
                      </a:cubicBezTo>
                      <a:lnTo>
                        <a:pt x="424" y="554"/>
                      </a:lnTo>
                      <a:cubicBezTo>
                        <a:pt x="423" y="554"/>
                        <a:pt x="423" y="554"/>
                        <a:pt x="423" y="554"/>
                      </a:cubicBezTo>
                      <a:cubicBezTo>
                        <a:pt x="423" y="554"/>
                        <a:pt x="421" y="555"/>
                        <a:pt x="419" y="557"/>
                      </a:cubicBezTo>
                      <a:lnTo>
                        <a:pt x="419" y="557"/>
                      </a:lnTo>
                      <a:cubicBezTo>
                        <a:pt x="420" y="556"/>
                        <a:pt x="422" y="555"/>
                        <a:pt x="424" y="554"/>
                      </a:cubicBezTo>
                      <a:lnTo>
                        <a:pt x="424" y="554"/>
                      </a:lnTo>
                      <a:cubicBezTo>
                        <a:pt x="424" y="555"/>
                        <a:pt x="421" y="559"/>
                        <a:pt x="413" y="567"/>
                      </a:cubicBezTo>
                      <a:lnTo>
                        <a:pt x="413" y="567"/>
                      </a:lnTo>
                      <a:cubicBezTo>
                        <a:pt x="423" y="558"/>
                        <a:pt x="433" y="551"/>
                        <a:pt x="440" y="547"/>
                      </a:cubicBezTo>
                      <a:lnTo>
                        <a:pt x="440" y="547"/>
                      </a:lnTo>
                      <a:cubicBezTo>
                        <a:pt x="436" y="552"/>
                        <a:pt x="434" y="556"/>
                        <a:pt x="437" y="556"/>
                      </a:cubicBezTo>
                      <a:cubicBezTo>
                        <a:pt x="440" y="556"/>
                        <a:pt x="446" y="554"/>
                        <a:pt x="456" y="547"/>
                      </a:cubicBezTo>
                      <a:lnTo>
                        <a:pt x="456" y="547"/>
                      </a:lnTo>
                      <a:cubicBezTo>
                        <a:pt x="430" y="568"/>
                        <a:pt x="425" y="571"/>
                        <a:pt x="426" y="571"/>
                      </a:cubicBezTo>
                      <a:cubicBezTo>
                        <a:pt x="427" y="571"/>
                        <a:pt x="430" y="570"/>
                        <a:pt x="432" y="570"/>
                      </a:cubicBezTo>
                      <a:lnTo>
                        <a:pt x="378" y="617"/>
                      </a:lnTo>
                      <a:cubicBezTo>
                        <a:pt x="402" y="601"/>
                        <a:pt x="425" y="586"/>
                        <a:pt x="448" y="570"/>
                      </a:cubicBezTo>
                      <a:lnTo>
                        <a:pt x="448" y="570"/>
                      </a:lnTo>
                      <a:cubicBezTo>
                        <a:pt x="441" y="577"/>
                        <a:pt x="435" y="583"/>
                        <a:pt x="428" y="588"/>
                      </a:cubicBezTo>
                      <a:lnTo>
                        <a:pt x="428" y="588"/>
                      </a:lnTo>
                      <a:cubicBezTo>
                        <a:pt x="436" y="582"/>
                        <a:pt x="444" y="578"/>
                        <a:pt x="448" y="578"/>
                      </a:cubicBezTo>
                      <a:cubicBezTo>
                        <a:pt x="442" y="587"/>
                        <a:pt x="441" y="590"/>
                        <a:pt x="443" y="590"/>
                      </a:cubicBezTo>
                      <a:cubicBezTo>
                        <a:pt x="447" y="590"/>
                        <a:pt x="462" y="580"/>
                        <a:pt x="486" y="570"/>
                      </a:cubicBezTo>
                      <a:lnTo>
                        <a:pt x="486" y="570"/>
                      </a:lnTo>
                      <a:cubicBezTo>
                        <a:pt x="479" y="574"/>
                        <a:pt x="471" y="580"/>
                        <a:pt x="463" y="586"/>
                      </a:cubicBezTo>
                      <a:lnTo>
                        <a:pt x="463" y="586"/>
                      </a:lnTo>
                      <a:cubicBezTo>
                        <a:pt x="479" y="578"/>
                        <a:pt x="509" y="555"/>
                        <a:pt x="533" y="547"/>
                      </a:cubicBezTo>
                      <a:cubicBezTo>
                        <a:pt x="542" y="541"/>
                        <a:pt x="545" y="538"/>
                        <a:pt x="546" y="538"/>
                      </a:cubicBezTo>
                      <a:cubicBezTo>
                        <a:pt x="548" y="538"/>
                        <a:pt x="495" y="579"/>
                        <a:pt x="501" y="579"/>
                      </a:cubicBezTo>
                      <a:cubicBezTo>
                        <a:pt x="502" y="579"/>
                        <a:pt x="507" y="577"/>
                        <a:pt x="517" y="570"/>
                      </a:cubicBezTo>
                      <a:lnTo>
                        <a:pt x="517" y="570"/>
                      </a:lnTo>
                      <a:cubicBezTo>
                        <a:pt x="509" y="586"/>
                        <a:pt x="486" y="593"/>
                        <a:pt x="471" y="609"/>
                      </a:cubicBezTo>
                      <a:cubicBezTo>
                        <a:pt x="517" y="586"/>
                        <a:pt x="502" y="593"/>
                        <a:pt x="563" y="563"/>
                      </a:cubicBezTo>
                      <a:lnTo>
                        <a:pt x="563" y="563"/>
                      </a:lnTo>
                      <a:lnTo>
                        <a:pt x="550" y="573"/>
                      </a:lnTo>
                      <a:lnTo>
                        <a:pt x="550" y="573"/>
                      </a:lnTo>
                      <a:cubicBezTo>
                        <a:pt x="585" y="548"/>
                        <a:pt x="624" y="530"/>
                        <a:pt x="664" y="516"/>
                      </a:cubicBezTo>
                      <a:lnTo>
                        <a:pt x="702" y="486"/>
                      </a:lnTo>
                      <a:lnTo>
                        <a:pt x="733" y="478"/>
                      </a:lnTo>
                      <a:lnTo>
                        <a:pt x="733" y="478"/>
                      </a:lnTo>
                      <a:cubicBezTo>
                        <a:pt x="723" y="483"/>
                        <a:pt x="712" y="488"/>
                        <a:pt x="702" y="493"/>
                      </a:cubicBezTo>
                      <a:lnTo>
                        <a:pt x="702" y="493"/>
                      </a:lnTo>
                      <a:cubicBezTo>
                        <a:pt x="671" y="516"/>
                        <a:pt x="648" y="532"/>
                        <a:pt x="617" y="547"/>
                      </a:cubicBezTo>
                      <a:lnTo>
                        <a:pt x="648" y="524"/>
                      </a:lnTo>
                      <a:lnTo>
                        <a:pt x="648" y="524"/>
                      </a:lnTo>
                      <a:cubicBezTo>
                        <a:pt x="617" y="540"/>
                        <a:pt x="579" y="563"/>
                        <a:pt x="556" y="578"/>
                      </a:cubicBezTo>
                      <a:lnTo>
                        <a:pt x="571" y="570"/>
                      </a:lnTo>
                      <a:lnTo>
                        <a:pt x="571" y="570"/>
                      </a:lnTo>
                      <a:lnTo>
                        <a:pt x="549" y="585"/>
                      </a:lnTo>
                      <a:lnTo>
                        <a:pt x="549" y="585"/>
                      </a:lnTo>
                      <a:cubicBezTo>
                        <a:pt x="553" y="584"/>
                        <a:pt x="562" y="582"/>
                        <a:pt x="571" y="578"/>
                      </a:cubicBezTo>
                      <a:lnTo>
                        <a:pt x="571" y="578"/>
                      </a:lnTo>
                      <a:lnTo>
                        <a:pt x="530" y="604"/>
                      </a:lnTo>
                      <a:lnTo>
                        <a:pt x="530" y="604"/>
                      </a:lnTo>
                      <a:lnTo>
                        <a:pt x="502" y="632"/>
                      </a:lnTo>
                      <a:cubicBezTo>
                        <a:pt x="563" y="601"/>
                        <a:pt x="625" y="570"/>
                        <a:pt x="687" y="555"/>
                      </a:cubicBezTo>
                      <a:lnTo>
                        <a:pt x="687" y="555"/>
                      </a:lnTo>
                      <a:cubicBezTo>
                        <a:pt x="640" y="578"/>
                        <a:pt x="617" y="593"/>
                        <a:pt x="563" y="624"/>
                      </a:cubicBezTo>
                      <a:cubicBezTo>
                        <a:pt x="582" y="611"/>
                        <a:pt x="584" y="607"/>
                        <a:pt x="579" y="607"/>
                      </a:cubicBezTo>
                      <a:cubicBezTo>
                        <a:pt x="572" y="607"/>
                        <a:pt x="547" y="618"/>
                        <a:pt x="546" y="618"/>
                      </a:cubicBezTo>
                      <a:cubicBezTo>
                        <a:pt x="546" y="618"/>
                        <a:pt x="546" y="617"/>
                        <a:pt x="548" y="617"/>
                      </a:cubicBezTo>
                      <a:lnTo>
                        <a:pt x="548" y="617"/>
                      </a:lnTo>
                      <a:cubicBezTo>
                        <a:pt x="533" y="624"/>
                        <a:pt x="517" y="632"/>
                        <a:pt x="509" y="640"/>
                      </a:cubicBezTo>
                      <a:lnTo>
                        <a:pt x="550" y="622"/>
                      </a:lnTo>
                      <a:lnTo>
                        <a:pt x="550" y="622"/>
                      </a:lnTo>
                      <a:cubicBezTo>
                        <a:pt x="534" y="631"/>
                        <a:pt x="523" y="643"/>
                        <a:pt x="517" y="655"/>
                      </a:cubicBezTo>
                      <a:cubicBezTo>
                        <a:pt x="564" y="622"/>
                        <a:pt x="574" y="618"/>
                        <a:pt x="581" y="618"/>
                      </a:cubicBezTo>
                      <a:cubicBezTo>
                        <a:pt x="584" y="618"/>
                        <a:pt x="586" y="618"/>
                        <a:pt x="589" y="618"/>
                      </a:cubicBezTo>
                      <a:cubicBezTo>
                        <a:pt x="592" y="618"/>
                        <a:pt x="596" y="618"/>
                        <a:pt x="602" y="617"/>
                      </a:cubicBezTo>
                      <a:lnTo>
                        <a:pt x="602" y="617"/>
                      </a:lnTo>
                      <a:cubicBezTo>
                        <a:pt x="577" y="629"/>
                        <a:pt x="552" y="642"/>
                        <a:pt x="547" y="642"/>
                      </a:cubicBezTo>
                      <a:cubicBezTo>
                        <a:pt x="546" y="642"/>
                        <a:pt x="547" y="641"/>
                        <a:pt x="548" y="640"/>
                      </a:cubicBezTo>
                      <a:lnTo>
                        <a:pt x="548" y="640"/>
                      </a:lnTo>
                      <a:cubicBezTo>
                        <a:pt x="536" y="647"/>
                        <a:pt x="533" y="650"/>
                        <a:pt x="534" y="650"/>
                      </a:cubicBezTo>
                      <a:cubicBezTo>
                        <a:pt x="538" y="650"/>
                        <a:pt x="571" y="634"/>
                        <a:pt x="592" y="624"/>
                      </a:cubicBezTo>
                      <a:lnTo>
                        <a:pt x="586" y="624"/>
                      </a:lnTo>
                      <a:cubicBezTo>
                        <a:pt x="591" y="623"/>
                        <a:pt x="594" y="623"/>
                        <a:pt x="597" y="622"/>
                      </a:cubicBezTo>
                      <a:lnTo>
                        <a:pt x="597" y="622"/>
                      </a:lnTo>
                      <a:cubicBezTo>
                        <a:pt x="595" y="623"/>
                        <a:pt x="594" y="624"/>
                        <a:pt x="592" y="624"/>
                      </a:cubicBezTo>
                      <a:lnTo>
                        <a:pt x="602" y="624"/>
                      </a:lnTo>
                      <a:cubicBezTo>
                        <a:pt x="602" y="624"/>
                        <a:pt x="603" y="624"/>
                        <a:pt x="603" y="623"/>
                      </a:cubicBezTo>
                      <a:lnTo>
                        <a:pt x="603" y="623"/>
                      </a:lnTo>
                      <a:cubicBezTo>
                        <a:pt x="603" y="623"/>
                        <a:pt x="601" y="622"/>
                        <a:pt x="599" y="622"/>
                      </a:cubicBezTo>
                      <a:cubicBezTo>
                        <a:pt x="598" y="622"/>
                        <a:pt x="597" y="622"/>
                        <a:pt x="597" y="622"/>
                      </a:cubicBezTo>
                      <a:lnTo>
                        <a:pt x="597" y="622"/>
                      </a:lnTo>
                      <a:cubicBezTo>
                        <a:pt x="603" y="619"/>
                        <a:pt x="608" y="617"/>
                        <a:pt x="610" y="617"/>
                      </a:cubicBezTo>
                      <a:cubicBezTo>
                        <a:pt x="611" y="617"/>
                        <a:pt x="609" y="619"/>
                        <a:pt x="603" y="623"/>
                      </a:cubicBezTo>
                      <a:lnTo>
                        <a:pt x="603" y="623"/>
                      </a:lnTo>
                      <a:cubicBezTo>
                        <a:pt x="605" y="627"/>
                        <a:pt x="591" y="637"/>
                        <a:pt x="571" y="647"/>
                      </a:cubicBezTo>
                      <a:cubicBezTo>
                        <a:pt x="568" y="651"/>
                        <a:pt x="570" y="654"/>
                        <a:pt x="581" y="654"/>
                      </a:cubicBezTo>
                      <a:cubicBezTo>
                        <a:pt x="593" y="654"/>
                        <a:pt x="617" y="649"/>
                        <a:pt x="656" y="632"/>
                      </a:cubicBezTo>
                      <a:lnTo>
                        <a:pt x="656" y="632"/>
                      </a:lnTo>
                      <a:lnTo>
                        <a:pt x="556" y="678"/>
                      </a:lnTo>
                      <a:cubicBezTo>
                        <a:pt x="640" y="647"/>
                        <a:pt x="725" y="609"/>
                        <a:pt x="810" y="578"/>
                      </a:cubicBezTo>
                      <a:lnTo>
                        <a:pt x="810" y="578"/>
                      </a:lnTo>
                      <a:cubicBezTo>
                        <a:pt x="748" y="609"/>
                        <a:pt x="594" y="678"/>
                        <a:pt x="556" y="694"/>
                      </a:cubicBezTo>
                      <a:cubicBezTo>
                        <a:pt x="548" y="701"/>
                        <a:pt x="540" y="701"/>
                        <a:pt x="563" y="701"/>
                      </a:cubicBezTo>
                      <a:cubicBezTo>
                        <a:pt x="567" y="697"/>
                        <a:pt x="592" y="685"/>
                        <a:pt x="614" y="674"/>
                      </a:cubicBezTo>
                      <a:lnTo>
                        <a:pt x="614" y="674"/>
                      </a:lnTo>
                      <a:cubicBezTo>
                        <a:pt x="601" y="682"/>
                        <a:pt x="604" y="684"/>
                        <a:pt x="563" y="709"/>
                      </a:cubicBezTo>
                      <a:cubicBezTo>
                        <a:pt x="602" y="686"/>
                        <a:pt x="633" y="670"/>
                        <a:pt x="679" y="663"/>
                      </a:cubicBezTo>
                      <a:lnTo>
                        <a:pt x="679" y="663"/>
                      </a:lnTo>
                      <a:lnTo>
                        <a:pt x="563" y="709"/>
                      </a:lnTo>
                      <a:lnTo>
                        <a:pt x="667" y="672"/>
                      </a:lnTo>
                      <a:lnTo>
                        <a:pt x="667" y="672"/>
                      </a:lnTo>
                      <a:cubicBezTo>
                        <a:pt x="648" y="679"/>
                        <a:pt x="615" y="695"/>
                        <a:pt x="586" y="709"/>
                      </a:cubicBezTo>
                      <a:lnTo>
                        <a:pt x="586" y="709"/>
                      </a:lnTo>
                      <a:cubicBezTo>
                        <a:pt x="586" y="709"/>
                        <a:pt x="586" y="709"/>
                        <a:pt x="586" y="709"/>
                      </a:cubicBezTo>
                      <a:lnTo>
                        <a:pt x="586" y="709"/>
                      </a:lnTo>
                      <a:lnTo>
                        <a:pt x="586" y="709"/>
                      </a:lnTo>
                      <a:lnTo>
                        <a:pt x="586" y="709"/>
                      </a:lnTo>
                      <a:cubicBezTo>
                        <a:pt x="586" y="709"/>
                        <a:pt x="586" y="709"/>
                        <a:pt x="586" y="709"/>
                      </a:cubicBezTo>
                      <a:lnTo>
                        <a:pt x="586" y="709"/>
                      </a:lnTo>
                      <a:cubicBezTo>
                        <a:pt x="586" y="711"/>
                        <a:pt x="587" y="711"/>
                        <a:pt x="590" y="711"/>
                      </a:cubicBezTo>
                      <a:cubicBezTo>
                        <a:pt x="610" y="711"/>
                        <a:pt x="717" y="670"/>
                        <a:pt x="731" y="670"/>
                      </a:cubicBezTo>
                      <a:cubicBezTo>
                        <a:pt x="732" y="670"/>
                        <a:pt x="733" y="670"/>
                        <a:pt x="733" y="670"/>
                      </a:cubicBezTo>
                      <a:cubicBezTo>
                        <a:pt x="687" y="686"/>
                        <a:pt x="640" y="709"/>
                        <a:pt x="594" y="732"/>
                      </a:cubicBezTo>
                      <a:cubicBezTo>
                        <a:pt x="687" y="694"/>
                        <a:pt x="787" y="663"/>
                        <a:pt x="887" y="632"/>
                      </a:cubicBezTo>
                      <a:lnTo>
                        <a:pt x="887" y="632"/>
                      </a:lnTo>
                      <a:lnTo>
                        <a:pt x="856" y="647"/>
                      </a:lnTo>
                      <a:lnTo>
                        <a:pt x="895" y="640"/>
                      </a:lnTo>
                      <a:lnTo>
                        <a:pt x="579" y="740"/>
                      </a:lnTo>
                      <a:cubicBezTo>
                        <a:pt x="556" y="755"/>
                        <a:pt x="548" y="755"/>
                        <a:pt x="548" y="755"/>
                      </a:cubicBezTo>
                      <a:cubicBezTo>
                        <a:pt x="540" y="763"/>
                        <a:pt x="525" y="771"/>
                        <a:pt x="509" y="771"/>
                      </a:cubicBezTo>
                      <a:lnTo>
                        <a:pt x="494" y="786"/>
                      </a:lnTo>
                      <a:cubicBezTo>
                        <a:pt x="556" y="763"/>
                        <a:pt x="556" y="771"/>
                        <a:pt x="610" y="755"/>
                      </a:cubicBezTo>
                      <a:lnTo>
                        <a:pt x="610" y="755"/>
                      </a:lnTo>
                      <a:lnTo>
                        <a:pt x="540" y="763"/>
                      </a:lnTo>
                      <a:cubicBezTo>
                        <a:pt x="595" y="742"/>
                        <a:pt x="693" y="716"/>
                        <a:pt x="708" y="716"/>
                      </a:cubicBezTo>
                      <a:cubicBezTo>
                        <a:pt x="710" y="716"/>
                        <a:pt x="711" y="716"/>
                        <a:pt x="710" y="717"/>
                      </a:cubicBezTo>
                      <a:cubicBezTo>
                        <a:pt x="687" y="732"/>
                        <a:pt x="602" y="755"/>
                        <a:pt x="579" y="771"/>
                      </a:cubicBezTo>
                      <a:cubicBezTo>
                        <a:pt x="590" y="767"/>
                        <a:pt x="600" y="765"/>
                        <a:pt x="606" y="765"/>
                      </a:cubicBezTo>
                      <a:cubicBezTo>
                        <a:pt x="611" y="765"/>
                        <a:pt x="613" y="767"/>
                        <a:pt x="610" y="770"/>
                      </a:cubicBezTo>
                      <a:lnTo>
                        <a:pt x="610" y="770"/>
                      </a:lnTo>
                      <a:cubicBezTo>
                        <a:pt x="612" y="770"/>
                        <a:pt x="614" y="770"/>
                        <a:pt x="615" y="770"/>
                      </a:cubicBezTo>
                      <a:cubicBezTo>
                        <a:pt x="619" y="770"/>
                        <a:pt x="617" y="772"/>
                        <a:pt x="602" y="778"/>
                      </a:cubicBezTo>
                      <a:cubicBezTo>
                        <a:pt x="602" y="778"/>
                        <a:pt x="578" y="788"/>
                        <a:pt x="563" y="794"/>
                      </a:cubicBezTo>
                      <a:lnTo>
                        <a:pt x="563" y="794"/>
                      </a:lnTo>
                      <a:cubicBezTo>
                        <a:pt x="625" y="771"/>
                        <a:pt x="841" y="694"/>
                        <a:pt x="895" y="678"/>
                      </a:cubicBezTo>
                      <a:lnTo>
                        <a:pt x="895" y="678"/>
                      </a:lnTo>
                      <a:cubicBezTo>
                        <a:pt x="895" y="678"/>
                        <a:pt x="833" y="709"/>
                        <a:pt x="802" y="724"/>
                      </a:cubicBezTo>
                      <a:cubicBezTo>
                        <a:pt x="748" y="748"/>
                        <a:pt x="671" y="763"/>
                        <a:pt x="625" y="786"/>
                      </a:cubicBezTo>
                      <a:lnTo>
                        <a:pt x="664" y="771"/>
                      </a:lnTo>
                      <a:lnTo>
                        <a:pt x="664" y="771"/>
                      </a:lnTo>
                      <a:cubicBezTo>
                        <a:pt x="656" y="778"/>
                        <a:pt x="617" y="786"/>
                        <a:pt x="625" y="794"/>
                      </a:cubicBezTo>
                      <a:lnTo>
                        <a:pt x="625" y="794"/>
                      </a:lnTo>
                      <a:cubicBezTo>
                        <a:pt x="644" y="787"/>
                        <a:pt x="651" y="785"/>
                        <a:pt x="654" y="785"/>
                      </a:cubicBezTo>
                      <a:cubicBezTo>
                        <a:pt x="657" y="785"/>
                        <a:pt x="653" y="788"/>
                        <a:pt x="655" y="788"/>
                      </a:cubicBezTo>
                      <a:cubicBezTo>
                        <a:pt x="657" y="788"/>
                        <a:pt x="662" y="786"/>
                        <a:pt x="679" y="778"/>
                      </a:cubicBezTo>
                      <a:cubicBezTo>
                        <a:pt x="694" y="778"/>
                        <a:pt x="664" y="786"/>
                        <a:pt x="671" y="786"/>
                      </a:cubicBezTo>
                      <a:cubicBezTo>
                        <a:pt x="717" y="771"/>
                        <a:pt x="771" y="755"/>
                        <a:pt x="825" y="748"/>
                      </a:cubicBezTo>
                      <a:lnTo>
                        <a:pt x="825" y="748"/>
                      </a:lnTo>
                      <a:lnTo>
                        <a:pt x="779" y="763"/>
                      </a:lnTo>
                      <a:cubicBezTo>
                        <a:pt x="779" y="778"/>
                        <a:pt x="756" y="794"/>
                        <a:pt x="756" y="801"/>
                      </a:cubicBezTo>
                      <a:cubicBezTo>
                        <a:pt x="733" y="809"/>
                        <a:pt x="717" y="817"/>
                        <a:pt x="694" y="825"/>
                      </a:cubicBezTo>
                      <a:cubicBezTo>
                        <a:pt x="705" y="825"/>
                        <a:pt x="715" y="821"/>
                        <a:pt x="723" y="821"/>
                      </a:cubicBezTo>
                      <a:cubicBezTo>
                        <a:pt x="724" y="821"/>
                        <a:pt x="725" y="821"/>
                        <a:pt x="726" y="821"/>
                      </a:cubicBezTo>
                      <a:lnTo>
                        <a:pt x="726" y="821"/>
                      </a:lnTo>
                      <a:cubicBezTo>
                        <a:pt x="786" y="800"/>
                        <a:pt x="852" y="786"/>
                        <a:pt x="918" y="778"/>
                      </a:cubicBezTo>
                      <a:cubicBezTo>
                        <a:pt x="937" y="778"/>
                        <a:pt x="889" y="794"/>
                        <a:pt x="879" y="795"/>
                      </a:cubicBezTo>
                      <a:lnTo>
                        <a:pt x="879" y="795"/>
                      </a:lnTo>
                      <a:cubicBezTo>
                        <a:pt x="879" y="795"/>
                        <a:pt x="879" y="794"/>
                        <a:pt x="879" y="794"/>
                      </a:cubicBezTo>
                      <a:lnTo>
                        <a:pt x="879" y="794"/>
                      </a:lnTo>
                      <a:cubicBezTo>
                        <a:pt x="877" y="795"/>
                        <a:pt x="877" y="795"/>
                        <a:pt x="878" y="795"/>
                      </a:cubicBezTo>
                      <a:cubicBezTo>
                        <a:pt x="878" y="795"/>
                        <a:pt x="878" y="795"/>
                        <a:pt x="879" y="795"/>
                      </a:cubicBezTo>
                      <a:lnTo>
                        <a:pt x="879" y="795"/>
                      </a:lnTo>
                      <a:cubicBezTo>
                        <a:pt x="879" y="799"/>
                        <a:pt x="884" y="800"/>
                        <a:pt x="892" y="800"/>
                      </a:cubicBezTo>
                      <a:cubicBezTo>
                        <a:pt x="916" y="800"/>
                        <a:pt x="966" y="787"/>
                        <a:pt x="975" y="787"/>
                      </a:cubicBezTo>
                      <a:cubicBezTo>
                        <a:pt x="976" y="787"/>
                        <a:pt x="976" y="788"/>
                        <a:pt x="974" y="789"/>
                      </a:cubicBezTo>
                      <a:lnTo>
                        <a:pt x="974" y="789"/>
                      </a:lnTo>
                      <a:cubicBezTo>
                        <a:pt x="1002" y="777"/>
                        <a:pt x="1030" y="771"/>
                        <a:pt x="1064" y="771"/>
                      </a:cubicBezTo>
                      <a:lnTo>
                        <a:pt x="1064" y="763"/>
                      </a:lnTo>
                      <a:cubicBezTo>
                        <a:pt x="1080" y="748"/>
                        <a:pt x="1087" y="740"/>
                        <a:pt x="1072" y="740"/>
                      </a:cubicBezTo>
                      <a:cubicBezTo>
                        <a:pt x="1074" y="737"/>
                        <a:pt x="1070" y="736"/>
                        <a:pt x="1064" y="736"/>
                      </a:cubicBezTo>
                      <a:cubicBezTo>
                        <a:pt x="1053" y="736"/>
                        <a:pt x="1036" y="740"/>
                        <a:pt x="1056" y="740"/>
                      </a:cubicBezTo>
                      <a:lnTo>
                        <a:pt x="1041" y="740"/>
                      </a:lnTo>
                      <a:cubicBezTo>
                        <a:pt x="1041" y="732"/>
                        <a:pt x="964" y="740"/>
                        <a:pt x="1041" y="709"/>
                      </a:cubicBezTo>
                      <a:cubicBezTo>
                        <a:pt x="1026" y="709"/>
                        <a:pt x="1010" y="709"/>
                        <a:pt x="1026" y="694"/>
                      </a:cubicBezTo>
                      <a:lnTo>
                        <a:pt x="1056" y="686"/>
                      </a:lnTo>
                      <a:cubicBezTo>
                        <a:pt x="1043" y="686"/>
                        <a:pt x="1078" y="662"/>
                        <a:pt x="1059" y="662"/>
                      </a:cubicBezTo>
                      <a:cubicBezTo>
                        <a:pt x="1056" y="662"/>
                        <a:pt x="1053" y="662"/>
                        <a:pt x="1049" y="663"/>
                      </a:cubicBezTo>
                      <a:cubicBezTo>
                        <a:pt x="1149" y="632"/>
                        <a:pt x="1064" y="632"/>
                        <a:pt x="1080" y="624"/>
                      </a:cubicBezTo>
                      <a:lnTo>
                        <a:pt x="1080" y="624"/>
                      </a:lnTo>
                      <a:lnTo>
                        <a:pt x="1033" y="640"/>
                      </a:lnTo>
                      <a:cubicBezTo>
                        <a:pt x="1033" y="632"/>
                        <a:pt x="1018" y="632"/>
                        <a:pt x="995" y="624"/>
                      </a:cubicBezTo>
                      <a:lnTo>
                        <a:pt x="956" y="640"/>
                      </a:lnTo>
                      <a:cubicBezTo>
                        <a:pt x="952" y="641"/>
                        <a:pt x="949" y="641"/>
                        <a:pt x="947" y="641"/>
                      </a:cubicBezTo>
                      <a:cubicBezTo>
                        <a:pt x="930" y="641"/>
                        <a:pt x="979" y="616"/>
                        <a:pt x="972" y="609"/>
                      </a:cubicBezTo>
                      <a:cubicBezTo>
                        <a:pt x="1007" y="590"/>
                        <a:pt x="1000" y="586"/>
                        <a:pt x="983" y="586"/>
                      </a:cubicBezTo>
                      <a:cubicBezTo>
                        <a:pt x="975" y="586"/>
                        <a:pt x="964" y="587"/>
                        <a:pt x="956" y="587"/>
                      </a:cubicBezTo>
                      <a:cubicBezTo>
                        <a:pt x="941" y="587"/>
                        <a:pt x="933" y="585"/>
                        <a:pt x="956" y="570"/>
                      </a:cubicBezTo>
                      <a:lnTo>
                        <a:pt x="941" y="570"/>
                      </a:lnTo>
                      <a:lnTo>
                        <a:pt x="979" y="547"/>
                      </a:lnTo>
                      <a:cubicBezTo>
                        <a:pt x="982" y="546"/>
                        <a:pt x="983" y="545"/>
                        <a:pt x="983" y="545"/>
                      </a:cubicBezTo>
                      <a:cubicBezTo>
                        <a:pt x="981" y="545"/>
                        <a:pt x="951" y="558"/>
                        <a:pt x="925" y="570"/>
                      </a:cubicBezTo>
                      <a:lnTo>
                        <a:pt x="902" y="578"/>
                      </a:lnTo>
                      <a:cubicBezTo>
                        <a:pt x="933" y="563"/>
                        <a:pt x="925" y="563"/>
                        <a:pt x="920" y="563"/>
                      </a:cubicBezTo>
                      <a:cubicBezTo>
                        <a:pt x="914" y="563"/>
                        <a:pt x="910" y="563"/>
                        <a:pt x="949" y="547"/>
                      </a:cubicBezTo>
                      <a:lnTo>
                        <a:pt x="949" y="547"/>
                      </a:lnTo>
                      <a:cubicBezTo>
                        <a:pt x="911" y="555"/>
                        <a:pt x="910" y="548"/>
                        <a:pt x="846" y="569"/>
                      </a:cubicBezTo>
                      <a:lnTo>
                        <a:pt x="846" y="569"/>
                      </a:lnTo>
                      <a:cubicBezTo>
                        <a:pt x="849" y="566"/>
                        <a:pt x="851" y="563"/>
                        <a:pt x="856" y="563"/>
                      </a:cubicBezTo>
                      <a:cubicBezTo>
                        <a:pt x="856" y="564"/>
                        <a:pt x="856" y="565"/>
                        <a:pt x="857" y="565"/>
                      </a:cubicBezTo>
                      <a:cubicBezTo>
                        <a:pt x="858" y="565"/>
                        <a:pt x="861" y="555"/>
                        <a:pt x="848" y="555"/>
                      </a:cubicBezTo>
                      <a:lnTo>
                        <a:pt x="895" y="532"/>
                      </a:lnTo>
                      <a:lnTo>
                        <a:pt x="895" y="532"/>
                      </a:lnTo>
                      <a:lnTo>
                        <a:pt x="825" y="563"/>
                      </a:lnTo>
                      <a:cubicBezTo>
                        <a:pt x="856" y="540"/>
                        <a:pt x="887" y="524"/>
                        <a:pt x="918" y="516"/>
                      </a:cubicBezTo>
                      <a:lnTo>
                        <a:pt x="918" y="516"/>
                      </a:lnTo>
                      <a:cubicBezTo>
                        <a:pt x="848" y="532"/>
                        <a:pt x="895" y="516"/>
                        <a:pt x="825" y="540"/>
                      </a:cubicBezTo>
                      <a:lnTo>
                        <a:pt x="856" y="524"/>
                      </a:lnTo>
                      <a:lnTo>
                        <a:pt x="856" y="524"/>
                      </a:lnTo>
                      <a:cubicBezTo>
                        <a:pt x="856" y="524"/>
                        <a:pt x="832" y="531"/>
                        <a:pt x="825" y="531"/>
                      </a:cubicBezTo>
                      <a:cubicBezTo>
                        <a:pt x="822" y="531"/>
                        <a:pt x="823" y="529"/>
                        <a:pt x="833" y="524"/>
                      </a:cubicBezTo>
                      <a:cubicBezTo>
                        <a:pt x="895" y="486"/>
                        <a:pt x="825" y="486"/>
                        <a:pt x="872" y="432"/>
                      </a:cubicBezTo>
                      <a:lnTo>
                        <a:pt x="872" y="432"/>
                      </a:lnTo>
                      <a:cubicBezTo>
                        <a:pt x="847" y="448"/>
                        <a:pt x="838" y="453"/>
                        <a:pt x="837" y="453"/>
                      </a:cubicBezTo>
                      <a:cubicBezTo>
                        <a:pt x="835" y="453"/>
                        <a:pt x="865" y="430"/>
                        <a:pt x="857" y="430"/>
                      </a:cubicBezTo>
                      <a:cubicBezTo>
                        <a:pt x="856" y="430"/>
                        <a:pt x="854" y="430"/>
                        <a:pt x="852" y="431"/>
                      </a:cubicBezTo>
                      <a:lnTo>
                        <a:pt x="852" y="431"/>
                      </a:lnTo>
                      <a:cubicBezTo>
                        <a:pt x="866" y="423"/>
                        <a:pt x="878" y="414"/>
                        <a:pt x="895" y="409"/>
                      </a:cubicBezTo>
                      <a:cubicBezTo>
                        <a:pt x="874" y="409"/>
                        <a:pt x="891" y="395"/>
                        <a:pt x="887" y="395"/>
                      </a:cubicBezTo>
                      <a:cubicBezTo>
                        <a:pt x="884" y="395"/>
                        <a:pt x="877" y="398"/>
                        <a:pt x="856" y="409"/>
                      </a:cubicBezTo>
                      <a:cubicBezTo>
                        <a:pt x="879" y="393"/>
                        <a:pt x="887" y="385"/>
                        <a:pt x="902" y="378"/>
                      </a:cubicBezTo>
                      <a:cubicBezTo>
                        <a:pt x="897" y="378"/>
                        <a:pt x="889" y="381"/>
                        <a:pt x="888" y="381"/>
                      </a:cubicBezTo>
                      <a:cubicBezTo>
                        <a:pt x="888" y="381"/>
                        <a:pt x="890" y="380"/>
                        <a:pt x="895" y="378"/>
                      </a:cubicBezTo>
                      <a:cubicBezTo>
                        <a:pt x="902" y="370"/>
                        <a:pt x="910" y="362"/>
                        <a:pt x="925" y="362"/>
                      </a:cubicBezTo>
                      <a:cubicBezTo>
                        <a:pt x="925" y="362"/>
                        <a:pt x="924" y="361"/>
                        <a:pt x="923" y="361"/>
                      </a:cubicBezTo>
                      <a:cubicBezTo>
                        <a:pt x="906" y="361"/>
                        <a:pt x="836" y="404"/>
                        <a:pt x="779" y="439"/>
                      </a:cubicBezTo>
                      <a:cubicBezTo>
                        <a:pt x="795" y="428"/>
                        <a:pt x="800" y="422"/>
                        <a:pt x="796" y="422"/>
                      </a:cubicBezTo>
                      <a:cubicBezTo>
                        <a:pt x="793" y="422"/>
                        <a:pt x="779" y="428"/>
                        <a:pt x="756" y="439"/>
                      </a:cubicBezTo>
                      <a:cubicBezTo>
                        <a:pt x="779" y="424"/>
                        <a:pt x="795" y="409"/>
                        <a:pt x="810" y="409"/>
                      </a:cubicBezTo>
                      <a:cubicBezTo>
                        <a:pt x="815" y="409"/>
                        <a:pt x="821" y="389"/>
                        <a:pt x="804" y="389"/>
                      </a:cubicBezTo>
                      <a:cubicBezTo>
                        <a:pt x="798" y="389"/>
                        <a:pt x="789" y="392"/>
                        <a:pt x="775" y="399"/>
                      </a:cubicBezTo>
                      <a:lnTo>
                        <a:pt x="775" y="399"/>
                      </a:lnTo>
                      <a:cubicBezTo>
                        <a:pt x="779" y="396"/>
                        <a:pt x="779" y="395"/>
                        <a:pt x="777" y="395"/>
                      </a:cubicBezTo>
                      <a:cubicBezTo>
                        <a:pt x="775" y="395"/>
                        <a:pt x="771" y="397"/>
                        <a:pt x="771" y="401"/>
                      </a:cubicBezTo>
                      <a:cubicBezTo>
                        <a:pt x="770" y="402"/>
                        <a:pt x="770" y="402"/>
                        <a:pt x="769" y="402"/>
                      </a:cubicBezTo>
                      <a:cubicBezTo>
                        <a:pt x="766" y="402"/>
                        <a:pt x="770" y="385"/>
                        <a:pt x="764" y="385"/>
                      </a:cubicBezTo>
                      <a:lnTo>
                        <a:pt x="756" y="393"/>
                      </a:lnTo>
                      <a:cubicBezTo>
                        <a:pt x="735" y="406"/>
                        <a:pt x="727" y="410"/>
                        <a:pt x="724" y="410"/>
                      </a:cubicBezTo>
                      <a:cubicBezTo>
                        <a:pt x="718" y="410"/>
                        <a:pt x="735" y="393"/>
                        <a:pt x="725" y="393"/>
                      </a:cubicBezTo>
                      <a:lnTo>
                        <a:pt x="733" y="393"/>
                      </a:lnTo>
                      <a:cubicBezTo>
                        <a:pt x="744" y="376"/>
                        <a:pt x="744" y="373"/>
                        <a:pt x="741" y="373"/>
                      </a:cubicBezTo>
                      <a:cubicBezTo>
                        <a:pt x="739" y="373"/>
                        <a:pt x="736" y="375"/>
                        <a:pt x="734" y="375"/>
                      </a:cubicBezTo>
                      <a:cubicBezTo>
                        <a:pt x="733" y="375"/>
                        <a:pt x="734" y="371"/>
                        <a:pt x="748" y="355"/>
                      </a:cubicBezTo>
                      <a:lnTo>
                        <a:pt x="748" y="355"/>
                      </a:lnTo>
                      <a:lnTo>
                        <a:pt x="710" y="385"/>
                      </a:lnTo>
                      <a:cubicBezTo>
                        <a:pt x="693" y="397"/>
                        <a:pt x="685" y="402"/>
                        <a:pt x="683" y="402"/>
                      </a:cubicBezTo>
                      <a:cubicBezTo>
                        <a:pt x="676" y="402"/>
                        <a:pt x="729" y="353"/>
                        <a:pt x="716" y="353"/>
                      </a:cubicBezTo>
                      <a:cubicBezTo>
                        <a:pt x="715" y="353"/>
                        <a:pt x="713" y="353"/>
                        <a:pt x="710" y="355"/>
                      </a:cubicBezTo>
                      <a:lnTo>
                        <a:pt x="694" y="370"/>
                      </a:lnTo>
                      <a:cubicBezTo>
                        <a:pt x="692" y="372"/>
                        <a:pt x="690" y="373"/>
                        <a:pt x="690" y="373"/>
                      </a:cubicBezTo>
                      <a:cubicBezTo>
                        <a:pt x="685" y="373"/>
                        <a:pt x="788" y="276"/>
                        <a:pt x="795" y="262"/>
                      </a:cubicBezTo>
                      <a:cubicBezTo>
                        <a:pt x="802" y="262"/>
                        <a:pt x="810" y="254"/>
                        <a:pt x="818" y="254"/>
                      </a:cubicBezTo>
                      <a:cubicBezTo>
                        <a:pt x="824" y="245"/>
                        <a:pt x="826" y="241"/>
                        <a:pt x="823" y="241"/>
                      </a:cubicBezTo>
                      <a:cubicBezTo>
                        <a:pt x="815" y="241"/>
                        <a:pt x="760" y="293"/>
                        <a:pt x="748" y="293"/>
                      </a:cubicBezTo>
                      <a:cubicBezTo>
                        <a:pt x="771" y="270"/>
                        <a:pt x="818" y="239"/>
                        <a:pt x="818" y="231"/>
                      </a:cubicBezTo>
                      <a:cubicBezTo>
                        <a:pt x="820" y="228"/>
                        <a:pt x="819" y="227"/>
                        <a:pt x="817" y="227"/>
                      </a:cubicBezTo>
                      <a:cubicBezTo>
                        <a:pt x="808" y="227"/>
                        <a:pt x="763" y="254"/>
                        <a:pt x="754" y="254"/>
                      </a:cubicBezTo>
                      <a:cubicBezTo>
                        <a:pt x="751" y="254"/>
                        <a:pt x="753" y="250"/>
                        <a:pt x="764" y="239"/>
                      </a:cubicBezTo>
                      <a:lnTo>
                        <a:pt x="764" y="239"/>
                      </a:lnTo>
                      <a:cubicBezTo>
                        <a:pt x="748" y="254"/>
                        <a:pt x="733" y="270"/>
                        <a:pt x="710" y="285"/>
                      </a:cubicBezTo>
                      <a:cubicBezTo>
                        <a:pt x="704" y="285"/>
                        <a:pt x="738" y="236"/>
                        <a:pt x="728" y="236"/>
                      </a:cubicBezTo>
                      <a:cubicBezTo>
                        <a:pt x="725" y="236"/>
                        <a:pt x="721" y="239"/>
                        <a:pt x="712" y="246"/>
                      </a:cubicBezTo>
                      <a:lnTo>
                        <a:pt x="712" y="246"/>
                      </a:lnTo>
                      <a:cubicBezTo>
                        <a:pt x="713" y="244"/>
                        <a:pt x="715" y="241"/>
                        <a:pt x="717" y="239"/>
                      </a:cubicBezTo>
                      <a:lnTo>
                        <a:pt x="717" y="239"/>
                      </a:lnTo>
                      <a:cubicBezTo>
                        <a:pt x="694" y="247"/>
                        <a:pt x="671" y="262"/>
                        <a:pt x="648" y="278"/>
                      </a:cubicBezTo>
                      <a:cubicBezTo>
                        <a:pt x="681" y="242"/>
                        <a:pt x="687" y="232"/>
                        <a:pt x="681" y="232"/>
                      </a:cubicBezTo>
                      <a:cubicBezTo>
                        <a:pt x="674" y="232"/>
                        <a:pt x="649" y="249"/>
                        <a:pt x="642" y="249"/>
                      </a:cubicBezTo>
                      <a:cubicBezTo>
                        <a:pt x="637" y="249"/>
                        <a:pt x="642" y="240"/>
                        <a:pt x="671" y="208"/>
                      </a:cubicBezTo>
                      <a:lnTo>
                        <a:pt x="656" y="200"/>
                      </a:lnTo>
                      <a:lnTo>
                        <a:pt x="664" y="185"/>
                      </a:lnTo>
                      <a:cubicBezTo>
                        <a:pt x="664" y="182"/>
                        <a:pt x="663" y="181"/>
                        <a:pt x="661" y="181"/>
                      </a:cubicBezTo>
                      <a:cubicBezTo>
                        <a:pt x="655" y="181"/>
                        <a:pt x="635" y="205"/>
                        <a:pt x="610" y="224"/>
                      </a:cubicBezTo>
                      <a:cubicBezTo>
                        <a:pt x="617" y="216"/>
                        <a:pt x="625" y="208"/>
                        <a:pt x="633" y="200"/>
                      </a:cubicBezTo>
                      <a:cubicBezTo>
                        <a:pt x="636" y="184"/>
                        <a:pt x="636" y="176"/>
                        <a:pt x="632" y="176"/>
                      </a:cubicBezTo>
                      <a:cubicBezTo>
                        <a:pt x="626" y="176"/>
                        <a:pt x="610" y="192"/>
                        <a:pt x="579" y="224"/>
                      </a:cubicBezTo>
                      <a:lnTo>
                        <a:pt x="602" y="177"/>
                      </a:lnTo>
                      <a:lnTo>
                        <a:pt x="602" y="177"/>
                      </a:lnTo>
                      <a:cubicBezTo>
                        <a:pt x="600" y="180"/>
                        <a:pt x="599" y="181"/>
                        <a:pt x="599" y="181"/>
                      </a:cubicBezTo>
                      <a:cubicBezTo>
                        <a:pt x="595" y="181"/>
                        <a:pt x="612" y="132"/>
                        <a:pt x="594" y="132"/>
                      </a:cubicBezTo>
                      <a:cubicBezTo>
                        <a:pt x="592" y="132"/>
                        <a:pt x="589" y="133"/>
                        <a:pt x="586" y="135"/>
                      </a:cubicBezTo>
                      <a:lnTo>
                        <a:pt x="586" y="135"/>
                      </a:lnTo>
                      <a:cubicBezTo>
                        <a:pt x="588" y="132"/>
                        <a:pt x="590" y="128"/>
                        <a:pt x="594" y="123"/>
                      </a:cubicBezTo>
                      <a:lnTo>
                        <a:pt x="594" y="123"/>
                      </a:lnTo>
                      <a:cubicBezTo>
                        <a:pt x="589" y="128"/>
                        <a:pt x="586" y="131"/>
                        <a:pt x="583" y="131"/>
                      </a:cubicBezTo>
                      <a:cubicBezTo>
                        <a:pt x="574" y="131"/>
                        <a:pt x="579" y="103"/>
                        <a:pt x="579" y="85"/>
                      </a:cubicBezTo>
                      <a:cubicBezTo>
                        <a:pt x="579" y="76"/>
                        <a:pt x="578" y="71"/>
                        <a:pt x="575" y="71"/>
                      </a:cubicBezTo>
                      <a:cubicBezTo>
                        <a:pt x="569" y="71"/>
                        <a:pt x="557" y="87"/>
                        <a:pt x="533" y="131"/>
                      </a:cubicBezTo>
                      <a:lnTo>
                        <a:pt x="502" y="170"/>
                      </a:lnTo>
                      <a:cubicBezTo>
                        <a:pt x="509" y="185"/>
                        <a:pt x="463" y="231"/>
                        <a:pt x="456" y="262"/>
                      </a:cubicBezTo>
                      <a:cubicBezTo>
                        <a:pt x="455" y="263"/>
                        <a:pt x="455" y="263"/>
                        <a:pt x="454" y="263"/>
                      </a:cubicBezTo>
                      <a:cubicBezTo>
                        <a:pt x="450" y="263"/>
                        <a:pt x="464" y="208"/>
                        <a:pt x="479" y="208"/>
                      </a:cubicBezTo>
                      <a:lnTo>
                        <a:pt x="479" y="216"/>
                      </a:lnTo>
                      <a:cubicBezTo>
                        <a:pt x="517" y="131"/>
                        <a:pt x="479" y="177"/>
                        <a:pt x="502" y="116"/>
                      </a:cubicBezTo>
                      <a:cubicBezTo>
                        <a:pt x="471" y="108"/>
                        <a:pt x="463" y="46"/>
                        <a:pt x="432" y="39"/>
                      </a:cubicBezTo>
                      <a:lnTo>
                        <a:pt x="417" y="108"/>
                      </a:lnTo>
                      <a:lnTo>
                        <a:pt x="409" y="100"/>
                      </a:lnTo>
                      <a:cubicBezTo>
                        <a:pt x="409" y="85"/>
                        <a:pt x="417" y="46"/>
                        <a:pt x="425" y="46"/>
                      </a:cubicBezTo>
                      <a:cubicBezTo>
                        <a:pt x="426" y="38"/>
                        <a:pt x="426" y="35"/>
                        <a:pt x="425" y="35"/>
                      </a:cubicBezTo>
                      <a:cubicBezTo>
                        <a:pt x="421" y="35"/>
                        <a:pt x="402" y="80"/>
                        <a:pt x="402" y="93"/>
                      </a:cubicBezTo>
                      <a:cubicBezTo>
                        <a:pt x="394" y="62"/>
                        <a:pt x="425" y="16"/>
                        <a:pt x="425" y="16"/>
                      </a:cubicBezTo>
                      <a:lnTo>
                        <a:pt x="417" y="16"/>
                      </a:lnTo>
                      <a:lnTo>
                        <a:pt x="417" y="23"/>
                      </a:lnTo>
                      <a:cubicBezTo>
                        <a:pt x="403" y="44"/>
                        <a:pt x="396" y="71"/>
                        <a:pt x="389" y="71"/>
                      </a:cubicBezTo>
                      <a:cubicBezTo>
                        <a:pt x="388" y="71"/>
                        <a:pt x="387" y="70"/>
                        <a:pt x="386" y="70"/>
                      </a:cubicBezTo>
                      <a:cubicBezTo>
                        <a:pt x="386" y="54"/>
                        <a:pt x="394" y="39"/>
                        <a:pt x="394" y="23"/>
                      </a:cubicBezTo>
                      <a:lnTo>
                        <a:pt x="378" y="16"/>
                      </a:lnTo>
                      <a:lnTo>
                        <a:pt x="378" y="70"/>
                      </a:lnTo>
                      <a:cubicBezTo>
                        <a:pt x="365" y="90"/>
                        <a:pt x="363" y="68"/>
                        <a:pt x="358" y="111"/>
                      </a:cubicBezTo>
                      <a:lnTo>
                        <a:pt x="358" y="111"/>
                      </a:lnTo>
                      <a:cubicBezTo>
                        <a:pt x="363" y="38"/>
                        <a:pt x="317" y="83"/>
                        <a:pt x="317" y="54"/>
                      </a:cubicBezTo>
                      <a:cubicBezTo>
                        <a:pt x="311" y="81"/>
                        <a:pt x="306" y="89"/>
                        <a:pt x="301" y="89"/>
                      </a:cubicBezTo>
                      <a:cubicBezTo>
                        <a:pt x="298" y="89"/>
                        <a:pt x="296" y="87"/>
                        <a:pt x="294" y="85"/>
                      </a:cubicBezTo>
                      <a:cubicBezTo>
                        <a:pt x="294" y="99"/>
                        <a:pt x="294" y="155"/>
                        <a:pt x="281" y="155"/>
                      </a:cubicBezTo>
                      <a:cubicBezTo>
                        <a:pt x="280" y="155"/>
                        <a:pt x="279" y="155"/>
                        <a:pt x="278" y="154"/>
                      </a:cubicBezTo>
                      <a:cubicBezTo>
                        <a:pt x="294" y="23"/>
                        <a:pt x="271" y="100"/>
                        <a:pt x="271" y="8"/>
                      </a:cubicBezTo>
                      <a:cubicBezTo>
                        <a:pt x="271" y="70"/>
                        <a:pt x="247" y="16"/>
                        <a:pt x="255" y="108"/>
                      </a:cubicBezTo>
                      <a:cubicBezTo>
                        <a:pt x="247" y="93"/>
                        <a:pt x="255" y="62"/>
                        <a:pt x="247" y="31"/>
                      </a:cubicBezTo>
                      <a:cubicBezTo>
                        <a:pt x="244" y="41"/>
                        <a:pt x="240" y="45"/>
                        <a:pt x="236" y="45"/>
                      </a:cubicBezTo>
                      <a:cubicBezTo>
                        <a:pt x="224" y="45"/>
                        <a:pt x="209" y="11"/>
                        <a:pt x="194" y="11"/>
                      </a:cubicBezTo>
                      <a:cubicBezTo>
                        <a:pt x="192" y="11"/>
                        <a:pt x="189" y="13"/>
                        <a:pt x="186" y="16"/>
                      </a:cubicBezTo>
                      <a:cubicBezTo>
                        <a:pt x="186" y="39"/>
                        <a:pt x="186" y="62"/>
                        <a:pt x="186" y="85"/>
                      </a:cubicBezTo>
                      <a:lnTo>
                        <a:pt x="170" y="0"/>
                      </a:lnTo>
                      <a:close/>
                      <a:moveTo>
                        <a:pt x="754" y="817"/>
                      </a:moveTo>
                      <a:cubicBezTo>
                        <a:pt x="748" y="817"/>
                        <a:pt x="737" y="819"/>
                        <a:pt x="727" y="822"/>
                      </a:cubicBezTo>
                      <a:lnTo>
                        <a:pt x="727" y="822"/>
                      </a:lnTo>
                      <a:cubicBezTo>
                        <a:pt x="727" y="822"/>
                        <a:pt x="727" y="821"/>
                        <a:pt x="726" y="821"/>
                      </a:cubicBezTo>
                      <a:lnTo>
                        <a:pt x="726" y="821"/>
                      </a:lnTo>
                      <a:cubicBezTo>
                        <a:pt x="723" y="822"/>
                        <a:pt x="720" y="824"/>
                        <a:pt x="717" y="825"/>
                      </a:cubicBezTo>
                      <a:cubicBezTo>
                        <a:pt x="720" y="824"/>
                        <a:pt x="724" y="823"/>
                        <a:pt x="727" y="822"/>
                      </a:cubicBezTo>
                      <a:lnTo>
                        <a:pt x="727" y="822"/>
                      </a:lnTo>
                      <a:cubicBezTo>
                        <a:pt x="730" y="822"/>
                        <a:pt x="731" y="823"/>
                        <a:pt x="733" y="825"/>
                      </a:cubicBezTo>
                      <a:cubicBezTo>
                        <a:pt x="706" y="832"/>
                        <a:pt x="702" y="832"/>
                        <a:pt x="697" y="832"/>
                      </a:cubicBezTo>
                      <a:cubicBezTo>
                        <a:pt x="694" y="832"/>
                        <a:pt x="690" y="832"/>
                        <a:pt x="675" y="835"/>
                      </a:cubicBezTo>
                      <a:lnTo>
                        <a:pt x="675" y="835"/>
                      </a:lnTo>
                      <a:cubicBezTo>
                        <a:pt x="695" y="832"/>
                        <a:pt x="716" y="832"/>
                        <a:pt x="733" y="832"/>
                      </a:cubicBezTo>
                      <a:cubicBezTo>
                        <a:pt x="760" y="821"/>
                        <a:pt x="762" y="817"/>
                        <a:pt x="754" y="817"/>
                      </a:cubicBezTo>
                      <a:close/>
                      <a:moveTo>
                        <a:pt x="675" y="835"/>
                      </a:moveTo>
                      <a:cubicBezTo>
                        <a:pt x="669" y="836"/>
                        <a:pt x="662" y="838"/>
                        <a:pt x="656" y="840"/>
                      </a:cubicBezTo>
                      <a:cubicBezTo>
                        <a:pt x="664" y="838"/>
                        <a:pt x="670" y="836"/>
                        <a:pt x="675" y="835"/>
                      </a:cubicBezTo>
                      <a:close/>
                      <a:moveTo>
                        <a:pt x="964" y="794"/>
                      </a:moveTo>
                      <a:cubicBezTo>
                        <a:pt x="910" y="825"/>
                        <a:pt x="872" y="825"/>
                        <a:pt x="833" y="832"/>
                      </a:cubicBezTo>
                      <a:cubicBezTo>
                        <a:pt x="810" y="832"/>
                        <a:pt x="864" y="817"/>
                        <a:pt x="856" y="809"/>
                      </a:cubicBezTo>
                      <a:lnTo>
                        <a:pt x="856" y="809"/>
                      </a:lnTo>
                      <a:lnTo>
                        <a:pt x="833" y="825"/>
                      </a:lnTo>
                      <a:cubicBezTo>
                        <a:pt x="818" y="825"/>
                        <a:pt x="802" y="825"/>
                        <a:pt x="818" y="817"/>
                      </a:cubicBezTo>
                      <a:lnTo>
                        <a:pt x="818" y="817"/>
                      </a:lnTo>
                      <a:cubicBezTo>
                        <a:pt x="771" y="832"/>
                        <a:pt x="818" y="848"/>
                        <a:pt x="779" y="871"/>
                      </a:cubicBezTo>
                      <a:cubicBezTo>
                        <a:pt x="795" y="871"/>
                        <a:pt x="818" y="863"/>
                        <a:pt x="833" y="855"/>
                      </a:cubicBezTo>
                      <a:lnTo>
                        <a:pt x="825" y="855"/>
                      </a:lnTo>
                      <a:cubicBezTo>
                        <a:pt x="864" y="848"/>
                        <a:pt x="887" y="848"/>
                        <a:pt x="902" y="840"/>
                      </a:cubicBezTo>
                      <a:cubicBezTo>
                        <a:pt x="910" y="836"/>
                        <a:pt x="929" y="834"/>
                        <a:pt x="944" y="834"/>
                      </a:cubicBezTo>
                      <a:cubicBezTo>
                        <a:pt x="958" y="834"/>
                        <a:pt x="968" y="836"/>
                        <a:pt x="956" y="840"/>
                      </a:cubicBezTo>
                      <a:lnTo>
                        <a:pt x="924" y="849"/>
                      </a:lnTo>
                      <a:lnTo>
                        <a:pt x="924" y="849"/>
                      </a:lnTo>
                      <a:cubicBezTo>
                        <a:pt x="924" y="848"/>
                        <a:pt x="922" y="848"/>
                        <a:pt x="918" y="848"/>
                      </a:cubicBezTo>
                      <a:cubicBezTo>
                        <a:pt x="922" y="848"/>
                        <a:pt x="922" y="849"/>
                        <a:pt x="920" y="850"/>
                      </a:cubicBezTo>
                      <a:lnTo>
                        <a:pt x="920" y="850"/>
                      </a:lnTo>
                      <a:lnTo>
                        <a:pt x="902" y="855"/>
                      </a:lnTo>
                      <a:cubicBezTo>
                        <a:pt x="906" y="855"/>
                        <a:pt x="909" y="855"/>
                        <a:pt x="912" y="854"/>
                      </a:cubicBezTo>
                      <a:lnTo>
                        <a:pt x="912" y="854"/>
                      </a:lnTo>
                      <a:cubicBezTo>
                        <a:pt x="900" y="860"/>
                        <a:pt x="882" y="867"/>
                        <a:pt x="890" y="867"/>
                      </a:cubicBezTo>
                      <a:cubicBezTo>
                        <a:pt x="894" y="867"/>
                        <a:pt x="902" y="866"/>
                        <a:pt x="918" y="863"/>
                      </a:cubicBezTo>
                      <a:lnTo>
                        <a:pt x="956" y="848"/>
                      </a:lnTo>
                      <a:cubicBezTo>
                        <a:pt x="977" y="848"/>
                        <a:pt x="1011" y="844"/>
                        <a:pt x="1027" y="844"/>
                      </a:cubicBezTo>
                      <a:cubicBezTo>
                        <a:pt x="1035" y="844"/>
                        <a:pt x="1039" y="845"/>
                        <a:pt x="1033" y="848"/>
                      </a:cubicBezTo>
                      <a:cubicBezTo>
                        <a:pt x="1087" y="832"/>
                        <a:pt x="1026" y="848"/>
                        <a:pt x="1087" y="825"/>
                      </a:cubicBezTo>
                      <a:lnTo>
                        <a:pt x="1087" y="825"/>
                      </a:lnTo>
                      <a:cubicBezTo>
                        <a:pt x="1068" y="830"/>
                        <a:pt x="1058" y="832"/>
                        <a:pt x="1053" y="832"/>
                      </a:cubicBezTo>
                      <a:cubicBezTo>
                        <a:pt x="1044" y="832"/>
                        <a:pt x="1053" y="825"/>
                        <a:pt x="1041" y="825"/>
                      </a:cubicBezTo>
                      <a:cubicBezTo>
                        <a:pt x="1035" y="825"/>
                        <a:pt x="1026" y="826"/>
                        <a:pt x="1009" y="831"/>
                      </a:cubicBezTo>
                      <a:lnTo>
                        <a:pt x="1009" y="831"/>
                      </a:lnTo>
                      <a:cubicBezTo>
                        <a:pt x="1038" y="822"/>
                        <a:pt x="1066" y="808"/>
                        <a:pt x="1095" y="794"/>
                      </a:cubicBezTo>
                      <a:cubicBezTo>
                        <a:pt x="1085" y="794"/>
                        <a:pt x="1074" y="801"/>
                        <a:pt x="1071" y="801"/>
                      </a:cubicBezTo>
                      <a:cubicBezTo>
                        <a:pt x="1069" y="801"/>
                        <a:pt x="1069" y="799"/>
                        <a:pt x="1072" y="794"/>
                      </a:cubicBezTo>
                      <a:lnTo>
                        <a:pt x="1056" y="794"/>
                      </a:lnTo>
                      <a:lnTo>
                        <a:pt x="1026" y="809"/>
                      </a:lnTo>
                      <a:lnTo>
                        <a:pt x="956" y="809"/>
                      </a:lnTo>
                      <a:cubicBezTo>
                        <a:pt x="972" y="801"/>
                        <a:pt x="987" y="794"/>
                        <a:pt x="1003" y="7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3"/>
                <p:cNvSpPr/>
                <p:nvPr/>
              </p:nvSpPr>
              <p:spPr>
                <a:xfrm>
                  <a:off x="-3552391" y="3094634"/>
                  <a:ext cx="1979" cy="1320"/>
                </a:xfrm>
                <a:custGeom>
                  <a:avLst/>
                  <a:gdLst/>
                  <a:ahLst/>
                  <a:cxnLst/>
                  <a:rect l="l" t="t" r="r" b="b"/>
                  <a:pathLst>
                    <a:path w="24" h="16" extrusionOk="0">
                      <a:moveTo>
                        <a:pt x="24" y="0"/>
                      </a:moveTo>
                      <a:cubicBezTo>
                        <a:pt x="16" y="0"/>
                        <a:pt x="9" y="8"/>
                        <a:pt x="1" y="15"/>
                      </a:cubicBezTo>
                      <a:lnTo>
                        <a:pt x="24" y="0"/>
                      </a:lnTo>
                      <a:close/>
                    </a:path>
                  </a:pathLst>
                </a:custGeom>
                <a:solidFill>
                  <a:srgbClr val="FFC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5" name="Google Shape;1855;p53"/>
            <p:cNvGrpSpPr/>
            <p:nvPr/>
          </p:nvGrpSpPr>
          <p:grpSpPr>
            <a:xfrm rot="1906083">
              <a:off x="4512413" y="4183258"/>
              <a:ext cx="797175" cy="1059068"/>
              <a:chOff x="-5065349" y="5293270"/>
              <a:chExt cx="774923" cy="1029420"/>
            </a:xfrm>
          </p:grpSpPr>
          <p:sp>
            <p:nvSpPr>
              <p:cNvPr id="1856" name="Google Shape;1856;p53"/>
              <p:cNvSpPr/>
              <p:nvPr/>
            </p:nvSpPr>
            <p:spPr>
              <a:xfrm>
                <a:off x="-5064430" y="5293270"/>
                <a:ext cx="774004" cy="1029174"/>
              </a:xfrm>
              <a:custGeom>
                <a:avLst/>
                <a:gdLst/>
                <a:ahLst/>
                <a:cxnLst/>
                <a:rect l="l" t="t" r="r" b="b"/>
                <a:pathLst>
                  <a:path w="9385" h="12479" extrusionOk="0">
                    <a:moveTo>
                      <a:pt x="2403" y="1"/>
                    </a:moveTo>
                    <a:cubicBezTo>
                      <a:pt x="1278" y="1"/>
                      <a:pt x="315" y="1790"/>
                      <a:pt x="1002" y="3186"/>
                    </a:cubicBezTo>
                    <a:cubicBezTo>
                      <a:pt x="2019" y="5243"/>
                      <a:pt x="1372" y="4727"/>
                      <a:pt x="686" y="6730"/>
                    </a:cubicBezTo>
                    <a:cubicBezTo>
                      <a:pt x="0" y="8734"/>
                      <a:pt x="3676" y="8456"/>
                      <a:pt x="3460" y="10059"/>
                    </a:cubicBezTo>
                    <a:cubicBezTo>
                      <a:pt x="3312" y="11158"/>
                      <a:pt x="4136" y="12167"/>
                      <a:pt x="5272" y="12167"/>
                    </a:cubicBezTo>
                    <a:cubicBezTo>
                      <a:pt x="5792" y="12167"/>
                      <a:pt x="6378" y="11956"/>
                      <a:pt x="6966" y="11446"/>
                    </a:cubicBezTo>
                    <a:cubicBezTo>
                      <a:pt x="7012" y="11430"/>
                      <a:pt x="7050" y="11423"/>
                      <a:pt x="7089" y="11407"/>
                    </a:cubicBezTo>
                    <a:cubicBezTo>
                      <a:pt x="7358" y="11777"/>
                      <a:pt x="7644" y="12139"/>
                      <a:pt x="7952" y="12478"/>
                    </a:cubicBezTo>
                    <a:cubicBezTo>
                      <a:pt x="7713" y="12101"/>
                      <a:pt x="7482" y="11723"/>
                      <a:pt x="7258" y="11338"/>
                    </a:cubicBezTo>
                    <a:cubicBezTo>
                      <a:pt x="7590" y="11184"/>
                      <a:pt x="8129" y="10822"/>
                      <a:pt x="8545" y="10005"/>
                    </a:cubicBezTo>
                    <a:cubicBezTo>
                      <a:pt x="9192" y="8749"/>
                      <a:pt x="8768" y="7771"/>
                      <a:pt x="7389" y="7408"/>
                    </a:cubicBezTo>
                    <a:cubicBezTo>
                      <a:pt x="6010" y="7054"/>
                      <a:pt x="9385" y="5243"/>
                      <a:pt x="6742" y="3340"/>
                    </a:cubicBezTo>
                    <a:cubicBezTo>
                      <a:pt x="6350" y="3056"/>
                      <a:pt x="6064" y="2970"/>
                      <a:pt x="5841" y="2970"/>
                    </a:cubicBezTo>
                    <a:cubicBezTo>
                      <a:pt x="5490" y="2970"/>
                      <a:pt x="5295" y="3184"/>
                      <a:pt x="5087" y="3184"/>
                    </a:cubicBezTo>
                    <a:cubicBezTo>
                      <a:pt x="4834" y="3184"/>
                      <a:pt x="4562" y="2869"/>
                      <a:pt x="3968" y="1476"/>
                    </a:cubicBezTo>
                    <a:cubicBezTo>
                      <a:pt x="3519" y="412"/>
                      <a:pt x="2942" y="1"/>
                      <a:pt x="2403"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7" name="Google Shape;1857;p53"/>
              <p:cNvGrpSpPr/>
              <p:nvPr/>
            </p:nvGrpSpPr>
            <p:grpSpPr>
              <a:xfrm>
                <a:off x="-5065349" y="5293351"/>
                <a:ext cx="774664" cy="1029339"/>
                <a:chOff x="-5065349" y="5293351"/>
                <a:chExt cx="774664" cy="1029339"/>
              </a:xfrm>
            </p:grpSpPr>
            <p:sp>
              <p:nvSpPr>
                <p:cNvPr id="1858" name="Google Shape;1858;p53"/>
                <p:cNvSpPr/>
                <p:nvPr/>
              </p:nvSpPr>
              <p:spPr>
                <a:xfrm>
                  <a:off x="-5065349" y="5293351"/>
                  <a:ext cx="774664" cy="1003360"/>
                </a:xfrm>
                <a:custGeom>
                  <a:avLst/>
                  <a:gdLst/>
                  <a:ahLst/>
                  <a:cxnLst/>
                  <a:rect l="l" t="t" r="r" b="b"/>
                  <a:pathLst>
                    <a:path w="9393" h="12166" extrusionOk="0">
                      <a:moveTo>
                        <a:pt x="2407" y="0"/>
                      </a:moveTo>
                      <a:cubicBezTo>
                        <a:pt x="1279" y="0"/>
                        <a:pt x="314" y="1790"/>
                        <a:pt x="1002" y="3181"/>
                      </a:cubicBezTo>
                      <a:cubicBezTo>
                        <a:pt x="2019" y="5238"/>
                        <a:pt x="1372" y="4722"/>
                        <a:pt x="686" y="6733"/>
                      </a:cubicBezTo>
                      <a:cubicBezTo>
                        <a:pt x="1" y="8744"/>
                        <a:pt x="3676" y="8451"/>
                        <a:pt x="3460" y="10054"/>
                      </a:cubicBezTo>
                      <a:cubicBezTo>
                        <a:pt x="3312" y="11153"/>
                        <a:pt x="4139" y="12165"/>
                        <a:pt x="5278" y="12165"/>
                      </a:cubicBezTo>
                      <a:cubicBezTo>
                        <a:pt x="5799" y="12165"/>
                        <a:pt x="6386" y="11953"/>
                        <a:pt x="6973" y="11440"/>
                      </a:cubicBezTo>
                      <a:cubicBezTo>
                        <a:pt x="6973" y="11440"/>
                        <a:pt x="7898" y="11271"/>
                        <a:pt x="8545" y="10007"/>
                      </a:cubicBezTo>
                      <a:cubicBezTo>
                        <a:pt x="9200" y="8751"/>
                        <a:pt x="8776" y="7773"/>
                        <a:pt x="7390" y="7411"/>
                      </a:cubicBezTo>
                      <a:cubicBezTo>
                        <a:pt x="6010" y="7049"/>
                        <a:pt x="9393" y="5246"/>
                        <a:pt x="6742" y="3335"/>
                      </a:cubicBezTo>
                      <a:cubicBezTo>
                        <a:pt x="6352" y="3054"/>
                        <a:pt x="6067" y="2968"/>
                        <a:pt x="5845" y="2968"/>
                      </a:cubicBezTo>
                      <a:cubicBezTo>
                        <a:pt x="5493" y="2968"/>
                        <a:pt x="5297" y="3184"/>
                        <a:pt x="5089" y="3184"/>
                      </a:cubicBezTo>
                      <a:cubicBezTo>
                        <a:pt x="4838" y="3184"/>
                        <a:pt x="4567" y="2868"/>
                        <a:pt x="3976" y="1470"/>
                      </a:cubicBezTo>
                      <a:cubicBezTo>
                        <a:pt x="3525" y="410"/>
                        <a:pt x="2947" y="0"/>
                        <a:pt x="2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3"/>
                <p:cNvSpPr/>
                <p:nvPr/>
              </p:nvSpPr>
              <p:spPr>
                <a:xfrm>
                  <a:off x="-4822632" y="5589922"/>
                  <a:ext cx="413105" cy="732768"/>
                </a:xfrm>
                <a:custGeom>
                  <a:avLst/>
                  <a:gdLst/>
                  <a:ahLst/>
                  <a:cxnLst/>
                  <a:rect l="l" t="t" r="r" b="b"/>
                  <a:pathLst>
                    <a:path w="5009" h="8885" extrusionOk="0">
                      <a:moveTo>
                        <a:pt x="1" y="1"/>
                      </a:moveTo>
                      <a:lnTo>
                        <a:pt x="1" y="1"/>
                      </a:lnTo>
                      <a:cubicBezTo>
                        <a:pt x="309" y="802"/>
                        <a:pt x="663" y="1580"/>
                        <a:pt x="1026" y="2351"/>
                      </a:cubicBezTo>
                      <a:cubicBezTo>
                        <a:pt x="1388" y="3121"/>
                        <a:pt x="1781" y="3869"/>
                        <a:pt x="2189" y="4624"/>
                      </a:cubicBezTo>
                      <a:cubicBezTo>
                        <a:pt x="2597" y="5371"/>
                        <a:pt x="3029" y="6103"/>
                        <a:pt x="3491" y="6827"/>
                      </a:cubicBezTo>
                      <a:cubicBezTo>
                        <a:pt x="3938" y="7552"/>
                        <a:pt x="4447" y="8237"/>
                        <a:pt x="5009" y="8885"/>
                      </a:cubicBezTo>
                      <a:cubicBezTo>
                        <a:pt x="4554" y="8160"/>
                        <a:pt x="4138" y="7428"/>
                        <a:pt x="3722" y="6681"/>
                      </a:cubicBezTo>
                      <a:cubicBezTo>
                        <a:pt x="3314" y="5941"/>
                        <a:pt x="2906" y="5202"/>
                        <a:pt x="2497" y="4454"/>
                      </a:cubicBezTo>
                      <a:cubicBezTo>
                        <a:pt x="2089" y="3707"/>
                        <a:pt x="1680" y="2960"/>
                        <a:pt x="1272" y="2220"/>
                      </a:cubicBezTo>
                      <a:cubicBezTo>
                        <a:pt x="856" y="1480"/>
                        <a:pt x="440" y="74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4865848" y="5842205"/>
                  <a:ext cx="252366" cy="164038"/>
                </a:xfrm>
                <a:custGeom>
                  <a:avLst/>
                  <a:gdLst/>
                  <a:ahLst/>
                  <a:cxnLst/>
                  <a:rect l="l" t="t" r="r" b="b"/>
                  <a:pathLst>
                    <a:path w="3060" h="1989" extrusionOk="0">
                      <a:moveTo>
                        <a:pt x="1" y="1"/>
                      </a:moveTo>
                      <a:cubicBezTo>
                        <a:pt x="278" y="116"/>
                        <a:pt x="556" y="247"/>
                        <a:pt x="825" y="394"/>
                      </a:cubicBezTo>
                      <a:cubicBezTo>
                        <a:pt x="1095" y="540"/>
                        <a:pt x="1357" y="694"/>
                        <a:pt x="1611" y="864"/>
                      </a:cubicBezTo>
                      <a:cubicBezTo>
                        <a:pt x="1673" y="902"/>
                        <a:pt x="1734" y="948"/>
                        <a:pt x="1796" y="987"/>
                      </a:cubicBezTo>
                      <a:cubicBezTo>
                        <a:pt x="1858" y="1033"/>
                        <a:pt x="1919" y="1072"/>
                        <a:pt x="1981" y="1126"/>
                      </a:cubicBezTo>
                      <a:lnTo>
                        <a:pt x="2166" y="1257"/>
                      </a:lnTo>
                      <a:lnTo>
                        <a:pt x="2343" y="1403"/>
                      </a:lnTo>
                      <a:cubicBezTo>
                        <a:pt x="2466" y="1488"/>
                        <a:pt x="2582" y="1588"/>
                        <a:pt x="2698" y="1688"/>
                      </a:cubicBezTo>
                      <a:cubicBezTo>
                        <a:pt x="2821" y="1788"/>
                        <a:pt x="2929" y="1896"/>
                        <a:pt x="3060" y="1989"/>
                      </a:cubicBezTo>
                      <a:cubicBezTo>
                        <a:pt x="2975" y="1858"/>
                        <a:pt x="2890" y="1727"/>
                        <a:pt x="2798" y="1603"/>
                      </a:cubicBezTo>
                      <a:cubicBezTo>
                        <a:pt x="2698" y="1480"/>
                        <a:pt x="2590" y="1364"/>
                        <a:pt x="2482" y="1249"/>
                      </a:cubicBezTo>
                      <a:cubicBezTo>
                        <a:pt x="2428" y="1195"/>
                        <a:pt x="2374" y="1133"/>
                        <a:pt x="2312" y="1079"/>
                      </a:cubicBezTo>
                      <a:lnTo>
                        <a:pt x="2135" y="925"/>
                      </a:lnTo>
                      <a:cubicBezTo>
                        <a:pt x="2074" y="879"/>
                        <a:pt x="2012" y="825"/>
                        <a:pt x="1950" y="779"/>
                      </a:cubicBezTo>
                      <a:cubicBezTo>
                        <a:pt x="1889" y="740"/>
                        <a:pt x="1819" y="686"/>
                        <a:pt x="1758" y="648"/>
                      </a:cubicBezTo>
                      <a:cubicBezTo>
                        <a:pt x="1496" y="471"/>
                        <a:pt x="1211" y="324"/>
                        <a:pt x="918" y="209"/>
                      </a:cubicBezTo>
                      <a:cubicBezTo>
                        <a:pt x="625" y="93"/>
                        <a:pt x="309" y="2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3"/>
                <p:cNvSpPr/>
                <p:nvPr/>
              </p:nvSpPr>
              <p:spPr>
                <a:xfrm>
                  <a:off x="-4676491" y="5650952"/>
                  <a:ext cx="40824" cy="206594"/>
                </a:xfrm>
                <a:custGeom>
                  <a:avLst/>
                  <a:gdLst/>
                  <a:ahLst/>
                  <a:cxnLst/>
                  <a:rect l="l" t="t" r="r" b="b"/>
                  <a:pathLst>
                    <a:path w="495" h="2505" extrusionOk="0">
                      <a:moveTo>
                        <a:pt x="486" y="1"/>
                      </a:moveTo>
                      <a:cubicBezTo>
                        <a:pt x="394" y="201"/>
                        <a:pt x="325" y="401"/>
                        <a:pt x="263" y="609"/>
                      </a:cubicBezTo>
                      <a:cubicBezTo>
                        <a:pt x="209" y="810"/>
                        <a:pt x="163" y="1018"/>
                        <a:pt x="124" y="1226"/>
                      </a:cubicBezTo>
                      <a:cubicBezTo>
                        <a:pt x="78" y="1434"/>
                        <a:pt x="47" y="1649"/>
                        <a:pt x="32" y="1857"/>
                      </a:cubicBezTo>
                      <a:cubicBezTo>
                        <a:pt x="9" y="2073"/>
                        <a:pt x="1" y="2289"/>
                        <a:pt x="16" y="2505"/>
                      </a:cubicBezTo>
                      <a:cubicBezTo>
                        <a:pt x="101" y="2304"/>
                        <a:pt x="178" y="2104"/>
                        <a:pt x="232" y="1896"/>
                      </a:cubicBezTo>
                      <a:cubicBezTo>
                        <a:pt x="294" y="1688"/>
                        <a:pt x="340" y="1480"/>
                        <a:pt x="378" y="1280"/>
                      </a:cubicBezTo>
                      <a:cubicBezTo>
                        <a:pt x="417" y="1072"/>
                        <a:pt x="448" y="856"/>
                        <a:pt x="471" y="648"/>
                      </a:cubicBezTo>
                      <a:cubicBezTo>
                        <a:pt x="494" y="432"/>
                        <a:pt x="494" y="216"/>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3"/>
                <p:cNvSpPr/>
                <p:nvPr/>
              </p:nvSpPr>
              <p:spPr>
                <a:xfrm>
                  <a:off x="-4512536" y="6002367"/>
                  <a:ext cx="28700" cy="152574"/>
                </a:xfrm>
                <a:custGeom>
                  <a:avLst/>
                  <a:gdLst/>
                  <a:ahLst/>
                  <a:cxnLst/>
                  <a:rect l="l" t="t" r="r" b="b"/>
                  <a:pathLst>
                    <a:path w="348" h="1850" extrusionOk="0">
                      <a:moveTo>
                        <a:pt x="309" y="0"/>
                      </a:moveTo>
                      <a:cubicBezTo>
                        <a:pt x="240" y="139"/>
                        <a:pt x="178" y="293"/>
                        <a:pt x="139" y="447"/>
                      </a:cubicBezTo>
                      <a:cubicBezTo>
                        <a:pt x="101" y="594"/>
                        <a:pt x="62" y="748"/>
                        <a:pt x="39" y="902"/>
                      </a:cubicBezTo>
                      <a:cubicBezTo>
                        <a:pt x="24" y="1056"/>
                        <a:pt x="9" y="1210"/>
                        <a:pt x="1" y="1372"/>
                      </a:cubicBezTo>
                      <a:cubicBezTo>
                        <a:pt x="1" y="1526"/>
                        <a:pt x="9" y="1688"/>
                        <a:pt x="39" y="1850"/>
                      </a:cubicBezTo>
                      <a:cubicBezTo>
                        <a:pt x="109" y="1703"/>
                        <a:pt x="170" y="1557"/>
                        <a:pt x="209" y="1403"/>
                      </a:cubicBezTo>
                      <a:cubicBezTo>
                        <a:pt x="247" y="1256"/>
                        <a:pt x="278" y="1102"/>
                        <a:pt x="301" y="948"/>
                      </a:cubicBezTo>
                      <a:cubicBezTo>
                        <a:pt x="324" y="794"/>
                        <a:pt x="340" y="640"/>
                        <a:pt x="348" y="486"/>
                      </a:cubicBezTo>
                      <a:cubicBezTo>
                        <a:pt x="348" y="324"/>
                        <a:pt x="340" y="162"/>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TextBox 1">
            <a:extLst>
              <a:ext uri="{FF2B5EF4-FFF2-40B4-BE49-F238E27FC236}">
                <a16:creationId xmlns:a16="http://schemas.microsoft.com/office/drawing/2014/main" id="{86545F74-E53C-A019-2D5C-4C4D2C67211B}"/>
              </a:ext>
            </a:extLst>
          </p:cNvPr>
          <p:cNvSpPr txBox="1"/>
          <p:nvPr/>
        </p:nvSpPr>
        <p:spPr>
          <a:xfrm>
            <a:off x="1045029" y="992777"/>
            <a:ext cx="7648302" cy="523220"/>
          </a:xfrm>
          <a:prstGeom prst="rect">
            <a:avLst/>
          </a:prstGeom>
          <a:noFill/>
        </p:spPr>
        <p:txBody>
          <a:bodyPr wrap="square" rtlCol="0">
            <a:spAutoFit/>
          </a:bodyPr>
          <a:lstStyle/>
          <a:p>
            <a:r>
              <a:rPr lang="en-SG" dirty="0">
                <a:latin typeface="Montserrat" panose="00000500000000000000" pitchFamily="2" charset="0"/>
              </a:rPr>
              <a:t>Now that we have identified the best model architecture, we shall now try to improve it by applying techniques such as </a:t>
            </a:r>
            <a:r>
              <a:rPr lang="en-SG" b="1" dirty="0">
                <a:latin typeface="Montserrat" panose="00000500000000000000" pitchFamily="2" charset="0"/>
              </a:rPr>
              <a:t>Augmentation </a:t>
            </a:r>
            <a:r>
              <a:rPr lang="en-SG" dirty="0">
                <a:latin typeface="Montserrat" panose="00000500000000000000" pitchFamily="2" charset="0"/>
              </a:rPr>
              <a:t>and </a:t>
            </a:r>
            <a:r>
              <a:rPr lang="en-SG" b="1" dirty="0">
                <a:latin typeface="Montserrat" panose="00000500000000000000" pitchFamily="2" charset="0"/>
              </a:rPr>
              <a:t>Class Weights</a:t>
            </a:r>
            <a:r>
              <a:rPr lang="en-SG" dirty="0">
                <a:latin typeface="Montserrat" panose="00000500000000000000" pitchFamily="2" charset="0"/>
              </a:rPr>
              <a:t>.</a:t>
            </a:r>
          </a:p>
        </p:txBody>
      </p:sp>
      <p:pic>
        <p:nvPicPr>
          <p:cNvPr id="5" name="Picture 4">
            <a:extLst>
              <a:ext uri="{FF2B5EF4-FFF2-40B4-BE49-F238E27FC236}">
                <a16:creationId xmlns:a16="http://schemas.microsoft.com/office/drawing/2014/main" id="{6AA41F40-AF90-312B-ADE9-D316B23C6F42}"/>
              </a:ext>
            </a:extLst>
          </p:cNvPr>
          <p:cNvPicPr>
            <a:picLocks noChangeAspect="1"/>
          </p:cNvPicPr>
          <p:nvPr/>
        </p:nvPicPr>
        <p:blipFill>
          <a:blip r:embed="rId3"/>
          <a:stretch>
            <a:fillRect/>
          </a:stretch>
        </p:blipFill>
        <p:spPr>
          <a:xfrm>
            <a:off x="1045029" y="1762377"/>
            <a:ext cx="1985936" cy="1618745"/>
          </a:xfrm>
          <a:prstGeom prst="rect">
            <a:avLst/>
          </a:prstGeom>
        </p:spPr>
      </p:pic>
      <p:sp>
        <p:nvSpPr>
          <p:cNvPr id="8" name="TextBox 7">
            <a:extLst>
              <a:ext uri="{FF2B5EF4-FFF2-40B4-BE49-F238E27FC236}">
                <a16:creationId xmlns:a16="http://schemas.microsoft.com/office/drawing/2014/main" id="{838BBD0C-7502-DE11-A0FD-FC0B6B5CC830}"/>
              </a:ext>
            </a:extLst>
          </p:cNvPr>
          <p:cNvSpPr txBox="1"/>
          <p:nvPr/>
        </p:nvSpPr>
        <p:spPr>
          <a:xfrm>
            <a:off x="3363686" y="2008757"/>
            <a:ext cx="5149892" cy="954107"/>
          </a:xfrm>
          <a:prstGeom prst="rect">
            <a:avLst/>
          </a:prstGeom>
          <a:noFill/>
        </p:spPr>
        <p:txBody>
          <a:bodyPr wrap="square" rtlCol="0">
            <a:spAutoFit/>
          </a:bodyPr>
          <a:lstStyle/>
          <a:p>
            <a:r>
              <a:rPr lang="en-SG" dirty="0">
                <a:latin typeface="Montserrat" panose="00000500000000000000" pitchFamily="2" charset="0"/>
              </a:rPr>
              <a:t>For Augmentation, we flip our pictures horizontally, zoom in on them further, and perform 90-degree rotations at random, allowing for more variations in the training data.</a:t>
            </a:r>
          </a:p>
        </p:txBody>
      </p:sp>
      <p:sp>
        <p:nvSpPr>
          <p:cNvPr id="9" name="TextBox 8">
            <a:extLst>
              <a:ext uri="{FF2B5EF4-FFF2-40B4-BE49-F238E27FC236}">
                <a16:creationId xmlns:a16="http://schemas.microsoft.com/office/drawing/2014/main" id="{C11D5603-6340-8298-A242-C003CED6BDA0}"/>
              </a:ext>
            </a:extLst>
          </p:cNvPr>
          <p:cNvSpPr txBox="1"/>
          <p:nvPr/>
        </p:nvSpPr>
        <p:spPr>
          <a:xfrm>
            <a:off x="973182" y="3611880"/>
            <a:ext cx="4251319" cy="954107"/>
          </a:xfrm>
          <a:prstGeom prst="rect">
            <a:avLst/>
          </a:prstGeom>
          <a:noFill/>
        </p:spPr>
        <p:txBody>
          <a:bodyPr wrap="square" rtlCol="0">
            <a:spAutoFit/>
          </a:bodyPr>
          <a:lstStyle/>
          <a:p>
            <a:r>
              <a:rPr lang="en-SG" dirty="0">
                <a:solidFill>
                  <a:schemeClr val="tx1">
                    <a:lumMod val="50000"/>
                  </a:schemeClr>
                </a:solidFill>
                <a:latin typeface="Montserrat" panose="00000500000000000000" pitchFamily="2" charset="0"/>
              </a:rPr>
              <a:t>For Class Weights, we create a function to calculate the weights that should be assigned to each class, then apply them to our model.</a:t>
            </a:r>
          </a:p>
        </p:txBody>
      </p:sp>
      <p:pic>
        <p:nvPicPr>
          <p:cNvPr id="12" name="Picture 11">
            <a:extLst>
              <a:ext uri="{FF2B5EF4-FFF2-40B4-BE49-F238E27FC236}">
                <a16:creationId xmlns:a16="http://schemas.microsoft.com/office/drawing/2014/main" id="{0023DC90-65E7-F267-72BB-2CF033710401}"/>
              </a:ext>
            </a:extLst>
          </p:cNvPr>
          <p:cNvPicPr>
            <a:picLocks noChangeAspect="1"/>
          </p:cNvPicPr>
          <p:nvPr/>
        </p:nvPicPr>
        <p:blipFill>
          <a:blip r:embed="rId4"/>
          <a:stretch>
            <a:fillRect/>
          </a:stretch>
        </p:blipFill>
        <p:spPr>
          <a:xfrm>
            <a:off x="5501828" y="3308644"/>
            <a:ext cx="2734424" cy="1499331"/>
          </a:xfrm>
          <a:prstGeom prst="rect">
            <a:avLst/>
          </a:prstGeom>
        </p:spPr>
      </p:pic>
    </p:spTree>
    <p:extLst>
      <p:ext uri="{BB962C8B-B14F-4D97-AF65-F5344CB8AC3E}">
        <p14:creationId xmlns:p14="http://schemas.microsoft.com/office/powerpoint/2010/main" val="1572591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53"/>
          <p:cNvSpPr txBox="1">
            <a:spLocks noGrp="1"/>
          </p:cNvSpPr>
          <p:nvPr>
            <p:ph type="title"/>
          </p:nvPr>
        </p:nvSpPr>
        <p:spPr>
          <a:xfrm>
            <a:off x="1707949" y="191654"/>
            <a:ext cx="6353537" cy="635674"/>
          </a:xfrm>
          <a:prstGeom prst="rect">
            <a:avLst/>
          </a:prstGeom>
          <a:solidFill>
            <a:schemeClr val="bg1"/>
          </a:solidFill>
        </p:spPr>
        <p:txBody>
          <a:bodyPr spcFirstLastPara="1" wrap="square" lIns="91425" tIns="91425" rIns="91425" bIns="91425" anchor="ctr" anchorCtr="0">
            <a:noAutofit/>
          </a:bodyPr>
          <a:lstStyle/>
          <a:p>
            <a:pPr marL="0" lvl="0" indent="0" algn="ctr" rtl="0">
              <a:spcBef>
                <a:spcPts val="0"/>
              </a:spcBef>
              <a:spcAft>
                <a:spcPts val="0"/>
              </a:spcAft>
              <a:buNone/>
            </a:pPr>
            <a:r>
              <a:rPr lang="en-SG" dirty="0"/>
              <a:t>Model improvement</a:t>
            </a:r>
            <a:endParaRPr dirty="0"/>
          </a:p>
        </p:txBody>
      </p:sp>
      <p:grpSp>
        <p:nvGrpSpPr>
          <p:cNvPr id="1824" name="Google Shape;1824;p53"/>
          <p:cNvGrpSpPr/>
          <p:nvPr/>
        </p:nvGrpSpPr>
        <p:grpSpPr>
          <a:xfrm>
            <a:off x="5662425" y="4100260"/>
            <a:ext cx="4798122" cy="1703171"/>
            <a:chOff x="4293360" y="3669688"/>
            <a:chExt cx="4798122" cy="1703171"/>
          </a:xfrm>
        </p:grpSpPr>
        <p:grpSp>
          <p:nvGrpSpPr>
            <p:cNvPr id="1825" name="Google Shape;1825;p53"/>
            <p:cNvGrpSpPr/>
            <p:nvPr/>
          </p:nvGrpSpPr>
          <p:grpSpPr>
            <a:xfrm rot="-2276445">
              <a:off x="7408345" y="3903937"/>
              <a:ext cx="707043" cy="1104365"/>
              <a:chOff x="2819732" y="-1249761"/>
              <a:chExt cx="685358" cy="1070495"/>
            </a:xfrm>
          </p:grpSpPr>
          <p:sp>
            <p:nvSpPr>
              <p:cNvPr id="1826" name="Google Shape;1826;p53"/>
              <p:cNvSpPr/>
              <p:nvPr/>
            </p:nvSpPr>
            <p:spPr>
              <a:xfrm>
                <a:off x="2820651" y="-1249429"/>
                <a:ext cx="684439" cy="1070163"/>
              </a:xfrm>
              <a:custGeom>
                <a:avLst/>
                <a:gdLst/>
                <a:ahLst/>
                <a:cxnLst/>
                <a:rect l="l" t="t" r="r" b="b"/>
                <a:pathLst>
                  <a:path w="8299" h="12976" extrusionOk="0">
                    <a:moveTo>
                      <a:pt x="4261" y="1"/>
                    </a:moveTo>
                    <a:lnTo>
                      <a:pt x="4261" y="1"/>
                    </a:lnTo>
                    <a:cubicBezTo>
                      <a:pt x="4500" y="1072"/>
                      <a:pt x="4670" y="2158"/>
                      <a:pt x="4762" y="3252"/>
                    </a:cubicBezTo>
                    <a:cubicBezTo>
                      <a:pt x="4762" y="3337"/>
                      <a:pt x="4770" y="3414"/>
                      <a:pt x="4778" y="3499"/>
                    </a:cubicBezTo>
                    <a:cubicBezTo>
                      <a:pt x="4677" y="3383"/>
                      <a:pt x="4585" y="3267"/>
                      <a:pt x="4485" y="3160"/>
                    </a:cubicBezTo>
                    <a:cubicBezTo>
                      <a:pt x="4392" y="3044"/>
                      <a:pt x="4292" y="2905"/>
                      <a:pt x="4207" y="2782"/>
                    </a:cubicBezTo>
                    <a:cubicBezTo>
                      <a:pt x="4115" y="2659"/>
                      <a:pt x="4030" y="2520"/>
                      <a:pt x="3953" y="2389"/>
                    </a:cubicBezTo>
                    <a:cubicBezTo>
                      <a:pt x="3876" y="2250"/>
                      <a:pt x="3815" y="2112"/>
                      <a:pt x="3737" y="1965"/>
                    </a:cubicBezTo>
                    <a:lnTo>
                      <a:pt x="3737" y="1965"/>
                    </a:lnTo>
                    <a:cubicBezTo>
                      <a:pt x="3737" y="2127"/>
                      <a:pt x="3768" y="2289"/>
                      <a:pt x="3830" y="2443"/>
                    </a:cubicBezTo>
                    <a:cubicBezTo>
                      <a:pt x="3884" y="2605"/>
                      <a:pt x="3961" y="2751"/>
                      <a:pt x="4053" y="2882"/>
                    </a:cubicBezTo>
                    <a:cubicBezTo>
                      <a:pt x="4154" y="3021"/>
                      <a:pt x="4261" y="3144"/>
                      <a:pt x="4385" y="3252"/>
                    </a:cubicBezTo>
                    <a:cubicBezTo>
                      <a:pt x="4500" y="3360"/>
                      <a:pt x="4631" y="3445"/>
                      <a:pt x="4770" y="3506"/>
                    </a:cubicBezTo>
                    <a:cubicBezTo>
                      <a:pt x="4847" y="4516"/>
                      <a:pt x="4816" y="5525"/>
                      <a:pt x="4677" y="6527"/>
                    </a:cubicBezTo>
                    <a:cubicBezTo>
                      <a:pt x="4631" y="6789"/>
                      <a:pt x="4570" y="7058"/>
                      <a:pt x="4500" y="7320"/>
                    </a:cubicBezTo>
                    <a:cubicBezTo>
                      <a:pt x="4431" y="7582"/>
                      <a:pt x="4338" y="7844"/>
                      <a:pt x="4261" y="8106"/>
                    </a:cubicBezTo>
                    <a:cubicBezTo>
                      <a:pt x="4107" y="8576"/>
                      <a:pt x="3984" y="9061"/>
                      <a:pt x="3892" y="9547"/>
                    </a:cubicBezTo>
                    <a:cubicBezTo>
                      <a:pt x="3815" y="9470"/>
                      <a:pt x="3737" y="9393"/>
                      <a:pt x="3653" y="9308"/>
                    </a:cubicBezTo>
                    <a:lnTo>
                      <a:pt x="3514" y="9154"/>
                    </a:lnTo>
                    <a:cubicBezTo>
                      <a:pt x="3468" y="9100"/>
                      <a:pt x="3422" y="9046"/>
                      <a:pt x="3368" y="8992"/>
                    </a:cubicBezTo>
                    <a:lnTo>
                      <a:pt x="3090" y="8684"/>
                    </a:lnTo>
                    <a:cubicBezTo>
                      <a:pt x="3144" y="8607"/>
                      <a:pt x="3183" y="8514"/>
                      <a:pt x="3206" y="8422"/>
                    </a:cubicBezTo>
                    <a:cubicBezTo>
                      <a:pt x="3237" y="8299"/>
                      <a:pt x="3252" y="8168"/>
                      <a:pt x="3260" y="8037"/>
                    </a:cubicBezTo>
                    <a:cubicBezTo>
                      <a:pt x="3275" y="7782"/>
                      <a:pt x="3267" y="7521"/>
                      <a:pt x="3244" y="7266"/>
                    </a:cubicBezTo>
                    <a:cubicBezTo>
                      <a:pt x="3214" y="7012"/>
                      <a:pt x="3175" y="6758"/>
                      <a:pt x="3121" y="6511"/>
                    </a:cubicBezTo>
                    <a:cubicBezTo>
                      <a:pt x="3067" y="6257"/>
                      <a:pt x="2998" y="6010"/>
                      <a:pt x="2913" y="5772"/>
                    </a:cubicBezTo>
                    <a:lnTo>
                      <a:pt x="2913" y="5772"/>
                    </a:lnTo>
                    <a:cubicBezTo>
                      <a:pt x="2928" y="6026"/>
                      <a:pt x="2959" y="6280"/>
                      <a:pt x="2982" y="6534"/>
                    </a:cubicBezTo>
                    <a:cubicBezTo>
                      <a:pt x="3013" y="6781"/>
                      <a:pt x="3036" y="7035"/>
                      <a:pt x="3059" y="7282"/>
                    </a:cubicBezTo>
                    <a:lnTo>
                      <a:pt x="3059" y="7312"/>
                    </a:lnTo>
                    <a:lnTo>
                      <a:pt x="2759" y="6812"/>
                    </a:lnTo>
                    <a:lnTo>
                      <a:pt x="2582" y="6511"/>
                    </a:lnTo>
                    <a:cubicBezTo>
                      <a:pt x="2520" y="6403"/>
                      <a:pt x="2451" y="6303"/>
                      <a:pt x="2381" y="6203"/>
                    </a:cubicBezTo>
                    <a:lnTo>
                      <a:pt x="2381" y="6203"/>
                    </a:lnTo>
                    <a:cubicBezTo>
                      <a:pt x="2389" y="6326"/>
                      <a:pt x="2412" y="6450"/>
                      <a:pt x="2451" y="6565"/>
                    </a:cubicBezTo>
                    <a:cubicBezTo>
                      <a:pt x="2489" y="6688"/>
                      <a:pt x="2543" y="6796"/>
                      <a:pt x="2605" y="6904"/>
                    </a:cubicBezTo>
                    <a:cubicBezTo>
                      <a:pt x="2674" y="7012"/>
                      <a:pt x="2744" y="7104"/>
                      <a:pt x="2836" y="7197"/>
                    </a:cubicBezTo>
                    <a:cubicBezTo>
                      <a:pt x="2905" y="7274"/>
                      <a:pt x="2982" y="7336"/>
                      <a:pt x="3067" y="7390"/>
                    </a:cubicBezTo>
                    <a:cubicBezTo>
                      <a:pt x="3090" y="7605"/>
                      <a:pt x="3113" y="7821"/>
                      <a:pt x="3121" y="8037"/>
                    </a:cubicBezTo>
                    <a:cubicBezTo>
                      <a:pt x="3129" y="8160"/>
                      <a:pt x="3129" y="8283"/>
                      <a:pt x="3121" y="8407"/>
                    </a:cubicBezTo>
                    <a:cubicBezTo>
                      <a:pt x="3113" y="8491"/>
                      <a:pt x="3098" y="8576"/>
                      <a:pt x="3075" y="8661"/>
                    </a:cubicBezTo>
                    <a:lnTo>
                      <a:pt x="2813" y="8345"/>
                    </a:lnTo>
                    <a:cubicBezTo>
                      <a:pt x="2451" y="7898"/>
                      <a:pt x="2127" y="7428"/>
                      <a:pt x="1842" y="6935"/>
                    </a:cubicBezTo>
                    <a:cubicBezTo>
                      <a:pt x="1649" y="6611"/>
                      <a:pt x="1472" y="6280"/>
                      <a:pt x="1310" y="5949"/>
                    </a:cubicBezTo>
                    <a:cubicBezTo>
                      <a:pt x="1341" y="5910"/>
                      <a:pt x="1364" y="5872"/>
                      <a:pt x="1387" y="5833"/>
                    </a:cubicBezTo>
                    <a:cubicBezTo>
                      <a:pt x="1434" y="5748"/>
                      <a:pt x="1465" y="5656"/>
                      <a:pt x="1488" y="5563"/>
                    </a:cubicBezTo>
                    <a:cubicBezTo>
                      <a:pt x="1526" y="5386"/>
                      <a:pt x="1534" y="5194"/>
                      <a:pt x="1518" y="5009"/>
                    </a:cubicBezTo>
                    <a:cubicBezTo>
                      <a:pt x="1503" y="4824"/>
                      <a:pt x="1472" y="4647"/>
                      <a:pt x="1426" y="4469"/>
                    </a:cubicBezTo>
                    <a:cubicBezTo>
                      <a:pt x="1380" y="4284"/>
                      <a:pt x="1318" y="4115"/>
                      <a:pt x="1233" y="3953"/>
                    </a:cubicBezTo>
                    <a:lnTo>
                      <a:pt x="1233" y="3953"/>
                    </a:lnTo>
                    <a:cubicBezTo>
                      <a:pt x="1264" y="4315"/>
                      <a:pt x="1318" y="4670"/>
                      <a:pt x="1341" y="5024"/>
                    </a:cubicBezTo>
                    <a:cubicBezTo>
                      <a:pt x="1357" y="5194"/>
                      <a:pt x="1357" y="5371"/>
                      <a:pt x="1349" y="5548"/>
                    </a:cubicBezTo>
                    <a:cubicBezTo>
                      <a:pt x="1341" y="5664"/>
                      <a:pt x="1318" y="5779"/>
                      <a:pt x="1280" y="5887"/>
                    </a:cubicBezTo>
                    <a:cubicBezTo>
                      <a:pt x="1203" y="5725"/>
                      <a:pt x="1126" y="5571"/>
                      <a:pt x="1056" y="5409"/>
                    </a:cubicBezTo>
                    <a:cubicBezTo>
                      <a:pt x="948" y="5147"/>
                      <a:pt x="833" y="4878"/>
                      <a:pt x="733" y="4608"/>
                    </a:cubicBezTo>
                    <a:cubicBezTo>
                      <a:pt x="686" y="4477"/>
                      <a:pt x="640" y="4346"/>
                      <a:pt x="586" y="4207"/>
                    </a:cubicBezTo>
                    <a:cubicBezTo>
                      <a:pt x="532" y="4069"/>
                      <a:pt x="494" y="3930"/>
                      <a:pt x="432" y="3799"/>
                    </a:cubicBezTo>
                    <a:lnTo>
                      <a:pt x="432" y="3799"/>
                    </a:lnTo>
                    <a:cubicBezTo>
                      <a:pt x="509" y="4076"/>
                      <a:pt x="571" y="4362"/>
                      <a:pt x="656" y="4639"/>
                    </a:cubicBezTo>
                    <a:cubicBezTo>
                      <a:pt x="709" y="4824"/>
                      <a:pt x="771" y="5009"/>
                      <a:pt x="833" y="5194"/>
                    </a:cubicBezTo>
                    <a:cubicBezTo>
                      <a:pt x="702" y="5140"/>
                      <a:pt x="586" y="5086"/>
                      <a:pt x="471" y="5024"/>
                    </a:cubicBezTo>
                    <a:cubicBezTo>
                      <a:pt x="394" y="4986"/>
                      <a:pt x="317" y="4947"/>
                      <a:pt x="239" y="4893"/>
                    </a:cubicBezTo>
                    <a:cubicBezTo>
                      <a:pt x="162" y="4847"/>
                      <a:pt x="85" y="4793"/>
                      <a:pt x="1" y="4739"/>
                    </a:cubicBezTo>
                    <a:lnTo>
                      <a:pt x="1" y="4739"/>
                    </a:lnTo>
                    <a:cubicBezTo>
                      <a:pt x="62" y="4939"/>
                      <a:pt x="201" y="5101"/>
                      <a:pt x="386" y="5186"/>
                    </a:cubicBezTo>
                    <a:cubicBezTo>
                      <a:pt x="471" y="5240"/>
                      <a:pt x="571" y="5271"/>
                      <a:pt x="671" y="5286"/>
                    </a:cubicBezTo>
                    <a:cubicBezTo>
                      <a:pt x="702" y="5290"/>
                      <a:pt x="734" y="5292"/>
                      <a:pt x="767" y="5292"/>
                    </a:cubicBezTo>
                    <a:cubicBezTo>
                      <a:pt x="800" y="5292"/>
                      <a:pt x="833" y="5290"/>
                      <a:pt x="864" y="5286"/>
                    </a:cubicBezTo>
                    <a:cubicBezTo>
                      <a:pt x="887" y="5348"/>
                      <a:pt x="910" y="5409"/>
                      <a:pt x="933" y="5463"/>
                    </a:cubicBezTo>
                    <a:cubicBezTo>
                      <a:pt x="1141" y="6010"/>
                      <a:pt x="1387" y="6534"/>
                      <a:pt x="1688" y="7027"/>
                    </a:cubicBezTo>
                    <a:cubicBezTo>
                      <a:pt x="1765" y="7151"/>
                      <a:pt x="1834" y="7282"/>
                      <a:pt x="1919" y="7397"/>
                    </a:cubicBezTo>
                    <a:lnTo>
                      <a:pt x="2158" y="7759"/>
                    </a:lnTo>
                    <a:lnTo>
                      <a:pt x="2212" y="7821"/>
                    </a:lnTo>
                    <a:cubicBezTo>
                      <a:pt x="2151" y="7830"/>
                      <a:pt x="2090" y="7834"/>
                      <a:pt x="2030" y="7834"/>
                    </a:cubicBezTo>
                    <a:cubicBezTo>
                      <a:pt x="1937" y="7834"/>
                      <a:pt x="1846" y="7824"/>
                      <a:pt x="1757" y="7806"/>
                    </a:cubicBezTo>
                    <a:cubicBezTo>
                      <a:pt x="1603" y="7775"/>
                      <a:pt x="1465" y="7713"/>
                      <a:pt x="1326" y="7636"/>
                    </a:cubicBezTo>
                    <a:lnTo>
                      <a:pt x="1233" y="7582"/>
                    </a:lnTo>
                    <a:lnTo>
                      <a:pt x="1133" y="7513"/>
                    </a:lnTo>
                    <a:cubicBezTo>
                      <a:pt x="1072" y="7467"/>
                      <a:pt x="1018" y="7413"/>
                      <a:pt x="948" y="7366"/>
                    </a:cubicBezTo>
                    <a:cubicBezTo>
                      <a:pt x="887" y="7312"/>
                      <a:pt x="833" y="7251"/>
                      <a:pt x="771" y="7197"/>
                    </a:cubicBezTo>
                    <a:cubicBezTo>
                      <a:pt x="709" y="7143"/>
                      <a:pt x="656" y="7081"/>
                      <a:pt x="594" y="7027"/>
                    </a:cubicBezTo>
                    <a:lnTo>
                      <a:pt x="594" y="7027"/>
                    </a:lnTo>
                    <a:cubicBezTo>
                      <a:pt x="625" y="7104"/>
                      <a:pt x="663" y="7174"/>
                      <a:pt x="702" y="7251"/>
                    </a:cubicBezTo>
                    <a:cubicBezTo>
                      <a:pt x="740" y="7328"/>
                      <a:pt x="794" y="7397"/>
                      <a:pt x="848" y="7459"/>
                    </a:cubicBezTo>
                    <a:cubicBezTo>
                      <a:pt x="879" y="7490"/>
                      <a:pt x="902" y="7528"/>
                      <a:pt x="933" y="7559"/>
                    </a:cubicBezTo>
                    <a:cubicBezTo>
                      <a:pt x="964" y="7590"/>
                      <a:pt x="995" y="7621"/>
                      <a:pt x="1033" y="7644"/>
                    </a:cubicBezTo>
                    <a:lnTo>
                      <a:pt x="1133" y="7729"/>
                    </a:lnTo>
                    <a:lnTo>
                      <a:pt x="1249" y="7798"/>
                    </a:lnTo>
                    <a:cubicBezTo>
                      <a:pt x="1395" y="7883"/>
                      <a:pt x="1572" y="7937"/>
                      <a:pt x="1750" y="7944"/>
                    </a:cubicBezTo>
                    <a:cubicBezTo>
                      <a:pt x="1770" y="7946"/>
                      <a:pt x="1791" y="7947"/>
                      <a:pt x="1812" y="7947"/>
                    </a:cubicBezTo>
                    <a:cubicBezTo>
                      <a:pt x="1954" y="7947"/>
                      <a:pt x="2099" y="7903"/>
                      <a:pt x="2220" y="7829"/>
                    </a:cubicBezTo>
                    <a:cubicBezTo>
                      <a:pt x="2289" y="7929"/>
                      <a:pt x="2366" y="8014"/>
                      <a:pt x="2435" y="8106"/>
                    </a:cubicBezTo>
                    <a:lnTo>
                      <a:pt x="2566" y="8276"/>
                    </a:lnTo>
                    <a:lnTo>
                      <a:pt x="2713" y="8437"/>
                    </a:lnTo>
                    <a:cubicBezTo>
                      <a:pt x="3075" y="8853"/>
                      <a:pt x="3475" y="9231"/>
                      <a:pt x="3907" y="9562"/>
                    </a:cubicBezTo>
                    <a:cubicBezTo>
                      <a:pt x="3899" y="9616"/>
                      <a:pt x="3892" y="9662"/>
                      <a:pt x="3876" y="9716"/>
                    </a:cubicBezTo>
                    <a:cubicBezTo>
                      <a:pt x="3861" y="9855"/>
                      <a:pt x="3830" y="9986"/>
                      <a:pt x="3822" y="10125"/>
                    </a:cubicBezTo>
                    <a:lnTo>
                      <a:pt x="3799" y="10333"/>
                    </a:lnTo>
                    <a:cubicBezTo>
                      <a:pt x="3791" y="10402"/>
                      <a:pt x="3784" y="10471"/>
                      <a:pt x="3784" y="10541"/>
                    </a:cubicBezTo>
                    <a:cubicBezTo>
                      <a:pt x="3761" y="10818"/>
                      <a:pt x="3768" y="11096"/>
                      <a:pt x="3799" y="11373"/>
                    </a:cubicBezTo>
                    <a:cubicBezTo>
                      <a:pt x="3830" y="11650"/>
                      <a:pt x="3884" y="11920"/>
                      <a:pt x="3969" y="12190"/>
                    </a:cubicBezTo>
                    <a:cubicBezTo>
                      <a:pt x="4046" y="12452"/>
                      <a:pt x="4130" y="12714"/>
                      <a:pt x="4231" y="12976"/>
                    </a:cubicBezTo>
                    <a:cubicBezTo>
                      <a:pt x="4084" y="12444"/>
                      <a:pt x="3930" y="11912"/>
                      <a:pt x="3899" y="11365"/>
                    </a:cubicBezTo>
                    <a:cubicBezTo>
                      <a:pt x="3892" y="11165"/>
                      <a:pt x="3892" y="10965"/>
                      <a:pt x="3899" y="10757"/>
                    </a:cubicBezTo>
                    <a:cubicBezTo>
                      <a:pt x="4408" y="10610"/>
                      <a:pt x="4878" y="10371"/>
                      <a:pt x="5309" y="10071"/>
                    </a:cubicBezTo>
                    <a:cubicBezTo>
                      <a:pt x="5564" y="9894"/>
                      <a:pt x="5795" y="9693"/>
                      <a:pt x="6010" y="9478"/>
                    </a:cubicBezTo>
                    <a:cubicBezTo>
                      <a:pt x="6087" y="9508"/>
                      <a:pt x="6157" y="9539"/>
                      <a:pt x="6234" y="9555"/>
                    </a:cubicBezTo>
                    <a:cubicBezTo>
                      <a:pt x="6293" y="9564"/>
                      <a:pt x="6351" y="9567"/>
                      <a:pt x="6410" y="9567"/>
                    </a:cubicBezTo>
                    <a:cubicBezTo>
                      <a:pt x="6451" y="9567"/>
                      <a:pt x="6493" y="9565"/>
                      <a:pt x="6534" y="9562"/>
                    </a:cubicBezTo>
                    <a:cubicBezTo>
                      <a:pt x="6735" y="9539"/>
                      <a:pt x="6927" y="9478"/>
                      <a:pt x="7097" y="9377"/>
                    </a:cubicBezTo>
                    <a:cubicBezTo>
                      <a:pt x="7266" y="9285"/>
                      <a:pt x="7420" y="9162"/>
                      <a:pt x="7559" y="9023"/>
                    </a:cubicBezTo>
                    <a:cubicBezTo>
                      <a:pt x="7698" y="8884"/>
                      <a:pt x="7813" y="8730"/>
                      <a:pt x="7906" y="8561"/>
                    </a:cubicBezTo>
                    <a:lnTo>
                      <a:pt x="7906" y="8561"/>
                    </a:lnTo>
                    <a:cubicBezTo>
                      <a:pt x="7759" y="8684"/>
                      <a:pt x="7613" y="8800"/>
                      <a:pt x="7467" y="8915"/>
                    </a:cubicBezTo>
                    <a:cubicBezTo>
                      <a:pt x="7320" y="9031"/>
                      <a:pt x="7166" y="9131"/>
                      <a:pt x="7012" y="9223"/>
                    </a:cubicBezTo>
                    <a:cubicBezTo>
                      <a:pt x="6850" y="9316"/>
                      <a:pt x="6688" y="9377"/>
                      <a:pt x="6511" y="9424"/>
                    </a:cubicBezTo>
                    <a:cubicBezTo>
                      <a:pt x="6426" y="9447"/>
                      <a:pt x="6334" y="9462"/>
                      <a:pt x="6242" y="9462"/>
                    </a:cubicBezTo>
                    <a:cubicBezTo>
                      <a:pt x="6221" y="9464"/>
                      <a:pt x="6201" y="9465"/>
                      <a:pt x="6181" y="9465"/>
                    </a:cubicBezTo>
                    <a:cubicBezTo>
                      <a:pt x="6132" y="9465"/>
                      <a:pt x="6083" y="9460"/>
                      <a:pt x="6034" y="9454"/>
                    </a:cubicBezTo>
                    <a:cubicBezTo>
                      <a:pt x="6211" y="9277"/>
                      <a:pt x="6380" y="9092"/>
                      <a:pt x="6534" y="8892"/>
                    </a:cubicBezTo>
                    <a:cubicBezTo>
                      <a:pt x="6881" y="8437"/>
                      <a:pt x="7166" y="7952"/>
                      <a:pt x="7397" y="7428"/>
                    </a:cubicBezTo>
                    <a:cubicBezTo>
                      <a:pt x="7505" y="7182"/>
                      <a:pt x="7605" y="6920"/>
                      <a:pt x="7690" y="6658"/>
                    </a:cubicBezTo>
                    <a:lnTo>
                      <a:pt x="7759" y="6658"/>
                    </a:lnTo>
                    <a:cubicBezTo>
                      <a:pt x="7798" y="6658"/>
                      <a:pt x="7836" y="6658"/>
                      <a:pt x="7875" y="6650"/>
                    </a:cubicBezTo>
                    <a:cubicBezTo>
                      <a:pt x="7952" y="6627"/>
                      <a:pt x="8029" y="6596"/>
                      <a:pt x="8098" y="6550"/>
                    </a:cubicBezTo>
                    <a:cubicBezTo>
                      <a:pt x="8168" y="6503"/>
                      <a:pt x="8222" y="6434"/>
                      <a:pt x="8260" y="6357"/>
                    </a:cubicBezTo>
                    <a:cubicBezTo>
                      <a:pt x="8299" y="6280"/>
                      <a:pt x="8299" y="6195"/>
                      <a:pt x="8260" y="6118"/>
                    </a:cubicBezTo>
                    <a:cubicBezTo>
                      <a:pt x="8229" y="6180"/>
                      <a:pt x="8183" y="6234"/>
                      <a:pt x="8129" y="6280"/>
                    </a:cubicBezTo>
                    <a:cubicBezTo>
                      <a:pt x="8083" y="6326"/>
                      <a:pt x="8037" y="6365"/>
                      <a:pt x="7983" y="6403"/>
                    </a:cubicBezTo>
                    <a:cubicBezTo>
                      <a:pt x="7929" y="6442"/>
                      <a:pt x="7867" y="6473"/>
                      <a:pt x="7813" y="6511"/>
                    </a:cubicBezTo>
                    <a:cubicBezTo>
                      <a:pt x="7783" y="6534"/>
                      <a:pt x="7752" y="6557"/>
                      <a:pt x="7721" y="6573"/>
                    </a:cubicBezTo>
                    <a:lnTo>
                      <a:pt x="7698" y="6588"/>
                    </a:lnTo>
                    <a:cubicBezTo>
                      <a:pt x="7775" y="6334"/>
                      <a:pt x="7836" y="6072"/>
                      <a:pt x="7883" y="5810"/>
                    </a:cubicBezTo>
                    <a:lnTo>
                      <a:pt x="7883" y="5810"/>
                    </a:lnTo>
                    <a:cubicBezTo>
                      <a:pt x="7798" y="6080"/>
                      <a:pt x="7705" y="6342"/>
                      <a:pt x="7598" y="6604"/>
                    </a:cubicBezTo>
                    <a:cubicBezTo>
                      <a:pt x="7497" y="6858"/>
                      <a:pt x="7382" y="7112"/>
                      <a:pt x="7259" y="7359"/>
                    </a:cubicBezTo>
                    <a:cubicBezTo>
                      <a:pt x="7166" y="7536"/>
                      <a:pt x="7074" y="7713"/>
                      <a:pt x="6974" y="7883"/>
                    </a:cubicBezTo>
                    <a:cubicBezTo>
                      <a:pt x="6966" y="7682"/>
                      <a:pt x="6943" y="7482"/>
                      <a:pt x="6904" y="7282"/>
                    </a:cubicBezTo>
                    <a:cubicBezTo>
                      <a:pt x="6889" y="7182"/>
                      <a:pt x="6866" y="7089"/>
                      <a:pt x="6843" y="6981"/>
                    </a:cubicBezTo>
                    <a:cubicBezTo>
                      <a:pt x="6819" y="6881"/>
                      <a:pt x="6781" y="6781"/>
                      <a:pt x="6742" y="6688"/>
                    </a:cubicBezTo>
                    <a:cubicBezTo>
                      <a:pt x="6712" y="6789"/>
                      <a:pt x="6704" y="6896"/>
                      <a:pt x="6704" y="7004"/>
                    </a:cubicBezTo>
                    <a:cubicBezTo>
                      <a:pt x="6704" y="7104"/>
                      <a:pt x="6712" y="7212"/>
                      <a:pt x="6727" y="7312"/>
                    </a:cubicBezTo>
                    <a:cubicBezTo>
                      <a:pt x="6750" y="7420"/>
                      <a:pt x="6773" y="7521"/>
                      <a:pt x="6812" y="7613"/>
                    </a:cubicBezTo>
                    <a:cubicBezTo>
                      <a:pt x="6850" y="7713"/>
                      <a:pt x="6904" y="7806"/>
                      <a:pt x="6974" y="7890"/>
                    </a:cubicBezTo>
                    <a:cubicBezTo>
                      <a:pt x="6935" y="7952"/>
                      <a:pt x="6889" y="8021"/>
                      <a:pt x="6850" y="8091"/>
                    </a:cubicBezTo>
                    <a:cubicBezTo>
                      <a:pt x="6704" y="8322"/>
                      <a:pt x="6542" y="8553"/>
                      <a:pt x="6373" y="8769"/>
                    </a:cubicBezTo>
                    <a:cubicBezTo>
                      <a:pt x="6203" y="8992"/>
                      <a:pt x="6026" y="9200"/>
                      <a:pt x="5833" y="9393"/>
                    </a:cubicBezTo>
                    <a:cubicBezTo>
                      <a:pt x="5633" y="9593"/>
                      <a:pt x="5425" y="9778"/>
                      <a:pt x="5209" y="9948"/>
                    </a:cubicBezTo>
                    <a:lnTo>
                      <a:pt x="5194" y="9963"/>
                    </a:lnTo>
                    <a:cubicBezTo>
                      <a:pt x="5132" y="9824"/>
                      <a:pt x="5109" y="9678"/>
                      <a:pt x="5109" y="9531"/>
                    </a:cubicBezTo>
                    <a:cubicBezTo>
                      <a:pt x="5109" y="9354"/>
                      <a:pt x="5132" y="9185"/>
                      <a:pt x="5163" y="9008"/>
                    </a:cubicBezTo>
                    <a:lnTo>
                      <a:pt x="5163" y="8992"/>
                    </a:lnTo>
                    <a:cubicBezTo>
                      <a:pt x="5209" y="8992"/>
                      <a:pt x="5263" y="8984"/>
                      <a:pt x="5302" y="8969"/>
                    </a:cubicBezTo>
                    <a:cubicBezTo>
                      <a:pt x="5394" y="8938"/>
                      <a:pt x="5471" y="8884"/>
                      <a:pt x="5525" y="8807"/>
                    </a:cubicBezTo>
                    <a:cubicBezTo>
                      <a:pt x="5579" y="8738"/>
                      <a:pt x="5617" y="8653"/>
                      <a:pt x="5641" y="8568"/>
                    </a:cubicBezTo>
                    <a:cubicBezTo>
                      <a:pt x="5656" y="8484"/>
                      <a:pt x="5656" y="8391"/>
                      <a:pt x="5641" y="8306"/>
                    </a:cubicBezTo>
                    <a:cubicBezTo>
                      <a:pt x="5540" y="8453"/>
                      <a:pt x="5471" y="8584"/>
                      <a:pt x="5386" y="8692"/>
                    </a:cubicBezTo>
                    <a:cubicBezTo>
                      <a:pt x="5340" y="8746"/>
                      <a:pt x="5294" y="8800"/>
                      <a:pt x="5240" y="8846"/>
                    </a:cubicBezTo>
                    <a:cubicBezTo>
                      <a:pt x="5225" y="8853"/>
                      <a:pt x="5209" y="8869"/>
                      <a:pt x="5194" y="8877"/>
                    </a:cubicBezTo>
                    <a:cubicBezTo>
                      <a:pt x="5255" y="8568"/>
                      <a:pt x="5348" y="8268"/>
                      <a:pt x="5433" y="7944"/>
                    </a:cubicBezTo>
                    <a:lnTo>
                      <a:pt x="5433" y="7944"/>
                    </a:lnTo>
                    <a:cubicBezTo>
                      <a:pt x="5317" y="8098"/>
                      <a:pt x="5225" y="8260"/>
                      <a:pt x="5155" y="8437"/>
                    </a:cubicBezTo>
                    <a:cubicBezTo>
                      <a:pt x="5078" y="8607"/>
                      <a:pt x="5024" y="8784"/>
                      <a:pt x="4986" y="8969"/>
                    </a:cubicBezTo>
                    <a:cubicBezTo>
                      <a:pt x="4947" y="9162"/>
                      <a:pt x="4939" y="9354"/>
                      <a:pt x="4963" y="9547"/>
                    </a:cubicBezTo>
                    <a:cubicBezTo>
                      <a:pt x="4986" y="9709"/>
                      <a:pt x="5055" y="9855"/>
                      <a:pt x="5163" y="9978"/>
                    </a:cubicBezTo>
                    <a:cubicBezTo>
                      <a:pt x="5070" y="10055"/>
                      <a:pt x="4970" y="10117"/>
                      <a:pt x="4878" y="10194"/>
                    </a:cubicBezTo>
                    <a:cubicBezTo>
                      <a:pt x="4755" y="10263"/>
                      <a:pt x="4647" y="10348"/>
                      <a:pt x="4523" y="10410"/>
                    </a:cubicBezTo>
                    <a:cubicBezTo>
                      <a:pt x="4315" y="10533"/>
                      <a:pt x="4107" y="10641"/>
                      <a:pt x="3892" y="10733"/>
                    </a:cubicBezTo>
                    <a:cubicBezTo>
                      <a:pt x="3907" y="10394"/>
                      <a:pt x="3953" y="10063"/>
                      <a:pt x="4023" y="9732"/>
                    </a:cubicBezTo>
                    <a:cubicBezTo>
                      <a:pt x="4130" y="9200"/>
                      <a:pt x="4269" y="8669"/>
                      <a:pt x="4439" y="8145"/>
                    </a:cubicBezTo>
                    <a:cubicBezTo>
                      <a:pt x="4523" y="7890"/>
                      <a:pt x="4608" y="7628"/>
                      <a:pt x="4685" y="7359"/>
                    </a:cubicBezTo>
                    <a:cubicBezTo>
                      <a:pt x="4755" y="7089"/>
                      <a:pt x="4816" y="6819"/>
                      <a:pt x="4855" y="6542"/>
                    </a:cubicBezTo>
                    <a:cubicBezTo>
                      <a:pt x="5024" y="5440"/>
                      <a:pt x="5001" y="4331"/>
                      <a:pt x="4885" y="3237"/>
                    </a:cubicBezTo>
                    <a:cubicBezTo>
                      <a:pt x="4847" y="2874"/>
                      <a:pt x="4801" y="2528"/>
                      <a:pt x="4739" y="2173"/>
                    </a:cubicBezTo>
                    <a:cubicBezTo>
                      <a:pt x="4909" y="2135"/>
                      <a:pt x="5063" y="2042"/>
                      <a:pt x="5186" y="1911"/>
                    </a:cubicBezTo>
                    <a:cubicBezTo>
                      <a:pt x="5248" y="1834"/>
                      <a:pt x="5309" y="1757"/>
                      <a:pt x="5355" y="1665"/>
                    </a:cubicBezTo>
                    <a:cubicBezTo>
                      <a:pt x="5402" y="1580"/>
                      <a:pt x="5440" y="1488"/>
                      <a:pt x="5471" y="1387"/>
                    </a:cubicBezTo>
                    <a:cubicBezTo>
                      <a:pt x="5525" y="1203"/>
                      <a:pt x="5556" y="1010"/>
                      <a:pt x="5556" y="810"/>
                    </a:cubicBezTo>
                    <a:cubicBezTo>
                      <a:pt x="5556" y="717"/>
                      <a:pt x="5548" y="617"/>
                      <a:pt x="5540" y="525"/>
                    </a:cubicBezTo>
                    <a:cubicBezTo>
                      <a:pt x="5525" y="424"/>
                      <a:pt x="5502" y="332"/>
                      <a:pt x="5471" y="239"/>
                    </a:cubicBezTo>
                    <a:cubicBezTo>
                      <a:pt x="5463" y="424"/>
                      <a:pt x="5448" y="617"/>
                      <a:pt x="5417" y="802"/>
                    </a:cubicBezTo>
                    <a:cubicBezTo>
                      <a:pt x="5386" y="987"/>
                      <a:pt x="5348" y="1164"/>
                      <a:pt x="5294" y="1341"/>
                    </a:cubicBezTo>
                    <a:cubicBezTo>
                      <a:pt x="5248" y="1518"/>
                      <a:pt x="5171" y="1680"/>
                      <a:pt x="5070" y="1827"/>
                    </a:cubicBezTo>
                    <a:cubicBezTo>
                      <a:pt x="4986" y="1958"/>
                      <a:pt x="4870" y="2065"/>
                      <a:pt x="4739" y="2150"/>
                    </a:cubicBezTo>
                    <a:cubicBezTo>
                      <a:pt x="4624" y="1426"/>
                      <a:pt x="4462" y="709"/>
                      <a:pt x="4261"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7" name="Google Shape;1827;p53"/>
              <p:cNvGrpSpPr/>
              <p:nvPr/>
            </p:nvGrpSpPr>
            <p:grpSpPr>
              <a:xfrm>
                <a:off x="2819732" y="-1249761"/>
                <a:ext cx="684439" cy="1070163"/>
                <a:chOff x="3657932" y="-1097361"/>
                <a:chExt cx="684439" cy="1070163"/>
              </a:xfrm>
            </p:grpSpPr>
            <p:sp>
              <p:nvSpPr>
                <p:cNvPr id="1828" name="Google Shape;1828;p53"/>
                <p:cNvSpPr/>
                <p:nvPr/>
              </p:nvSpPr>
              <p:spPr>
                <a:xfrm>
                  <a:off x="3968029" y="-1097361"/>
                  <a:ext cx="104987" cy="1070163"/>
                </a:xfrm>
                <a:custGeom>
                  <a:avLst/>
                  <a:gdLst/>
                  <a:ahLst/>
                  <a:cxnLst/>
                  <a:rect l="l" t="t" r="r" b="b"/>
                  <a:pathLst>
                    <a:path w="1273" h="12976" extrusionOk="0">
                      <a:moveTo>
                        <a:pt x="509" y="0"/>
                      </a:moveTo>
                      <a:cubicBezTo>
                        <a:pt x="748" y="1071"/>
                        <a:pt x="918" y="2158"/>
                        <a:pt x="1010" y="3252"/>
                      </a:cubicBezTo>
                      <a:cubicBezTo>
                        <a:pt x="1095" y="4346"/>
                        <a:pt x="1103" y="5448"/>
                        <a:pt x="933" y="6526"/>
                      </a:cubicBezTo>
                      <a:cubicBezTo>
                        <a:pt x="887" y="6796"/>
                        <a:pt x="825" y="7058"/>
                        <a:pt x="756" y="7328"/>
                      </a:cubicBezTo>
                      <a:cubicBezTo>
                        <a:pt x="687" y="7582"/>
                        <a:pt x="594" y="7844"/>
                        <a:pt x="517" y="8106"/>
                      </a:cubicBezTo>
                      <a:cubicBezTo>
                        <a:pt x="348" y="8637"/>
                        <a:pt x="217" y="9177"/>
                        <a:pt x="116" y="9716"/>
                      </a:cubicBezTo>
                      <a:cubicBezTo>
                        <a:pt x="93" y="9855"/>
                        <a:pt x="70" y="9993"/>
                        <a:pt x="55" y="10132"/>
                      </a:cubicBezTo>
                      <a:lnTo>
                        <a:pt x="32" y="10340"/>
                      </a:lnTo>
                      <a:cubicBezTo>
                        <a:pt x="24" y="10402"/>
                        <a:pt x="24" y="10479"/>
                        <a:pt x="16" y="10548"/>
                      </a:cubicBezTo>
                      <a:cubicBezTo>
                        <a:pt x="1" y="10826"/>
                        <a:pt x="9" y="11103"/>
                        <a:pt x="39" y="11380"/>
                      </a:cubicBezTo>
                      <a:cubicBezTo>
                        <a:pt x="70" y="11650"/>
                        <a:pt x="124" y="11927"/>
                        <a:pt x="201" y="12189"/>
                      </a:cubicBezTo>
                      <a:cubicBezTo>
                        <a:pt x="278" y="12459"/>
                        <a:pt x="371" y="12713"/>
                        <a:pt x="463" y="12975"/>
                      </a:cubicBezTo>
                      <a:cubicBezTo>
                        <a:pt x="324" y="12444"/>
                        <a:pt x="163" y="11912"/>
                        <a:pt x="140" y="11365"/>
                      </a:cubicBezTo>
                      <a:cubicBezTo>
                        <a:pt x="109" y="10826"/>
                        <a:pt x="155" y="10278"/>
                        <a:pt x="270" y="9747"/>
                      </a:cubicBezTo>
                      <a:cubicBezTo>
                        <a:pt x="378" y="9208"/>
                        <a:pt x="517" y="8684"/>
                        <a:pt x="687" y="8160"/>
                      </a:cubicBezTo>
                      <a:cubicBezTo>
                        <a:pt x="764" y="7905"/>
                        <a:pt x="856" y="7643"/>
                        <a:pt x="933" y="7374"/>
                      </a:cubicBezTo>
                      <a:cubicBezTo>
                        <a:pt x="1002" y="7104"/>
                        <a:pt x="1056" y="6827"/>
                        <a:pt x="1103" y="6557"/>
                      </a:cubicBezTo>
                      <a:cubicBezTo>
                        <a:pt x="1272" y="5455"/>
                        <a:pt x="1249" y="4338"/>
                        <a:pt x="1133" y="3244"/>
                      </a:cubicBezTo>
                      <a:cubicBezTo>
                        <a:pt x="1018" y="2150"/>
                        <a:pt x="810" y="1064"/>
                        <a:pt x="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3"/>
                <p:cNvSpPr/>
                <p:nvPr/>
              </p:nvSpPr>
              <p:spPr>
                <a:xfrm>
                  <a:off x="4042996" y="-1077650"/>
                  <a:ext cx="73813" cy="160821"/>
                </a:xfrm>
                <a:custGeom>
                  <a:avLst/>
                  <a:gdLst/>
                  <a:ahLst/>
                  <a:cxnLst/>
                  <a:rect l="l" t="t" r="r" b="b"/>
                  <a:pathLst>
                    <a:path w="895" h="1950" extrusionOk="0">
                      <a:moveTo>
                        <a:pt x="810" y="0"/>
                      </a:moveTo>
                      <a:cubicBezTo>
                        <a:pt x="802" y="185"/>
                        <a:pt x="779" y="370"/>
                        <a:pt x="748" y="563"/>
                      </a:cubicBezTo>
                      <a:cubicBezTo>
                        <a:pt x="725" y="740"/>
                        <a:pt x="687" y="925"/>
                        <a:pt x="633" y="1102"/>
                      </a:cubicBezTo>
                      <a:cubicBezTo>
                        <a:pt x="587" y="1271"/>
                        <a:pt x="510" y="1433"/>
                        <a:pt x="409" y="1587"/>
                      </a:cubicBezTo>
                      <a:cubicBezTo>
                        <a:pt x="301" y="1741"/>
                        <a:pt x="163" y="1865"/>
                        <a:pt x="1" y="1949"/>
                      </a:cubicBezTo>
                      <a:cubicBezTo>
                        <a:pt x="201" y="1926"/>
                        <a:pt x="386" y="1826"/>
                        <a:pt x="517" y="1680"/>
                      </a:cubicBezTo>
                      <a:cubicBezTo>
                        <a:pt x="587" y="1603"/>
                        <a:pt x="648" y="1518"/>
                        <a:pt x="694" y="1433"/>
                      </a:cubicBezTo>
                      <a:cubicBezTo>
                        <a:pt x="741" y="1341"/>
                        <a:pt x="779" y="1248"/>
                        <a:pt x="810" y="1156"/>
                      </a:cubicBezTo>
                      <a:cubicBezTo>
                        <a:pt x="864" y="963"/>
                        <a:pt x="887" y="771"/>
                        <a:pt x="895" y="578"/>
                      </a:cubicBezTo>
                      <a:cubicBezTo>
                        <a:pt x="895" y="478"/>
                        <a:pt x="887" y="378"/>
                        <a:pt x="872" y="285"/>
                      </a:cubicBezTo>
                      <a:cubicBezTo>
                        <a:pt x="864" y="185"/>
                        <a:pt x="841" y="93"/>
                        <a:pt x="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3"/>
                <p:cNvSpPr/>
                <p:nvPr/>
              </p:nvSpPr>
              <p:spPr>
                <a:xfrm>
                  <a:off x="3967452" y="-935962"/>
                  <a:ext cx="87091" cy="129069"/>
                </a:xfrm>
                <a:custGeom>
                  <a:avLst/>
                  <a:gdLst/>
                  <a:ahLst/>
                  <a:cxnLst/>
                  <a:rect l="l" t="t" r="r" b="b"/>
                  <a:pathLst>
                    <a:path w="1056" h="1565" extrusionOk="0">
                      <a:moveTo>
                        <a:pt x="0" y="0"/>
                      </a:moveTo>
                      <a:cubicBezTo>
                        <a:pt x="0" y="170"/>
                        <a:pt x="23" y="332"/>
                        <a:pt x="85" y="486"/>
                      </a:cubicBezTo>
                      <a:cubicBezTo>
                        <a:pt x="139" y="640"/>
                        <a:pt x="216" y="786"/>
                        <a:pt x="316" y="925"/>
                      </a:cubicBezTo>
                      <a:cubicBezTo>
                        <a:pt x="408" y="1056"/>
                        <a:pt x="516" y="1179"/>
                        <a:pt x="640" y="1295"/>
                      </a:cubicBezTo>
                      <a:cubicBezTo>
                        <a:pt x="763" y="1403"/>
                        <a:pt x="902" y="1495"/>
                        <a:pt x="1056" y="1564"/>
                      </a:cubicBezTo>
                      <a:cubicBezTo>
                        <a:pt x="948" y="1441"/>
                        <a:pt x="840" y="1318"/>
                        <a:pt x="740" y="1195"/>
                      </a:cubicBezTo>
                      <a:cubicBezTo>
                        <a:pt x="647" y="1071"/>
                        <a:pt x="547" y="948"/>
                        <a:pt x="462" y="825"/>
                      </a:cubicBezTo>
                      <a:cubicBezTo>
                        <a:pt x="370" y="694"/>
                        <a:pt x="285" y="563"/>
                        <a:pt x="216" y="432"/>
                      </a:cubicBezTo>
                      <a:cubicBezTo>
                        <a:pt x="131" y="293"/>
                        <a:pt x="69" y="14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3"/>
                <p:cNvSpPr/>
                <p:nvPr/>
              </p:nvSpPr>
              <p:spPr>
                <a:xfrm>
                  <a:off x="3694220" y="-783470"/>
                  <a:ext cx="291705" cy="479165"/>
                </a:xfrm>
                <a:custGeom>
                  <a:avLst/>
                  <a:gdLst/>
                  <a:ahLst/>
                  <a:cxnLst/>
                  <a:rect l="l" t="t" r="r" b="b"/>
                  <a:pathLst>
                    <a:path w="3537" h="5810" extrusionOk="0">
                      <a:moveTo>
                        <a:pt x="0" y="0"/>
                      </a:moveTo>
                      <a:lnTo>
                        <a:pt x="0" y="0"/>
                      </a:lnTo>
                      <a:cubicBezTo>
                        <a:pt x="69" y="278"/>
                        <a:pt x="139" y="555"/>
                        <a:pt x="216" y="833"/>
                      </a:cubicBezTo>
                      <a:cubicBezTo>
                        <a:pt x="293" y="1110"/>
                        <a:pt x="393" y="1387"/>
                        <a:pt x="493" y="1657"/>
                      </a:cubicBezTo>
                      <a:cubicBezTo>
                        <a:pt x="701" y="2196"/>
                        <a:pt x="955" y="2720"/>
                        <a:pt x="1248" y="3221"/>
                      </a:cubicBezTo>
                      <a:cubicBezTo>
                        <a:pt x="1325" y="3344"/>
                        <a:pt x="1395" y="3475"/>
                        <a:pt x="1479" y="3591"/>
                      </a:cubicBezTo>
                      <a:lnTo>
                        <a:pt x="1726" y="3953"/>
                      </a:lnTo>
                      <a:cubicBezTo>
                        <a:pt x="1803" y="4069"/>
                        <a:pt x="1903" y="4184"/>
                        <a:pt x="1988" y="4292"/>
                      </a:cubicBezTo>
                      <a:lnTo>
                        <a:pt x="2119" y="4469"/>
                      </a:lnTo>
                      <a:lnTo>
                        <a:pt x="2265" y="4631"/>
                      </a:lnTo>
                      <a:cubicBezTo>
                        <a:pt x="2650" y="5063"/>
                        <a:pt x="3074" y="5463"/>
                        <a:pt x="3537" y="5810"/>
                      </a:cubicBezTo>
                      <a:cubicBezTo>
                        <a:pt x="3436" y="5702"/>
                        <a:pt x="3336" y="5602"/>
                        <a:pt x="3228" y="5502"/>
                      </a:cubicBezTo>
                      <a:lnTo>
                        <a:pt x="3082" y="5348"/>
                      </a:lnTo>
                      <a:cubicBezTo>
                        <a:pt x="3028" y="5301"/>
                        <a:pt x="2982" y="5247"/>
                        <a:pt x="2936" y="5186"/>
                      </a:cubicBezTo>
                      <a:lnTo>
                        <a:pt x="2643" y="4870"/>
                      </a:lnTo>
                      <a:lnTo>
                        <a:pt x="2373" y="4539"/>
                      </a:lnTo>
                      <a:cubicBezTo>
                        <a:pt x="2019" y="4092"/>
                        <a:pt x="1695" y="3622"/>
                        <a:pt x="1402" y="3129"/>
                      </a:cubicBezTo>
                      <a:cubicBezTo>
                        <a:pt x="1110" y="2635"/>
                        <a:pt x="848" y="2127"/>
                        <a:pt x="624" y="1603"/>
                      </a:cubicBezTo>
                      <a:cubicBezTo>
                        <a:pt x="509" y="1341"/>
                        <a:pt x="401" y="1079"/>
                        <a:pt x="301" y="809"/>
                      </a:cubicBezTo>
                      <a:cubicBezTo>
                        <a:pt x="247" y="671"/>
                        <a:pt x="200" y="540"/>
                        <a:pt x="154" y="401"/>
                      </a:cubicBezTo>
                      <a:cubicBezTo>
                        <a:pt x="100" y="270"/>
                        <a:pt x="62" y="13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3"/>
                <p:cNvSpPr/>
                <p:nvPr/>
              </p:nvSpPr>
              <p:spPr>
                <a:xfrm>
                  <a:off x="3898752" y="-620834"/>
                  <a:ext cx="30020" cy="246675"/>
                </a:xfrm>
                <a:custGeom>
                  <a:avLst/>
                  <a:gdLst/>
                  <a:ahLst/>
                  <a:cxnLst/>
                  <a:rect l="l" t="t" r="r" b="b"/>
                  <a:pathLst>
                    <a:path w="364" h="2991" extrusionOk="0">
                      <a:moveTo>
                        <a:pt x="1" y="1"/>
                      </a:moveTo>
                      <a:lnTo>
                        <a:pt x="1" y="1"/>
                      </a:lnTo>
                      <a:cubicBezTo>
                        <a:pt x="16" y="255"/>
                        <a:pt x="40" y="509"/>
                        <a:pt x="70" y="756"/>
                      </a:cubicBezTo>
                      <a:cubicBezTo>
                        <a:pt x="93" y="1010"/>
                        <a:pt x="124" y="1257"/>
                        <a:pt x="147" y="1511"/>
                      </a:cubicBezTo>
                      <a:cubicBezTo>
                        <a:pt x="170" y="1765"/>
                        <a:pt x="194" y="2012"/>
                        <a:pt x="201" y="2258"/>
                      </a:cubicBezTo>
                      <a:cubicBezTo>
                        <a:pt x="209" y="2382"/>
                        <a:pt x="209" y="2513"/>
                        <a:pt x="201" y="2636"/>
                      </a:cubicBezTo>
                      <a:cubicBezTo>
                        <a:pt x="201" y="2759"/>
                        <a:pt x="170" y="2882"/>
                        <a:pt x="109" y="2990"/>
                      </a:cubicBezTo>
                      <a:cubicBezTo>
                        <a:pt x="201" y="2898"/>
                        <a:pt x="271" y="2775"/>
                        <a:pt x="294" y="2651"/>
                      </a:cubicBezTo>
                      <a:cubicBezTo>
                        <a:pt x="325" y="2520"/>
                        <a:pt x="340" y="2389"/>
                        <a:pt x="348" y="2266"/>
                      </a:cubicBezTo>
                      <a:cubicBezTo>
                        <a:pt x="363" y="2004"/>
                        <a:pt x="355" y="1750"/>
                        <a:pt x="332" y="1496"/>
                      </a:cubicBezTo>
                      <a:cubicBezTo>
                        <a:pt x="301" y="1241"/>
                        <a:pt x="263" y="987"/>
                        <a:pt x="209" y="733"/>
                      </a:cubicBezTo>
                      <a:cubicBezTo>
                        <a:pt x="155" y="486"/>
                        <a:pt x="86" y="24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3"/>
                <p:cNvSpPr/>
                <p:nvPr/>
              </p:nvSpPr>
              <p:spPr>
                <a:xfrm>
                  <a:off x="3706921" y="-518486"/>
                  <a:ext cx="135420" cy="76370"/>
                </a:xfrm>
                <a:custGeom>
                  <a:avLst/>
                  <a:gdLst/>
                  <a:ahLst/>
                  <a:cxnLst/>
                  <a:rect l="l" t="t" r="r" b="b"/>
                  <a:pathLst>
                    <a:path w="1642" h="926" extrusionOk="0">
                      <a:moveTo>
                        <a:pt x="0" y="0"/>
                      </a:moveTo>
                      <a:lnTo>
                        <a:pt x="0" y="0"/>
                      </a:lnTo>
                      <a:cubicBezTo>
                        <a:pt x="31" y="77"/>
                        <a:pt x="69" y="154"/>
                        <a:pt x="116" y="231"/>
                      </a:cubicBezTo>
                      <a:cubicBezTo>
                        <a:pt x="154" y="309"/>
                        <a:pt x="208" y="370"/>
                        <a:pt x="262" y="440"/>
                      </a:cubicBezTo>
                      <a:cubicBezTo>
                        <a:pt x="285" y="470"/>
                        <a:pt x="316" y="501"/>
                        <a:pt x="347" y="532"/>
                      </a:cubicBezTo>
                      <a:cubicBezTo>
                        <a:pt x="378" y="571"/>
                        <a:pt x="408" y="594"/>
                        <a:pt x="447" y="624"/>
                      </a:cubicBezTo>
                      <a:lnTo>
                        <a:pt x="539" y="709"/>
                      </a:lnTo>
                      <a:lnTo>
                        <a:pt x="655" y="779"/>
                      </a:lnTo>
                      <a:cubicBezTo>
                        <a:pt x="801" y="863"/>
                        <a:pt x="979" y="917"/>
                        <a:pt x="1156" y="925"/>
                      </a:cubicBezTo>
                      <a:cubicBezTo>
                        <a:pt x="1170" y="926"/>
                        <a:pt x="1184" y="926"/>
                        <a:pt x="1198" y="926"/>
                      </a:cubicBezTo>
                      <a:cubicBezTo>
                        <a:pt x="1353" y="926"/>
                        <a:pt x="1507" y="886"/>
                        <a:pt x="1641" y="802"/>
                      </a:cubicBezTo>
                      <a:lnTo>
                        <a:pt x="1641" y="802"/>
                      </a:lnTo>
                      <a:cubicBezTo>
                        <a:pt x="1580" y="811"/>
                        <a:pt x="1517" y="815"/>
                        <a:pt x="1454" y="815"/>
                      </a:cubicBezTo>
                      <a:cubicBezTo>
                        <a:pt x="1356" y="815"/>
                        <a:pt x="1257" y="805"/>
                        <a:pt x="1164" y="786"/>
                      </a:cubicBezTo>
                      <a:cubicBezTo>
                        <a:pt x="1017" y="748"/>
                        <a:pt x="871" y="694"/>
                        <a:pt x="740" y="617"/>
                      </a:cubicBezTo>
                      <a:lnTo>
                        <a:pt x="647" y="555"/>
                      </a:lnTo>
                      <a:lnTo>
                        <a:pt x="547" y="486"/>
                      </a:lnTo>
                      <a:cubicBezTo>
                        <a:pt x="478" y="447"/>
                        <a:pt x="424" y="393"/>
                        <a:pt x="362" y="339"/>
                      </a:cubicBezTo>
                      <a:cubicBezTo>
                        <a:pt x="293" y="293"/>
                        <a:pt x="239" y="231"/>
                        <a:pt x="185" y="178"/>
                      </a:cubicBezTo>
                      <a:cubicBezTo>
                        <a:pt x="123" y="124"/>
                        <a:pt x="69" y="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3"/>
                <p:cNvSpPr/>
                <p:nvPr/>
              </p:nvSpPr>
              <p:spPr>
                <a:xfrm>
                  <a:off x="3756487" y="-771429"/>
                  <a:ext cx="28618" cy="172285"/>
                </a:xfrm>
                <a:custGeom>
                  <a:avLst/>
                  <a:gdLst/>
                  <a:ahLst/>
                  <a:cxnLst/>
                  <a:rect l="l" t="t" r="r" b="b"/>
                  <a:pathLst>
                    <a:path w="347" h="2089" extrusionOk="0">
                      <a:moveTo>
                        <a:pt x="46" y="1"/>
                      </a:moveTo>
                      <a:cubicBezTo>
                        <a:pt x="69" y="371"/>
                        <a:pt x="123" y="717"/>
                        <a:pt x="146" y="1072"/>
                      </a:cubicBezTo>
                      <a:cubicBezTo>
                        <a:pt x="162" y="1249"/>
                        <a:pt x="162" y="1419"/>
                        <a:pt x="154" y="1596"/>
                      </a:cubicBezTo>
                      <a:cubicBezTo>
                        <a:pt x="146" y="1773"/>
                        <a:pt x="100" y="1942"/>
                        <a:pt x="0" y="2089"/>
                      </a:cubicBezTo>
                      <a:cubicBezTo>
                        <a:pt x="85" y="2043"/>
                        <a:pt x="154" y="1966"/>
                        <a:pt x="193" y="1881"/>
                      </a:cubicBezTo>
                      <a:cubicBezTo>
                        <a:pt x="239" y="1796"/>
                        <a:pt x="270" y="1711"/>
                        <a:pt x="293" y="1619"/>
                      </a:cubicBezTo>
                      <a:cubicBezTo>
                        <a:pt x="331" y="1434"/>
                        <a:pt x="347" y="1249"/>
                        <a:pt x="324" y="1056"/>
                      </a:cubicBezTo>
                      <a:cubicBezTo>
                        <a:pt x="308" y="879"/>
                        <a:pt x="277" y="694"/>
                        <a:pt x="231" y="517"/>
                      </a:cubicBezTo>
                      <a:cubicBezTo>
                        <a:pt x="185" y="340"/>
                        <a:pt x="123" y="163"/>
                        <a:pt x="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3"/>
                <p:cNvSpPr/>
                <p:nvPr/>
              </p:nvSpPr>
              <p:spPr>
                <a:xfrm>
                  <a:off x="3657932" y="-705946"/>
                  <a:ext cx="80823" cy="44783"/>
                </a:xfrm>
                <a:custGeom>
                  <a:avLst/>
                  <a:gdLst/>
                  <a:ahLst/>
                  <a:cxnLst/>
                  <a:rect l="l" t="t" r="r" b="b"/>
                  <a:pathLst>
                    <a:path w="980" h="543" extrusionOk="0">
                      <a:moveTo>
                        <a:pt x="1" y="0"/>
                      </a:moveTo>
                      <a:lnTo>
                        <a:pt x="1" y="0"/>
                      </a:lnTo>
                      <a:cubicBezTo>
                        <a:pt x="62" y="193"/>
                        <a:pt x="201" y="355"/>
                        <a:pt x="386" y="447"/>
                      </a:cubicBezTo>
                      <a:cubicBezTo>
                        <a:pt x="479" y="494"/>
                        <a:pt x="571" y="524"/>
                        <a:pt x="671" y="540"/>
                      </a:cubicBezTo>
                      <a:cubicBezTo>
                        <a:pt x="697" y="542"/>
                        <a:pt x="722" y="543"/>
                        <a:pt x="746" y="543"/>
                      </a:cubicBezTo>
                      <a:cubicBezTo>
                        <a:pt x="826" y="543"/>
                        <a:pt x="903" y="532"/>
                        <a:pt x="979" y="509"/>
                      </a:cubicBezTo>
                      <a:cubicBezTo>
                        <a:pt x="794" y="432"/>
                        <a:pt x="633" y="370"/>
                        <a:pt x="471" y="285"/>
                      </a:cubicBezTo>
                      <a:cubicBezTo>
                        <a:pt x="394" y="247"/>
                        <a:pt x="317" y="201"/>
                        <a:pt x="240" y="155"/>
                      </a:cubicBezTo>
                      <a:cubicBezTo>
                        <a:pt x="163" y="108"/>
                        <a:pt x="93" y="5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3"/>
                <p:cNvSpPr/>
                <p:nvPr/>
              </p:nvSpPr>
              <p:spPr>
                <a:xfrm>
                  <a:off x="3854299" y="-585206"/>
                  <a:ext cx="62349" cy="100452"/>
                </a:xfrm>
                <a:custGeom>
                  <a:avLst/>
                  <a:gdLst/>
                  <a:ahLst/>
                  <a:cxnLst/>
                  <a:rect l="l" t="t" r="r" b="b"/>
                  <a:pathLst>
                    <a:path w="756" h="1218" extrusionOk="0">
                      <a:moveTo>
                        <a:pt x="1" y="0"/>
                      </a:moveTo>
                      <a:lnTo>
                        <a:pt x="1" y="0"/>
                      </a:lnTo>
                      <a:cubicBezTo>
                        <a:pt x="8" y="124"/>
                        <a:pt x="31" y="247"/>
                        <a:pt x="78" y="362"/>
                      </a:cubicBezTo>
                      <a:cubicBezTo>
                        <a:pt x="155" y="601"/>
                        <a:pt x="286" y="809"/>
                        <a:pt x="455" y="994"/>
                      </a:cubicBezTo>
                      <a:cubicBezTo>
                        <a:pt x="540" y="1087"/>
                        <a:pt x="640" y="1156"/>
                        <a:pt x="756" y="1218"/>
                      </a:cubicBezTo>
                      <a:lnTo>
                        <a:pt x="386" y="601"/>
                      </a:lnTo>
                      <a:lnTo>
                        <a:pt x="201" y="301"/>
                      </a:lnTo>
                      <a:cubicBezTo>
                        <a:pt x="139" y="201"/>
                        <a:pt x="78" y="10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3"/>
                <p:cNvSpPr/>
                <p:nvPr/>
              </p:nvSpPr>
              <p:spPr>
                <a:xfrm>
                  <a:off x="3969348" y="-617618"/>
                  <a:ext cx="339374" cy="410548"/>
                </a:xfrm>
                <a:custGeom>
                  <a:avLst/>
                  <a:gdLst/>
                  <a:ahLst/>
                  <a:cxnLst/>
                  <a:rect l="l" t="t" r="r" b="b"/>
                  <a:pathLst>
                    <a:path w="4115" h="4978" extrusionOk="0">
                      <a:moveTo>
                        <a:pt x="4115" y="0"/>
                      </a:moveTo>
                      <a:lnTo>
                        <a:pt x="4115" y="0"/>
                      </a:lnTo>
                      <a:cubicBezTo>
                        <a:pt x="4030" y="262"/>
                        <a:pt x="3937" y="532"/>
                        <a:pt x="3830" y="786"/>
                      </a:cubicBezTo>
                      <a:cubicBezTo>
                        <a:pt x="3729" y="1048"/>
                        <a:pt x="3614" y="1303"/>
                        <a:pt x="3491" y="1549"/>
                      </a:cubicBezTo>
                      <a:cubicBezTo>
                        <a:pt x="3360" y="1796"/>
                        <a:pt x="3229" y="2042"/>
                        <a:pt x="3082" y="2281"/>
                      </a:cubicBezTo>
                      <a:cubicBezTo>
                        <a:pt x="2936" y="2512"/>
                        <a:pt x="2774" y="2743"/>
                        <a:pt x="2604" y="2959"/>
                      </a:cubicBezTo>
                      <a:cubicBezTo>
                        <a:pt x="2435" y="3182"/>
                        <a:pt x="2258" y="3391"/>
                        <a:pt x="2057" y="3583"/>
                      </a:cubicBezTo>
                      <a:cubicBezTo>
                        <a:pt x="1865" y="3783"/>
                        <a:pt x="1657" y="3968"/>
                        <a:pt x="1441" y="4138"/>
                      </a:cubicBezTo>
                      <a:cubicBezTo>
                        <a:pt x="1333" y="4223"/>
                        <a:pt x="1218" y="4300"/>
                        <a:pt x="1102" y="4384"/>
                      </a:cubicBezTo>
                      <a:cubicBezTo>
                        <a:pt x="994" y="4461"/>
                        <a:pt x="871" y="4539"/>
                        <a:pt x="748" y="4600"/>
                      </a:cubicBezTo>
                      <a:cubicBezTo>
                        <a:pt x="509" y="4739"/>
                        <a:pt x="262" y="4870"/>
                        <a:pt x="0" y="4978"/>
                      </a:cubicBezTo>
                      <a:lnTo>
                        <a:pt x="0" y="4978"/>
                      </a:lnTo>
                      <a:cubicBezTo>
                        <a:pt x="547" y="4824"/>
                        <a:pt x="1064" y="4577"/>
                        <a:pt x="1526" y="4253"/>
                      </a:cubicBezTo>
                      <a:cubicBezTo>
                        <a:pt x="1988" y="3922"/>
                        <a:pt x="2404" y="3521"/>
                        <a:pt x="2751" y="3067"/>
                      </a:cubicBezTo>
                      <a:cubicBezTo>
                        <a:pt x="3098" y="2620"/>
                        <a:pt x="3383" y="2127"/>
                        <a:pt x="3614" y="1611"/>
                      </a:cubicBezTo>
                      <a:cubicBezTo>
                        <a:pt x="3845" y="1094"/>
                        <a:pt x="4014" y="555"/>
                        <a:pt x="4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3"/>
                <p:cNvSpPr/>
                <p:nvPr/>
              </p:nvSpPr>
              <p:spPr>
                <a:xfrm>
                  <a:off x="4065924" y="-441622"/>
                  <a:ext cx="40741" cy="173605"/>
                </a:xfrm>
                <a:custGeom>
                  <a:avLst/>
                  <a:gdLst/>
                  <a:ahLst/>
                  <a:cxnLst/>
                  <a:rect l="l" t="t" r="r" b="b"/>
                  <a:pathLst>
                    <a:path w="494" h="2105" extrusionOk="0">
                      <a:moveTo>
                        <a:pt x="493" y="1"/>
                      </a:moveTo>
                      <a:lnTo>
                        <a:pt x="493" y="1"/>
                      </a:lnTo>
                      <a:cubicBezTo>
                        <a:pt x="386" y="155"/>
                        <a:pt x="285" y="317"/>
                        <a:pt x="216" y="494"/>
                      </a:cubicBezTo>
                      <a:cubicBezTo>
                        <a:pt x="139" y="663"/>
                        <a:pt x="85" y="848"/>
                        <a:pt x="47" y="1033"/>
                      </a:cubicBezTo>
                      <a:cubicBezTo>
                        <a:pt x="8" y="1218"/>
                        <a:pt x="0" y="1418"/>
                        <a:pt x="23" y="1603"/>
                      </a:cubicBezTo>
                      <a:cubicBezTo>
                        <a:pt x="47" y="1804"/>
                        <a:pt x="147" y="1981"/>
                        <a:pt x="293" y="2104"/>
                      </a:cubicBezTo>
                      <a:cubicBezTo>
                        <a:pt x="208" y="1950"/>
                        <a:pt x="162" y="1773"/>
                        <a:pt x="170" y="1596"/>
                      </a:cubicBezTo>
                      <a:cubicBezTo>
                        <a:pt x="170" y="1418"/>
                        <a:pt x="185" y="1241"/>
                        <a:pt x="224" y="1072"/>
                      </a:cubicBezTo>
                      <a:cubicBezTo>
                        <a:pt x="293" y="709"/>
                        <a:pt x="401" y="363"/>
                        <a:pt x="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3"/>
                <p:cNvSpPr/>
                <p:nvPr/>
              </p:nvSpPr>
              <p:spPr>
                <a:xfrm>
                  <a:off x="4149138" y="-392056"/>
                  <a:ext cx="160244" cy="83132"/>
                </a:xfrm>
                <a:custGeom>
                  <a:avLst/>
                  <a:gdLst/>
                  <a:ahLst/>
                  <a:cxnLst/>
                  <a:rect l="l" t="t" r="r" b="b"/>
                  <a:pathLst>
                    <a:path w="1943" h="1008" extrusionOk="0">
                      <a:moveTo>
                        <a:pt x="1942" y="1"/>
                      </a:moveTo>
                      <a:lnTo>
                        <a:pt x="1942" y="1"/>
                      </a:lnTo>
                      <a:cubicBezTo>
                        <a:pt x="1796" y="124"/>
                        <a:pt x="1650" y="247"/>
                        <a:pt x="1503" y="363"/>
                      </a:cubicBezTo>
                      <a:cubicBezTo>
                        <a:pt x="1357" y="471"/>
                        <a:pt x="1210" y="578"/>
                        <a:pt x="1049" y="663"/>
                      </a:cubicBezTo>
                      <a:cubicBezTo>
                        <a:pt x="894" y="756"/>
                        <a:pt x="725" y="825"/>
                        <a:pt x="548" y="871"/>
                      </a:cubicBezTo>
                      <a:cubicBezTo>
                        <a:pt x="463" y="894"/>
                        <a:pt x="371" y="902"/>
                        <a:pt x="278" y="910"/>
                      </a:cubicBezTo>
                      <a:cubicBezTo>
                        <a:pt x="186" y="910"/>
                        <a:pt x="93" y="910"/>
                        <a:pt x="1" y="894"/>
                      </a:cubicBezTo>
                      <a:lnTo>
                        <a:pt x="1" y="894"/>
                      </a:lnTo>
                      <a:cubicBezTo>
                        <a:pt x="85" y="941"/>
                        <a:pt x="178" y="971"/>
                        <a:pt x="270" y="995"/>
                      </a:cubicBezTo>
                      <a:cubicBezTo>
                        <a:pt x="329" y="1004"/>
                        <a:pt x="388" y="1007"/>
                        <a:pt x="446" y="1007"/>
                      </a:cubicBezTo>
                      <a:cubicBezTo>
                        <a:pt x="488" y="1007"/>
                        <a:pt x="529" y="1005"/>
                        <a:pt x="571" y="1002"/>
                      </a:cubicBezTo>
                      <a:cubicBezTo>
                        <a:pt x="771" y="979"/>
                        <a:pt x="964" y="917"/>
                        <a:pt x="1133" y="817"/>
                      </a:cubicBezTo>
                      <a:cubicBezTo>
                        <a:pt x="1303" y="725"/>
                        <a:pt x="1465" y="602"/>
                        <a:pt x="1596" y="463"/>
                      </a:cubicBezTo>
                      <a:cubicBezTo>
                        <a:pt x="1734" y="324"/>
                        <a:pt x="1850" y="170"/>
                        <a:pt x="1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3"/>
                <p:cNvSpPr/>
                <p:nvPr/>
              </p:nvSpPr>
              <p:spPr>
                <a:xfrm>
                  <a:off x="4211405" y="-545207"/>
                  <a:ext cx="22350" cy="99214"/>
                </a:xfrm>
                <a:custGeom>
                  <a:avLst/>
                  <a:gdLst/>
                  <a:ahLst/>
                  <a:cxnLst/>
                  <a:rect l="l" t="t" r="r" b="b"/>
                  <a:pathLst>
                    <a:path w="271" h="1203" extrusionOk="0">
                      <a:moveTo>
                        <a:pt x="39" y="1"/>
                      </a:moveTo>
                      <a:cubicBezTo>
                        <a:pt x="8" y="101"/>
                        <a:pt x="1" y="209"/>
                        <a:pt x="1" y="317"/>
                      </a:cubicBezTo>
                      <a:cubicBezTo>
                        <a:pt x="1" y="417"/>
                        <a:pt x="8" y="517"/>
                        <a:pt x="24" y="625"/>
                      </a:cubicBezTo>
                      <a:cubicBezTo>
                        <a:pt x="47" y="725"/>
                        <a:pt x="70" y="825"/>
                        <a:pt x="109" y="925"/>
                      </a:cubicBezTo>
                      <a:cubicBezTo>
                        <a:pt x="147" y="1025"/>
                        <a:pt x="201" y="1118"/>
                        <a:pt x="270" y="1203"/>
                      </a:cubicBezTo>
                      <a:cubicBezTo>
                        <a:pt x="263" y="995"/>
                        <a:pt x="240" y="794"/>
                        <a:pt x="201" y="594"/>
                      </a:cubicBezTo>
                      <a:cubicBezTo>
                        <a:pt x="186" y="494"/>
                        <a:pt x="163" y="401"/>
                        <a:pt x="139" y="294"/>
                      </a:cubicBezTo>
                      <a:cubicBezTo>
                        <a:pt x="116" y="193"/>
                        <a:pt x="78" y="93"/>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3"/>
                <p:cNvSpPr/>
                <p:nvPr/>
              </p:nvSpPr>
              <p:spPr>
                <a:xfrm>
                  <a:off x="4286373" y="-592876"/>
                  <a:ext cx="55999" cy="45195"/>
                </a:xfrm>
                <a:custGeom>
                  <a:avLst/>
                  <a:gdLst/>
                  <a:ahLst/>
                  <a:cxnLst/>
                  <a:rect l="l" t="t" r="r" b="b"/>
                  <a:pathLst>
                    <a:path w="679" h="548" extrusionOk="0">
                      <a:moveTo>
                        <a:pt x="648" y="1"/>
                      </a:moveTo>
                      <a:lnTo>
                        <a:pt x="648" y="1"/>
                      </a:lnTo>
                      <a:cubicBezTo>
                        <a:pt x="617" y="63"/>
                        <a:pt x="571" y="124"/>
                        <a:pt x="517" y="170"/>
                      </a:cubicBezTo>
                      <a:cubicBezTo>
                        <a:pt x="471" y="217"/>
                        <a:pt x="417" y="255"/>
                        <a:pt x="363" y="294"/>
                      </a:cubicBezTo>
                      <a:cubicBezTo>
                        <a:pt x="317" y="332"/>
                        <a:pt x="255" y="363"/>
                        <a:pt x="194" y="402"/>
                      </a:cubicBezTo>
                      <a:cubicBezTo>
                        <a:pt x="163" y="417"/>
                        <a:pt x="140" y="440"/>
                        <a:pt x="101" y="463"/>
                      </a:cubicBezTo>
                      <a:cubicBezTo>
                        <a:pt x="63" y="486"/>
                        <a:pt x="32" y="509"/>
                        <a:pt x="1" y="533"/>
                      </a:cubicBezTo>
                      <a:cubicBezTo>
                        <a:pt x="47" y="540"/>
                        <a:pt x="86" y="548"/>
                        <a:pt x="124" y="548"/>
                      </a:cubicBezTo>
                      <a:cubicBezTo>
                        <a:pt x="163" y="548"/>
                        <a:pt x="201" y="540"/>
                        <a:pt x="240" y="533"/>
                      </a:cubicBezTo>
                      <a:cubicBezTo>
                        <a:pt x="325" y="517"/>
                        <a:pt x="394" y="486"/>
                        <a:pt x="463" y="440"/>
                      </a:cubicBezTo>
                      <a:cubicBezTo>
                        <a:pt x="533" y="394"/>
                        <a:pt x="587" y="324"/>
                        <a:pt x="625" y="247"/>
                      </a:cubicBezTo>
                      <a:cubicBezTo>
                        <a:pt x="671" y="178"/>
                        <a:pt x="679" y="86"/>
                        <a:pt x="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3"/>
                <p:cNvSpPr/>
                <p:nvPr/>
              </p:nvSpPr>
              <p:spPr>
                <a:xfrm>
                  <a:off x="4074171" y="-411767"/>
                  <a:ext cx="51545" cy="56494"/>
                </a:xfrm>
                <a:custGeom>
                  <a:avLst/>
                  <a:gdLst/>
                  <a:ahLst/>
                  <a:cxnLst/>
                  <a:rect l="l" t="t" r="r" b="b"/>
                  <a:pathLst>
                    <a:path w="625" h="685" extrusionOk="0">
                      <a:moveTo>
                        <a:pt x="602" y="1"/>
                      </a:moveTo>
                      <a:cubicBezTo>
                        <a:pt x="501" y="147"/>
                        <a:pt x="432" y="278"/>
                        <a:pt x="347" y="386"/>
                      </a:cubicBezTo>
                      <a:cubicBezTo>
                        <a:pt x="301" y="440"/>
                        <a:pt x="255" y="494"/>
                        <a:pt x="201" y="532"/>
                      </a:cubicBezTo>
                      <a:cubicBezTo>
                        <a:pt x="139" y="586"/>
                        <a:pt x="78" y="625"/>
                        <a:pt x="1" y="656"/>
                      </a:cubicBezTo>
                      <a:cubicBezTo>
                        <a:pt x="47" y="675"/>
                        <a:pt x="93" y="685"/>
                        <a:pt x="138" y="685"/>
                      </a:cubicBezTo>
                      <a:cubicBezTo>
                        <a:pt x="184" y="685"/>
                        <a:pt x="228" y="675"/>
                        <a:pt x="270" y="656"/>
                      </a:cubicBezTo>
                      <a:cubicBezTo>
                        <a:pt x="355" y="625"/>
                        <a:pt x="432" y="571"/>
                        <a:pt x="486" y="494"/>
                      </a:cubicBezTo>
                      <a:cubicBezTo>
                        <a:pt x="540" y="425"/>
                        <a:pt x="578" y="347"/>
                        <a:pt x="602" y="255"/>
                      </a:cubicBezTo>
                      <a:cubicBezTo>
                        <a:pt x="625" y="170"/>
                        <a:pt x="625" y="86"/>
                        <a:pt x="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3" name="Google Shape;1843;p53"/>
            <p:cNvGrpSpPr/>
            <p:nvPr/>
          </p:nvGrpSpPr>
          <p:grpSpPr>
            <a:xfrm rot="558370" flipH="1">
              <a:off x="8436804" y="3703152"/>
              <a:ext cx="536448" cy="1505918"/>
              <a:chOff x="-3912631" y="2491927"/>
              <a:chExt cx="508196" cy="1426608"/>
            </a:xfrm>
          </p:grpSpPr>
          <p:sp>
            <p:nvSpPr>
              <p:cNvPr id="1844" name="Google Shape;1844;p53"/>
              <p:cNvSpPr/>
              <p:nvPr/>
            </p:nvSpPr>
            <p:spPr>
              <a:xfrm>
                <a:off x="-3911795" y="2491927"/>
                <a:ext cx="471578" cy="1426362"/>
              </a:xfrm>
              <a:custGeom>
                <a:avLst/>
                <a:gdLst/>
                <a:ahLst/>
                <a:cxnLst/>
                <a:rect l="l" t="t" r="r" b="b"/>
                <a:pathLst>
                  <a:path w="5718" h="17295" extrusionOk="0">
                    <a:moveTo>
                      <a:pt x="5718" y="0"/>
                    </a:moveTo>
                    <a:cubicBezTo>
                      <a:pt x="5040" y="417"/>
                      <a:pt x="4493" y="1018"/>
                      <a:pt x="4138" y="1734"/>
                    </a:cubicBezTo>
                    <a:cubicBezTo>
                      <a:pt x="3961" y="2081"/>
                      <a:pt x="3815" y="2451"/>
                      <a:pt x="3707" y="2820"/>
                    </a:cubicBezTo>
                    <a:cubicBezTo>
                      <a:pt x="3576" y="2597"/>
                      <a:pt x="3445" y="2374"/>
                      <a:pt x="3314" y="2150"/>
                    </a:cubicBezTo>
                    <a:cubicBezTo>
                      <a:pt x="3237" y="2019"/>
                      <a:pt x="3160" y="1880"/>
                      <a:pt x="3083" y="1742"/>
                    </a:cubicBezTo>
                    <a:cubicBezTo>
                      <a:pt x="3006" y="1611"/>
                      <a:pt x="2944" y="1464"/>
                      <a:pt x="2898" y="1318"/>
                    </a:cubicBezTo>
                    <a:lnTo>
                      <a:pt x="2898" y="1318"/>
                    </a:lnTo>
                    <a:cubicBezTo>
                      <a:pt x="2890" y="1395"/>
                      <a:pt x="2898" y="1480"/>
                      <a:pt x="2921" y="1557"/>
                    </a:cubicBezTo>
                    <a:cubicBezTo>
                      <a:pt x="2944" y="1634"/>
                      <a:pt x="2960" y="1711"/>
                      <a:pt x="2990" y="1780"/>
                    </a:cubicBezTo>
                    <a:cubicBezTo>
                      <a:pt x="3037" y="1934"/>
                      <a:pt x="3098" y="2081"/>
                      <a:pt x="3160" y="2227"/>
                    </a:cubicBezTo>
                    <a:lnTo>
                      <a:pt x="2235" y="2058"/>
                    </a:lnTo>
                    <a:lnTo>
                      <a:pt x="2235" y="2058"/>
                    </a:lnTo>
                    <a:lnTo>
                      <a:pt x="3114" y="2481"/>
                    </a:lnTo>
                    <a:lnTo>
                      <a:pt x="3183" y="2281"/>
                    </a:lnTo>
                    <a:cubicBezTo>
                      <a:pt x="3299" y="2551"/>
                      <a:pt x="3430" y="2813"/>
                      <a:pt x="3568" y="3075"/>
                    </a:cubicBezTo>
                    <a:lnTo>
                      <a:pt x="3615" y="3175"/>
                    </a:lnTo>
                    <a:cubicBezTo>
                      <a:pt x="3553" y="3452"/>
                      <a:pt x="3499" y="3737"/>
                      <a:pt x="3460" y="4015"/>
                    </a:cubicBezTo>
                    <a:cubicBezTo>
                      <a:pt x="3437" y="4192"/>
                      <a:pt x="3422" y="4377"/>
                      <a:pt x="3406" y="4554"/>
                    </a:cubicBezTo>
                    <a:cubicBezTo>
                      <a:pt x="3252" y="4338"/>
                      <a:pt x="3106" y="4123"/>
                      <a:pt x="2952" y="3907"/>
                    </a:cubicBezTo>
                    <a:lnTo>
                      <a:pt x="3222" y="3437"/>
                    </a:lnTo>
                    <a:lnTo>
                      <a:pt x="2867" y="3722"/>
                    </a:lnTo>
                    <a:lnTo>
                      <a:pt x="2867" y="3576"/>
                    </a:lnTo>
                    <a:cubicBezTo>
                      <a:pt x="2859" y="3352"/>
                      <a:pt x="2852" y="3136"/>
                      <a:pt x="2829" y="2913"/>
                    </a:cubicBezTo>
                    <a:cubicBezTo>
                      <a:pt x="2790" y="3129"/>
                      <a:pt x="2767" y="3352"/>
                      <a:pt x="2736" y="3568"/>
                    </a:cubicBezTo>
                    <a:lnTo>
                      <a:pt x="2736" y="3591"/>
                    </a:lnTo>
                    <a:lnTo>
                      <a:pt x="2451" y="3183"/>
                    </a:lnTo>
                    <a:cubicBezTo>
                      <a:pt x="2320" y="3013"/>
                      <a:pt x="2205" y="2836"/>
                      <a:pt x="2104" y="2643"/>
                    </a:cubicBezTo>
                    <a:lnTo>
                      <a:pt x="2104" y="2643"/>
                    </a:lnTo>
                    <a:cubicBezTo>
                      <a:pt x="2120" y="2751"/>
                      <a:pt x="2158" y="2859"/>
                      <a:pt x="2197" y="2951"/>
                    </a:cubicBezTo>
                    <a:cubicBezTo>
                      <a:pt x="2243" y="3052"/>
                      <a:pt x="2289" y="3144"/>
                      <a:pt x="2336" y="3252"/>
                    </a:cubicBezTo>
                    <a:cubicBezTo>
                      <a:pt x="2405" y="3383"/>
                      <a:pt x="2474" y="3514"/>
                      <a:pt x="2551" y="3645"/>
                    </a:cubicBezTo>
                    <a:lnTo>
                      <a:pt x="1812" y="3391"/>
                    </a:lnTo>
                    <a:lnTo>
                      <a:pt x="2682" y="3968"/>
                    </a:lnTo>
                    <a:lnTo>
                      <a:pt x="2705" y="3922"/>
                    </a:lnTo>
                    <a:lnTo>
                      <a:pt x="2705" y="3922"/>
                    </a:lnTo>
                    <a:cubicBezTo>
                      <a:pt x="2698" y="4022"/>
                      <a:pt x="2682" y="4123"/>
                      <a:pt x="2675" y="4223"/>
                    </a:cubicBezTo>
                    <a:lnTo>
                      <a:pt x="2151" y="4238"/>
                    </a:lnTo>
                    <a:lnTo>
                      <a:pt x="2667" y="4369"/>
                    </a:lnTo>
                    <a:cubicBezTo>
                      <a:pt x="2644" y="4693"/>
                      <a:pt x="2621" y="5024"/>
                      <a:pt x="2605" y="5348"/>
                    </a:cubicBezTo>
                    <a:cubicBezTo>
                      <a:pt x="2597" y="5332"/>
                      <a:pt x="2582" y="5309"/>
                      <a:pt x="2567" y="5286"/>
                    </a:cubicBezTo>
                    <a:cubicBezTo>
                      <a:pt x="2297" y="4839"/>
                      <a:pt x="1997" y="4400"/>
                      <a:pt x="1688" y="3968"/>
                    </a:cubicBezTo>
                    <a:cubicBezTo>
                      <a:pt x="1711" y="3861"/>
                      <a:pt x="1735" y="3753"/>
                      <a:pt x="1758" y="3645"/>
                    </a:cubicBezTo>
                    <a:cubicBezTo>
                      <a:pt x="1773" y="3560"/>
                      <a:pt x="1781" y="3475"/>
                      <a:pt x="1796" y="3391"/>
                    </a:cubicBezTo>
                    <a:lnTo>
                      <a:pt x="2220" y="3136"/>
                    </a:lnTo>
                    <a:lnTo>
                      <a:pt x="2043" y="2944"/>
                    </a:lnTo>
                    <a:lnTo>
                      <a:pt x="1827" y="3237"/>
                    </a:lnTo>
                    <a:cubicBezTo>
                      <a:pt x="1835" y="3198"/>
                      <a:pt x="1842" y="3159"/>
                      <a:pt x="1842" y="3121"/>
                    </a:cubicBezTo>
                    <a:cubicBezTo>
                      <a:pt x="1866" y="2982"/>
                      <a:pt x="1881" y="2844"/>
                      <a:pt x="1896" y="2697"/>
                    </a:cubicBezTo>
                    <a:lnTo>
                      <a:pt x="2351" y="2196"/>
                    </a:lnTo>
                    <a:lnTo>
                      <a:pt x="1927" y="2412"/>
                    </a:lnTo>
                    <a:cubicBezTo>
                      <a:pt x="1935" y="2289"/>
                      <a:pt x="1943" y="2166"/>
                      <a:pt x="1943" y="2042"/>
                    </a:cubicBezTo>
                    <a:lnTo>
                      <a:pt x="1943" y="2042"/>
                    </a:lnTo>
                    <a:cubicBezTo>
                      <a:pt x="1889" y="2189"/>
                      <a:pt x="1835" y="2335"/>
                      <a:pt x="1788" y="2481"/>
                    </a:cubicBezTo>
                    <a:lnTo>
                      <a:pt x="1719" y="2512"/>
                    </a:lnTo>
                    <a:lnTo>
                      <a:pt x="1765" y="2566"/>
                    </a:lnTo>
                    <a:cubicBezTo>
                      <a:pt x="1711" y="2736"/>
                      <a:pt x="1665" y="2905"/>
                      <a:pt x="1619" y="3075"/>
                    </a:cubicBezTo>
                    <a:cubicBezTo>
                      <a:pt x="1580" y="3244"/>
                      <a:pt x="1542" y="3421"/>
                      <a:pt x="1503" y="3599"/>
                    </a:cubicBezTo>
                    <a:cubicBezTo>
                      <a:pt x="1496" y="3629"/>
                      <a:pt x="1488" y="3668"/>
                      <a:pt x="1480" y="3699"/>
                    </a:cubicBezTo>
                    <a:cubicBezTo>
                      <a:pt x="1126" y="3229"/>
                      <a:pt x="748" y="2782"/>
                      <a:pt x="340" y="2350"/>
                    </a:cubicBezTo>
                    <a:lnTo>
                      <a:pt x="340" y="2350"/>
                    </a:lnTo>
                    <a:cubicBezTo>
                      <a:pt x="710" y="2844"/>
                      <a:pt x="1057" y="3344"/>
                      <a:pt x="1388" y="3861"/>
                    </a:cubicBezTo>
                    <a:lnTo>
                      <a:pt x="1434" y="3930"/>
                    </a:lnTo>
                    <a:lnTo>
                      <a:pt x="1434" y="3961"/>
                    </a:lnTo>
                    <a:lnTo>
                      <a:pt x="787" y="3660"/>
                    </a:lnTo>
                    <a:cubicBezTo>
                      <a:pt x="656" y="3599"/>
                      <a:pt x="525" y="3537"/>
                      <a:pt x="394" y="3468"/>
                    </a:cubicBezTo>
                    <a:cubicBezTo>
                      <a:pt x="255" y="3406"/>
                      <a:pt x="132" y="3337"/>
                      <a:pt x="9" y="3252"/>
                    </a:cubicBezTo>
                    <a:lnTo>
                      <a:pt x="9" y="3252"/>
                    </a:lnTo>
                    <a:cubicBezTo>
                      <a:pt x="55" y="3314"/>
                      <a:pt x="109" y="3368"/>
                      <a:pt x="163" y="3414"/>
                    </a:cubicBezTo>
                    <a:cubicBezTo>
                      <a:pt x="217" y="3468"/>
                      <a:pt x="278" y="3514"/>
                      <a:pt x="340" y="3552"/>
                    </a:cubicBezTo>
                    <a:cubicBezTo>
                      <a:pt x="456" y="3645"/>
                      <a:pt x="579" y="3730"/>
                      <a:pt x="702" y="3807"/>
                    </a:cubicBezTo>
                    <a:cubicBezTo>
                      <a:pt x="710" y="3807"/>
                      <a:pt x="717" y="3814"/>
                      <a:pt x="717" y="3822"/>
                    </a:cubicBezTo>
                    <a:lnTo>
                      <a:pt x="1" y="4246"/>
                    </a:lnTo>
                    <a:lnTo>
                      <a:pt x="949" y="3992"/>
                    </a:lnTo>
                    <a:lnTo>
                      <a:pt x="926" y="3945"/>
                    </a:lnTo>
                    <a:lnTo>
                      <a:pt x="926" y="3945"/>
                    </a:lnTo>
                    <a:cubicBezTo>
                      <a:pt x="1103" y="4053"/>
                      <a:pt x="1288" y="4153"/>
                      <a:pt x="1473" y="4254"/>
                    </a:cubicBezTo>
                    <a:lnTo>
                      <a:pt x="1611" y="4331"/>
                    </a:lnTo>
                    <a:lnTo>
                      <a:pt x="1634" y="4238"/>
                    </a:lnTo>
                    <a:cubicBezTo>
                      <a:pt x="1773" y="4462"/>
                      <a:pt x="1904" y="4685"/>
                      <a:pt x="2035" y="4916"/>
                    </a:cubicBezTo>
                    <a:cubicBezTo>
                      <a:pt x="1966" y="4839"/>
                      <a:pt x="1896" y="4762"/>
                      <a:pt x="1835" y="4677"/>
                    </a:cubicBezTo>
                    <a:lnTo>
                      <a:pt x="1835" y="4677"/>
                    </a:lnTo>
                    <a:cubicBezTo>
                      <a:pt x="1873" y="4777"/>
                      <a:pt x="1927" y="4878"/>
                      <a:pt x="1989" y="4962"/>
                    </a:cubicBezTo>
                    <a:cubicBezTo>
                      <a:pt x="2043" y="5063"/>
                      <a:pt x="2104" y="5147"/>
                      <a:pt x="2174" y="5232"/>
                    </a:cubicBezTo>
                    <a:cubicBezTo>
                      <a:pt x="2181" y="5247"/>
                      <a:pt x="2197" y="5263"/>
                      <a:pt x="2205" y="5278"/>
                    </a:cubicBezTo>
                    <a:cubicBezTo>
                      <a:pt x="1973" y="5217"/>
                      <a:pt x="1750" y="5163"/>
                      <a:pt x="1519" y="5109"/>
                    </a:cubicBezTo>
                    <a:lnTo>
                      <a:pt x="895" y="4947"/>
                    </a:lnTo>
                    <a:cubicBezTo>
                      <a:pt x="687" y="4908"/>
                      <a:pt x="479" y="4847"/>
                      <a:pt x="278" y="4770"/>
                    </a:cubicBezTo>
                    <a:lnTo>
                      <a:pt x="278" y="4770"/>
                    </a:lnTo>
                    <a:cubicBezTo>
                      <a:pt x="363" y="4839"/>
                      <a:pt x="456" y="4893"/>
                      <a:pt x="556" y="4939"/>
                    </a:cubicBezTo>
                    <a:cubicBezTo>
                      <a:pt x="656" y="4986"/>
                      <a:pt x="748" y="5032"/>
                      <a:pt x="856" y="5070"/>
                    </a:cubicBezTo>
                    <a:cubicBezTo>
                      <a:pt x="995" y="5124"/>
                      <a:pt x="1134" y="5178"/>
                      <a:pt x="1272" y="5232"/>
                    </a:cubicBezTo>
                    <a:lnTo>
                      <a:pt x="548" y="5517"/>
                    </a:lnTo>
                    <a:lnTo>
                      <a:pt x="1580" y="5386"/>
                    </a:lnTo>
                    <a:lnTo>
                      <a:pt x="1565" y="5332"/>
                    </a:lnTo>
                    <a:lnTo>
                      <a:pt x="1565" y="5332"/>
                    </a:lnTo>
                    <a:cubicBezTo>
                      <a:pt x="1673" y="5371"/>
                      <a:pt x="1788" y="5409"/>
                      <a:pt x="1896" y="5448"/>
                    </a:cubicBezTo>
                    <a:lnTo>
                      <a:pt x="1858" y="5486"/>
                    </a:lnTo>
                    <a:lnTo>
                      <a:pt x="1681" y="5456"/>
                    </a:lnTo>
                    <a:lnTo>
                      <a:pt x="1819" y="5525"/>
                    </a:lnTo>
                    <a:lnTo>
                      <a:pt x="1357" y="5949"/>
                    </a:lnTo>
                    <a:lnTo>
                      <a:pt x="1357" y="5949"/>
                    </a:lnTo>
                    <a:lnTo>
                      <a:pt x="2012" y="5610"/>
                    </a:lnTo>
                    <a:lnTo>
                      <a:pt x="2551" y="5848"/>
                    </a:lnTo>
                    <a:cubicBezTo>
                      <a:pt x="2597" y="5949"/>
                      <a:pt x="2644" y="6041"/>
                      <a:pt x="2690" y="6141"/>
                    </a:cubicBezTo>
                    <a:lnTo>
                      <a:pt x="2143" y="6249"/>
                    </a:lnTo>
                    <a:lnTo>
                      <a:pt x="2767" y="6295"/>
                    </a:lnTo>
                    <a:cubicBezTo>
                      <a:pt x="2859" y="6473"/>
                      <a:pt x="2944" y="6657"/>
                      <a:pt x="3029" y="6842"/>
                    </a:cubicBezTo>
                    <a:cubicBezTo>
                      <a:pt x="2220" y="7305"/>
                      <a:pt x="1973" y="7944"/>
                      <a:pt x="1997" y="8676"/>
                    </a:cubicBezTo>
                    <a:cubicBezTo>
                      <a:pt x="1935" y="8707"/>
                      <a:pt x="1873" y="8738"/>
                      <a:pt x="1819" y="8776"/>
                    </a:cubicBezTo>
                    <a:cubicBezTo>
                      <a:pt x="1719" y="8838"/>
                      <a:pt x="1634" y="8907"/>
                      <a:pt x="1550" y="8984"/>
                    </a:cubicBezTo>
                    <a:cubicBezTo>
                      <a:pt x="1657" y="8969"/>
                      <a:pt x="1773" y="8938"/>
                      <a:pt x="1873" y="8900"/>
                    </a:cubicBezTo>
                    <a:cubicBezTo>
                      <a:pt x="1919" y="8884"/>
                      <a:pt x="1966" y="8869"/>
                      <a:pt x="2004" y="8853"/>
                    </a:cubicBezTo>
                    <a:cubicBezTo>
                      <a:pt x="2081" y="9801"/>
                      <a:pt x="2544" y="10872"/>
                      <a:pt x="2759" y="11858"/>
                    </a:cubicBezTo>
                    <a:cubicBezTo>
                      <a:pt x="2813" y="12112"/>
                      <a:pt x="2875" y="12405"/>
                      <a:pt x="2952" y="12721"/>
                    </a:cubicBezTo>
                    <a:cubicBezTo>
                      <a:pt x="2759" y="12860"/>
                      <a:pt x="2582" y="13006"/>
                      <a:pt x="2413" y="13176"/>
                    </a:cubicBezTo>
                    <a:cubicBezTo>
                      <a:pt x="2544" y="13137"/>
                      <a:pt x="2675" y="13076"/>
                      <a:pt x="2790" y="13014"/>
                    </a:cubicBezTo>
                    <a:cubicBezTo>
                      <a:pt x="2852" y="12975"/>
                      <a:pt x="2921" y="12937"/>
                      <a:pt x="2983" y="12898"/>
                    </a:cubicBezTo>
                    <a:cubicBezTo>
                      <a:pt x="3415" y="14783"/>
                      <a:pt x="4078" y="17295"/>
                      <a:pt x="4573" y="17295"/>
                    </a:cubicBezTo>
                    <a:cubicBezTo>
                      <a:pt x="4598" y="17295"/>
                      <a:pt x="4623" y="17288"/>
                      <a:pt x="4647" y="17275"/>
                    </a:cubicBezTo>
                    <a:cubicBezTo>
                      <a:pt x="5086" y="17028"/>
                      <a:pt x="4917" y="15349"/>
                      <a:pt x="4894" y="13661"/>
                    </a:cubicBezTo>
                    <a:cubicBezTo>
                      <a:pt x="4947" y="13615"/>
                      <a:pt x="5009" y="13576"/>
                      <a:pt x="5063" y="13522"/>
                    </a:cubicBezTo>
                    <a:cubicBezTo>
                      <a:pt x="5163" y="13445"/>
                      <a:pt x="5248" y="13353"/>
                      <a:pt x="5333" y="13261"/>
                    </a:cubicBezTo>
                    <a:lnTo>
                      <a:pt x="5333" y="13261"/>
                    </a:lnTo>
                    <a:cubicBezTo>
                      <a:pt x="5209" y="13299"/>
                      <a:pt x="5094" y="13353"/>
                      <a:pt x="4986" y="13415"/>
                    </a:cubicBezTo>
                    <a:cubicBezTo>
                      <a:pt x="4955" y="13430"/>
                      <a:pt x="4924" y="13453"/>
                      <a:pt x="4886" y="13469"/>
                    </a:cubicBezTo>
                    <a:cubicBezTo>
                      <a:pt x="4878" y="12975"/>
                      <a:pt x="4901" y="12482"/>
                      <a:pt x="4947" y="11989"/>
                    </a:cubicBezTo>
                    <a:cubicBezTo>
                      <a:pt x="5025" y="11257"/>
                      <a:pt x="5248" y="10163"/>
                      <a:pt x="5348" y="9146"/>
                    </a:cubicBezTo>
                    <a:cubicBezTo>
                      <a:pt x="5464" y="9077"/>
                      <a:pt x="5572" y="9000"/>
                      <a:pt x="5679" y="8923"/>
                    </a:cubicBezTo>
                    <a:lnTo>
                      <a:pt x="5679" y="8923"/>
                    </a:lnTo>
                    <a:cubicBezTo>
                      <a:pt x="5572" y="8954"/>
                      <a:pt x="5464" y="8984"/>
                      <a:pt x="5356" y="9023"/>
                    </a:cubicBezTo>
                    <a:cubicBezTo>
                      <a:pt x="5477" y="7647"/>
                      <a:pt x="5352" y="6435"/>
                      <a:pt x="4310" y="6435"/>
                    </a:cubicBezTo>
                    <a:cubicBezTo>
                      <a:pt x="4156" y="6435"/>
                      <a:pt x="3981" y="6462"/>
                      <a:pt x="3784" y="6519"/>
                    </a:cubicBezTo>
                    <a:cubicBezTo>
                      <a:pt x="3784" y="6496"/>
                      <a:pt x="3784" y="6473"/>
                      <a:pt x="3776" y="6449"/>
                    </a:cubicBezTo>
                    <a:cubicBezTo>
                      <a:pt x="3869" y="6318"/>
                      <a:pt x="3954" y="6187"/>
                      <a:pt x="4038" y="6056"/>
                    </a:cubicBezTo>
                    <a:lnTo>
                      <a:pt x="4593" y="5941"/>
                    </a:lnTo>
                    <a:lnTo>
                      <a:pt x="4501" y="5694"/>
                    </a:lnTo>
                    <a:lnTo>
                      <a:pt x="4100" y="5956"/>
                    </a:lnTo>
                    <a:cubicBezTo>
                      <a:pt x="4177" y="5833"/>
                      <a:pt x="4254" y="5710"/>
                      <a:pt x="4331" y="5587"/>
                    </a:cubicBezTo>
                    <a:cubicBezTo>
                      <a:pt x="4362" y="5533"/>
                      <a:pt x="4393" y="5479"/>
                      <a:pt x="4424" y="5425"/>
                    </a:cubicBezTo>
                    <a:lnTo>
                      <a:pt x="5040" y="5086"/>
                    </a:lnTo>
                    <a:lnTo>
                      <a:pt x="4593" y="5147"/>
                    </a:lnTo>
                    <a:cubicBezTo>
                      <a:pt x="4616" y="5101"/>
                      <a:pt x="4639" y="5055"/>
                      <a:pt x="4662" y="5016"/>
                    </a:cubicBezTo>
                    <a:cubicBezTo>
                      <a:pt x="4770" y="4824"/>
                      <a:pt x="4878" y="4631"/>
                      <a:pt x="4978" y="4431"/>
                    </a:cubicBezTo>
                    <a:lnTo>
                      <a:pt x="4978" y="4431"/>
                    </a:lnTo>
                    <a:cubicBezTo>
                      <a:pt x="4832" y="4593"/>
                      <a:pt x="4693" y="4770"/>
                      <a:pt x="4555" y="4939"/>
                    </a:cubicBezTo>
                    <a:cubicBezTo>
                      <a:pt x="4501" y="5016"/>
                      <a:pt x="4447" y="5093"/>
                      <a:pt x="4385" y="5170"/>
                    </a:cubicBezTo>
                    <a:lnTo>
                      <a:pt x="4339" y="5178"/>
                    </a:lnTo>
                    <a:lnTo>
                      <a:pt x="4354" y="5217"/>
                    </a:lnTo>
                    <a:cubicBezTo>
                      <a:pt x="4285" y="5301"/>
                      <a:pt x="4223" y="5386"/>
                      <a:pt x="4162" y="5471"/>
                    </a:cubicBezTo>
                    <a:cubicBezTo>
                      <a:pt x="4023" y="5656"/>
                      <a:pt x="3884" y="5848"/>
                      <a:pt x="3753" y="6041"/>
                    </a:cubicBezTo>
                    <a:cubicBezTo>
                      <a:pt x="3730" y="5594"/>
                      <a:pt x="3722" y="5155"/>
                      <a:pt x="3738" y="4708"/>
                    </a:cubicBezTo>
                    <a:cubicBezTo>
                      <a:pt x="3846" y="4593"/>
                      <a:pt x="3946" y="4485"/>
                      <a:pt x="4046" y="4369"/>
                    </a:cubicBezTo>
                    <a:lnTo>
                      <a:pt x="4624" y="4346"/>
                    </a:lnTo>
                    <a:lnTo>
                      <a:pt x="4562" y="4092"/>
                    </a:lnTo>
                    <a:lnTo>
                      <a:pt x="4123" y="4284"/>
                    </a:lnTo>
                    <a:cubicBezTo>
                      <a:pt x="4223" y="4177"/>
                      <a:pt x="4316" y="4061"/>
                      <a:pt x="4416" y="3953"/>
                    </a:cubicBezTo>
                    <a:lnTo>
                      <a:pt x="4531" y="3807"/>
                    </a:lnTo>
                    <a:lnTo>
                      <a:pt x="5194" y="3576"/>
                    </a:lnTo>
                    <a:lnTo>
                      <a:pt x="4739" y="3560"/>
                    </a:lnTo>
                    <a:cubicBezTo>
                      <a:pt x="4770" y="3522"/>
                      <a:pt x="4809" y="3483"/>
                      <a:pt x="4840" y="3445"/>
                    </a:cubicBezTo>
                    <a:cubicBezTo>
                      <a:pt x="4971" y="3275"/>
                      <a:pt x="5109" y="3098"/>
                      <a:pt x="5240" y="2921"/>
                    </a:cubicBezTo>
                    <a:lnTo>
                      <a:pt x="5240" y="2921"/>
                    </a:lnTo>
                    <a:cubicBezTo>
                      <a:pt x="5071" y="3059"/>
                      <a:pt x="4909" y="3206"/>
                      <a:pt x="4739" y="3360"/>
                    </a:cubicBezTo>
                    <a:lnTo>
                      <a:pt x="4531" y="3552"/>
                    </a:lnTo>
                    <a:lnTo>
                      <a:pt x="4493" y="3552"/>
                    </a:lnTo>
                    <a:lnTo>
                      <a:pt x="4493" y="3591"/>
                    </a:lnTo>
                    <a:cubicBezTo>
                      <a:pt x="4416" y="3660"/>
                      <a:pt x="4339" y="3737"/>
                      <a:pt x="4262" y="3807"/>
                    </a:cubicBezTo>
                    <a:cubicBezTo>
                      <a:pt x="4092" y="3976"/>
                      <a:pt x="3923" y="4146"/>
                      <a:pt x="3761" y="4315"/>
                    </a:cubicBezTo>
                    <a:cubicBezTo>
                      <a:pt x="3769" y="4230"/>
                      <a:pt x="3776" y="4146"/>
                      <a:pt x="3784" y="4061"/>
                    </a:cubicBezTo>
                    <a:cubicBezTo>
                      <a:pt x="3823" y="3691"/>
                      <a:pt x="3876" y="3314"/>
                      <a:pt x="3961" y="2951"/>
                    </a:cubicBezTo>
                    <a:cubicBezTo>
                      <a:pt x="4046" y="2874"/>
                      <a:pt x="4138" y="2797"/>
                      <a:pt x="4223" y="2720"/>
                    </a:cubicBezTo>
                    <a:cubicBezTo>
                      <a:pt x="4254" y="2689"/>
                      <a:pt x="4293" y="2659"/>
                      <a:pt x="4323" y="2636"/>
                    </a:cubicBezTo>
                    <a:lnTo>
                      <a:pt x="4632" y="2689"/>
                    </a:lnTo>
                    <a:lnTo>
                      <a:pt x="4632" y="2428"/>
                    </a:lnTo>
                    <a:lnTo>
                      <a:pt x="4531" y="2443"/>
                    </a:lnTo>
                    <a:cubicBezTo>
                      <a:pt x="4585" y="2397"/>
                      <a:pt x="4632" y="2358"/>
                      <a:pt x="4685" y="2312"/>
                    </a:cubicBezTo>
                    <a:lnTo>
                      <a:pt x="4886" y="2119"/>
                    </a:lnTo>
                    <a:lnTo>
                      <a:pt x="5356" y="2058"/>
                    </a:lnTo>
                    <a:lnTo>
                      <a:pt x="5032" y="1973"/>
                    </a:lnTo>
                    <a:cubicBezTo>
                      <a:pt x="5209" y="1796"/>
                      <a:pt x="5379" y="1619"/>
                      <a:pt x="5541" y="1418"/>
                    </a:cubicBezTo>
                    <a:lnTo>
                      <a:pt x="5541" y="1418"/>
                    </a:lnTo>
                    <a:cubicBezTo>
                      <a:pt x="5286" y="1580"/>
                      <a:pt x="5055" y="1742"/>
                      <a:pt x="4816" y="1919"/>
                    </a:cubicBezTo>
                    <a:lnTo>
                      <a:pt x="4670" y="1888"/>
                    </a:lnTo>
                    <a:lnTo>
                      <a:pt x="4662" y="2042"/>
                    </a:lnTo>
                    <a:lnTo>
                      <a:pt x="4531" y="2135"/>
                    </a:lnTo>
                    <a:cubicBezTo>
                      <a:pt x="4377" y="2258"/>
                      <a:pt x="4231" y="2381"/>
                      <a:pt x="4077" y="2512"/>
                    </a:cubicBezTo>
                    <a:cubicBezTo>
                      <a:pt x="4146" y="2281"/>
                      <a:pt x="4231" y="2050"/>
                      <a:pt x="4323" y="1827"/>
                    </a:cubicBezTo>
                    <a:cubicBezTo>
                      <a:pt x="4624" y="1110"/>
                      <a:pt x="5102" y="478"/>
                      <a:pt x="571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53"/>
              <p:cNvGrpSpPr/>
              <p:nvPr/>
            </p:nvGrpSpPr>
            <p:grpSpPr>
              <a:xfrm>
                <a:off x="-3912631" y="2492173"/>
                <a:ext cx="508196" cy="1426362"/>
                <a:chOff x="-3912631" y="2492173"/>
                <a:chExt cx="508196" cy="1426362"/>
              </a:xfrm>
            </p:grpSpPr>
            <p:sp>
              <p:nvSpPr>
                <p:cNvPr id="1846" name="Google Shape;1846;p53"/>
                <p:cNvSpPr/>
                <p:nvPr/>
              </p:nvSpPr>
              <p:spPr>
                <a:xfrm>
                  <a:off x="-3912631" y="2492173"/>
                  <a:ext cx="472155" cy="722624"/>
                </a:xfrm>
                <a:custGeom>
                  <a:avLst/>
                  <a:gdLst/>
                  <a:ahLst/>
                  <a:cxnLst/>
                  <a:rect l="l" t="t" r="r" b="b"/>
                  <a:pathLst>
                    <a:path w="5725" h="8762" extrusionOk="0">
                      <a:moveTo>
                        <a:pt x="2882" y="4215"/>
                      </a:moveTo>
                      <a:lnTo>
                        <a:pt x="2890" y="4223"/>
                      </a:lnTo>
                      <a:lnTo>
                        <a:pt x="2882" y="4223"/>
                      </a:lnTo>
                      <a:lnTo>
                        <a:pt x="2882" y="4215"/>
                      </a:lnTo>
                      <a:close/>
                      <a:moveTo>
                        <a:pt x="2874" y="4423"/>
                      </a:moveTo>
                      <a:lnTo>
                        <a:pt x="2990" y="4454"/>
                      </a:lnTo>
                      <a:lnTo>
                        <a:pt x="2874" y="4678"/>
                      </a:lnTo>
                      <a:lnTo>
                        <a:pt x="2874" y="4423"/>
                      </a:lnTo>
                      <a:close/>
                      <a:moveTo>
                        <a:pt x="2165" y="5533"/>
                      </a:moveTo>
                      <a:lnTo>
                        <a:pt x="2281" y="5571"/>
                      </a:lnTo>
                      <a:lnTo>
                        <a:pt x="2142" y="5541"/>
                      </a:lnTo>
                      <a:lnTo>
                        <a:pt x="2165" y="5533"/>
                      </a:lnTo>
                      <a:close/>
                      <a:moveTo>
                        <a:pt x="3105" y="4578"/>
                      </a:moveTo>
                      <a:cubicBezTo>
                        <a:pt x="3182" y="4693"/>
                        <a:pt x="3259" y="4801"/>
                        <a:pt x="3336" y="4917"/>
                      </a:cubicBezTo>
                      <a:lnTo>
                        <a:pt x="3383" y="4986"/>
                      </a:lnTo>
                      <a:cubicBezTo>
                        <a:pt x="3360" y="5433"/>
                        <a:pt x="3367" y="5872"/>
                        <a:pt x="3398" y="6311"/>
                      </a:cubicBezTo>
                      <a:cubicBezTo>
                        <a:pt x="3205" y="6118"/>
                        <a:pt x="3013" y="5918"/>
                        <a:pt x="2820" y="5718"/>
                      </a:cubicBezTo>
                      <a:lnTo>
                        <a:pt x="2820" y="5718"/>
                      </a:lnTo>
                      <a:lnTo>
                        <a:pt x="2851" y="5726"/>
                      </a:lnTo>
                      <a:lnTo>
                        <a:pt x="2859" y="5564"/>
                      </a:lnTo>
                      <a:cubicBezTo>
                        <a:pt x="2866" y="5309"/>
                        <a:pt x="2874" y="5048"/>
                        <a:pt x="2874" y="4793"/>
                      </a:cubicBezTo>
                      <a:lnTo>
                        <a:pt x="3105" y="4578"/>
                      </a:lnTo>
                      <a:close/>
                      <a:moveTo>
                        <a:pt x="3259" y="6542"/>
                      </a:moveTo>
                      <a:lnTo>
                        <a:pt x="3259" y="6542"/>
                      </a:lnTo>
                      <a:cubicBezTo>
                        <a:pt x="3313" y="6604"/>
                        <a:pt x="3367" y="6666"/>
                        <a:pt x="3421" y="6719"/>
                      </a:cubicBezTo>
                      <a:cubicBezTo>
                        <a:pt x="3428" y="6793"/>
                        <a:pt x="3436" y="6859"/>
                        <a:pt x="3443" y="6925"/>
                      </a:cubicBezTo>
                      <a:lnTo>
                        <a:pt x="3443" y="6925"/>
                      </a:lnTo>
                      <a:cubicBezTo>
                        <a:pt x="3382" y="6795"/>
                        <a:pt x="3321" y="6665"/>
                        <a:pt x="3259" y="6542"/>
                      </a:cubicBezTo>
                      <a:close/>
                      <a:moveTo>
                        <a:pt x="5725" y="1"/>
                      </a:moveTo>
                      <a:lnTo>
                        <a:pt x="5725" y="1"/>
                      </a:lnTo>
                      <a:cubicBezTo>
                        <a:pt x="5039" y="417"/>
                        <a:pt x="4492" y="1018"/>
                        <a:pt x="4138" y="1734"/>
                      </a:cubicBezTo>
                      <a:cubicBezTo>
                        <a:pt x="3960" y="2081"/>
                        <a:pt x="3814" y="2451"/>
                        <a:pt x="3714" y="2829"/>
                      </a:cubicBezTo>
                      <a:cubicBezTo>
                        <a:pt x="3575" y="2597"/>
                        <a:pt x="3444" y="2374"/>
                        <a:pt x="3313" y="2150"/>
                      </a:cubicBezTo>
                      <a:cubicBezTo>
                        <a:pt x="3236" y="2020"/>
                        <a:pt x="3159" y="1881"/>
                        <a:pt x="3082" y="1742"/>
                      </a:cubicBezTo>
                      <a:cubicBezTo>
                        <a:pt x="3005" y="1611"/>
                        <a:pt x="2943" y="1465"/>
                        <a:pt x="2897" y="1318"/>
                      </a:cubicBezTo>
                      <a:lnTo>
                        <a:pt x="2897" y="1318"/>
                      </a:lnTo>
                      <a:cubicBezTo>
                        <a:pt x="2897" y="1395"/>
                        <a:pt x="2905" y="1480"/>
                        <a:pt x="2928" y="1557"/>
                      </a:cubicBezTo>
                      <a:cubicBezTo>
                        <a:pt x="2943" y="1634"/>
                        <a:pt x="2967" y="1711"/>
                        <a:pt x="2990" y="1788"/>
                      </a:cubicBezTo>
                      <a:cubicBezTo>
                        <a:pt x="3036" y="1935"/>
                        <a:pt x="3098" y="2081"/>
                        <a:pt x="3159" y="2228"/>
                      </a:cubicBezTo>
                      <a:lnTo>
                        <a:pt x="2235" y="2058"/>
                      </a:lnTo>
                      <a:lnTo>
                        <a:pt x="3121" y="2482"/>
                      </a:lnTo>
                      <a:lnTo>
                        <a:pt x="3182" y="2281"/>
                      </a:lnTo>
                      <a:cubicBezTo>
                        <a:pt x="3306" y="2551"/>
                        <a:pt x="3429" y="2821"/>
                        <a:pt x="3568" y="3075"/>
                      </a:cubicBezTo>
                      <a:lnTo>
                        <a:pt x="3621" y="3175"/>
                      </a:lnTo>
                      <a:cubicBezTo>
                        <a:pt x="3552" y="3453"/>
                        <a:pt x="3498" y="3738"/>
                        <a:pt x="3460" y="4015"/>
                      </a:cubicBezTo>
                      <a:cubicBezTo>
                        <a:pt x="3437" y="4200"/>
                        <a:pt x="3421" y="4377"/>
                        <a:pt x="3406" y="4554"/>
                      </a:cubicBezTo>
                      <a:cubicBezTo>
                        <a:pt x="3259" y="4339"/>
                        <a:pt x="3105" y="4123"/>
                        <a:pt x="2951" y="3907"/>
                      </a:cubicBezTo>
                      <a:lnTo>
                        <a:pt x="3221" y="3437"/>
                      </a:lnTo>
                      <a:lnTo>
                        <a:pt x="2866" y="3730"/>
                      </a:lnTo>
                      <a:lnTo>
                        <a:pt x="2866" y="3576"/>
                      </a:lnTo>
                      <a:cubicBezTo>
                        <a:pt x="2859" y="3352"/>
                        <a:pt x="2851" y="3137"/>
                        <a:pt x="2828" y="2913"/>
                      </a:cubicBezTo>
                      <a:cubicBezTo>
                        <a:pt x="2789" y="3129"/>
                        <a:pt x="2766" y="3352"/>
                        <a:pt x="2735" y="3568"/>
                      </a:cubicBezTo>
                      <a:lnTo>
                        <a:pt x="2735" y="3591"/>
                      </a:lnTo>
                      <a:lnTo>
                        <a:pt x="2450" y="3183"/>
                      </a:lnTo>
                      <a:cubicBezTo>
                        <a:pt x="2319" y="3013"/>
                        <a:pt x="2204" y="2836"/>
                        <a:pt x="2104" y="2644"/>
                      </a:cubicBezTo>
                      <a:lnTo>
                        <a:pt x="2104" y="2644"/>
                      </a:lnTo>
                      <a:cubicBezTo>
                        <a:pt x="2119" y="2751"/>
                        <a:pt x="2158" y="2859"/>
                        <a:pt x="2204" y="2960"/>
                      </a:cubicBezTo>
                      <a:cubicBezTo>
                        <a:pt x="2242" y="3052"/>
                        <a:pt x="2289" y="3152"/>
                        <a:pt x="2335" y="3252"/>
                      </a:cubicBezTo>
                      <a:cubicBezTo>
                        <a:pt x="2404" y="3383"/>
                        <a:pt x="2473" y="3514"/>
                        <a:pt x="2550" y="3645"/>
                      </a:cubicBezTo>
                      <a:lnTo>
                        <a:pt x="1819" y="3391"/>
                      </a:lnTo>
                      <a:lnTo>
                        <a:pt x="2681" y="3969"/>
                      </a:lnTo>
                      <a:lnTo>
                        <a:pt x="2705" y="3923"/>
                      </a:lnTo>
                      <a:lnTo>
                        <a:pt x="2705" y="3923"/>
                      </a:lnTo>
                      <a:cubicBezTo>
                        <a:pt x="2697" y="4023"/>
                        <a:pt x="2681" y="4123"/>
                        <a:pt x="2674" y="4231"/>
                      </a:cubicBezTo>
                      <a:lnTo>
                        <a:pt x="2150" y="4246"/>
                      </a:lnTo>
                      <a:lnTo>
                        <a:pt x="2666" y="4369"/>
                      </a:lnTo>
                      <a:cubicBezTo>
                        <a:pt x="2643" y="4693"/>
                        <a:pt x="2620" y="5024"/>
                        <a:pt x="2604" y="5356"/>
                      </a:cubicBezTo>
                      <a:lnTo>
                        <a:pt x="2574" y="5286"/>
                      </a:lnTo>
                      <a:cubicBezTo>
                        <a:pt x="2296" y="4839"/>
                        <a:pt x="2003" y="4400"/>
                        <a:pt x="1688" y="3977"/>
                      </a:cubicBezTo>
                      <a:cubicBezTo>
                        <a:pt x="1711" y="3861"/>
                        <a:pt x="1734" y="3753"/>
                        <a:pt x="1757" y="3645"/>
                      </a:cubicBezTo>
                      <a:cubicBezTo>
                        <a:pt x="1772" y="3560"/>
                        <a:pt x="1788" y="3476"/>
                        <a:pt x="1795" y="3391"/>
                      </a:cubicBezTo>
                      <a:lnTo>
                        <a:pt x="2219" y="3144"/>
                      </a:lnTo>
                      <a:lnTo>
                        <a:pt x="2042" y="2952"/>
                      </a:lnTo>
                      <a:lnTo>
                        <a:pt x="1826" y="3237"/>
                      </a:lnTo>
                      <a:cubicBezTo>
                        <a:pt x="1834" y="3198"/>
                        <a:pt x="1842" y="3160"/>
                        <a:pt x="1849" y="3121"/>
                      </a:cubicBezTo>
                      <a:cubicBezTo>
                        <a:pt x="1865" y="2983"/>
                        <a:pt x="1880" y="2844"/>
                        <a:pt x="1896" y="2705"/>
                      </a:cubicBezTo>
                      <a:lnTo>
                        <a:pt x="2350" y="2197"/>
                      </a:lnTo>
                      <a:lnTo>
                        <a:pt x="1926" y="2412"/>
                      </a:lnTo>
                      <a:cubicBezTo>
                        <a:pt x="1934" y="2289"/>
                        <a:pt x="1942" y="2174"/>
                        <a:pt x="1942" y="2050"/>
                      </a:cubicBezTo>
                      <a:lnTo>
                        <a:pt x="1942" y="2050"/>
                      </a:lnTo>
                      <a:cubicBezTo>
                        <a:pt x="1888" y="2189"/>
                        <a:pt x="1834" y="2335"/>
                        <a:pt x="1795" y="2482"/>
                      </a:cubicBezTo>
                      <a:lnTo>
                        <a:pt x="1718" y="2520"/>
                      </a:lnTo>
                      <a:lnTo>
                        <a:pt x="1765" y="2574"/>
                      </a:lnTo>
                      <a:cubicBezTo>
                        <a:pt x="1711" y="2744"/>
                        <a:pt x="1664" y="2906"/>
                        <a:pt x="1626" y="3075"/>
                      </a:cubicBezTo>
                      <a:cubicBezTo>
                        <a:pt x="1580" y="3245"/>
                        <a:pt x="1541" y="3429"/>
                        <a:pt x="1503" y="3599"/>
                      </a:cubicBezTo>
                      <a:cubicBezTo>
                        <a:pt x="1495" y="3638"/>
                        <a:pt x="1487" y="3668"/>
                        <a:pt x="1480" y="3707"/>
                      </a:cubicBezTo>
                      <a:cubicBezTo>
                        <a:pt x="1133" y="3229"/>
                        <a:pt x="748" y="2782"/>
                        <a:pt x="339" y="2359"/>
                      </a:cubicBezTo>
                      <a:lnTo>
                        <a:pt x="339" y="2359"/>
                      </a:lnTo>
                      <a:cubicBezTo>
                        <a:pt x="717" y="2844"/>
                        <a:pt x="1063" y="3345"/>
                        <a:pt x="1395" y="3861"/>
                      </a:cubicBezTo>
                      <a:lnTo>
                        <a:pt x="1441" y="3930"/>
                      </a:lnTo>
                      <a:lnTo>
                        <a:pt x="1433" y="3969"/>
                      </a:lnTo>
                      <a:lnTo>
                        <a:pt x="786" y="3661"/>
                      </a:lnTo>
                      <a:cubicBezTo>
                        <a:pt x="655" y="3599"/>
                        <a:pt x="524" y="3537"/>
                        <a:pt x="393" y="3468"/>
                      </a:cubicBezTo>
                      <a:cubicBezTo>
                        <a:pt x="254" y="3414"/>
                        <a:pt x="131" y="3337"/>
                        <a:pt x="16" y="3252"/>
                      </a:cubicBezTo>
                      <a:lnTo>
                        <a:pt x="16" y="3252"/>
                      </a:lnTo>
                      <a:cubicBezTo>
                        <a:pt x="54" y="3314"/>
                        <a:pt x="108" y="3368"/>
                        <a:pt x="162" y="3414"/>
                      </a:cubicBezTo>
                      <a:cubicBezTo>
                        <a:pt x="216" y="3468"/>
                        <a:pt x="278" y="3514"/>
                        <a:pt x="339" y="3560"/>
                      </a:cubicBezTo>
                      <a:cubicBezTo>
                        <a:pt x="455" y="3645"/>
                        <a:pt x="578" y="3730"/>
                        <a:pt x="701" y="3815"/>
                      </a:cubicBezTo>
                      <a:lnTo>
                        <a:pt x="724" y="3822"/>
                      </a:lnTo>
                      <a:lnTo>
                        <a:pt x="0" y="4246"/>
                      </a:lnTo>
                      <a:lnTo>
                        <a:pt x="0" y="4246"/>
                      </a:lnTo>
                      <a:lnTo>
                        <a:pt x="948" y="3992"/>
                      </a:lnTo>
                      <a:lnTo>
                        <a:pt x="925" y="3946"/>
                      </a:lnTo>
                      <a:lnTo>
                        <a:pt x="925" y="3946"/>
                      </a:lnTo>
                      <a:cubicBezTo>
                        <a:pt x="1110" y="4054"/>
                        <a:pt x="1287" y="4161"/>
                        <a:pt x="1472" y="4254"/>
                      </a:cubicBezTo>
                      <a:lnTo>
                        <a:pt x="1611" y="4331"/>
                      </a:lnTo>
                      <a:lnTo>
                        <a:pt x="1634" y="4239"/>
                      </a:lnTo>
                      <a:cubicBezTo>
                        <a:pt x="1772" y="4462"/>
                        <a:pt x="1911" y="4693"/>
                        <a:pt x="2042" y="4917"/>
                      </a:cubicBezTo>
                      <a:cubicBezTo>
                        <a:pt x="1965" y="4847"/>
                        <a:pt x="1896" y="4762"/>
                        <a:pt x="1842" y="4678"/>
                      </a:cubicBezTo>
                      <a:lnTo>
                        <a:pt x="1842" y="4678"/>
                      </a:lnTo>
                      <a:cubicBezTo>
                        <a:pt x="1872" y="4778"/>
                        <a:pt x="1926" y="4878"/>
                        <a:pt x="1988" y="4963"/>
                      </a:cubicBezTo>
                      <a:cubicBezTo>
                        <a:pt x="2050" y="5063"/>
                        <a:pt x="2111" y="5148"/>
                        <a:pt x="2173" y="5232"/>
                      </a:cubicBezTo>
                      <a:cubicBezTo>
                        <a:pt x="2181" y="5248"/>
                        <a:pt x="2196" y="5263"/>
                        <a:pt x="2211" y="5279"/>
                      </a:cubicBezTo>
                      <a:cubicBezTo>
                        <a:pt x="1980" y="5225"/>
                        <a:pt x="1749" y="5163"/>
                        <a:pt x="1518" y="5109"/>
                      </a:cubicBezTo>
                      <a:lnTo>
                        <a:pt x="894" y="4955"/>
                      </a:lnTo>
                      <a:cubicBezTo>
                        <a:pt x="686" y="4909"/>
                        <a:pt x="478" y="4847"/>
                        <a:pt x="278" y="4770"/>
                      </a:cubicBezTo>
                      <a:lnTo>
                        <a:pt x="278" y="4770"/>
                      </a:lnTo>
                      <a:cubicBezTo>
                        <a:pt x="362" y="4839"/>
                        <a:pt x="455" y="4893"/>
                        <a:pt x="555" y="4940"/>
                      </a:cubicBezTo>
                      <a:cubicBezTo>
                        <a:pt x="655" y="4986"/>
                        <a:pt x="748" y="5032"/>
                        <a:pt x="855" y="5071"/>
                      </a:cubicBezTo>
                      <a:cubicBezTo>
                        <a:pt x="994" y="5125"/>
                        <a:pt x="1133" y="5178"/>
                        <a:pt x="1271" y="5232"/>
                      </a:cubicBezTo>
                      <a:lnTo>
                        <a:pt x="547" y="5518"/>
                      </a:lnTo>
                      <a:lnTo>
                        <a:pt x="547" y="5518"/>
                      </a:lnTo>
                      <a:lnTo>
                        <a:pt x="1580" y="5394"/>
                      </a:lnTo>
                      <a:lnTo>
                        <a:pt x="1564" y="5340"/>
                      </a:lnTo>
                      <a:lnTo>
                        <a:pt x="1903" y="5448"/>
                      </a:lnTo>
                      <a:lnTo>
                        <a:pt x="1857" y="5487"/>
                      </a:lnTo>
                      <a:lnTo>
                        <a:pt x="1680" y="5456"/>
                      </a:lnTo>
                      <a:lnTo>
                        <a:pt x="1819" y="5525"/>
                      </a:lnTo>
                      <a:lnTo>
                        <a:pt x="1356" y="5949"/>
                      </a:lnTo>
                      <a:lnTo>
                        <a:pt x="2011" y="5610"/>
                      </a:lnTo>
                      <a:lnTo>
                        <a:pt x="2550" y="5849"/>
                      </a:lnTo>
                      <a:cubicBezTo>
                        <a:pt x="2597" y="5949"/>
                        <a:pt x="2643" y="6041"/>
                        <a:pt x="2697" y="6142"/>
                      </a:cubicBezTo>
                      <a:lnTo>
                        <a:pt x="2142" y="6249"/>
                      </a:lnTo>
                      <a:lnTo>
                        <a:pt x="2766" y="6296"/>
                      </a:lnTo>
                      <a:cubicBezTo>
                        <a:pt x="2897" y="6550"/>
                        <a:pt x="3013" y="6804"/>
                        <a:pt x="3128" y="7066"/>
                      </a:cubicBezTo>
                      <a:cubicBezTo>
                        <a:pt x="3252" y="7344"/>
                        <a:pt x="3360" y="7621"/>
                        <a:pt x="3467" y="7906"/>
                      </a:cubicBezTo>
                      <a:cubicBezTo>
                        <a:pt x="3568" y="8191"/>
                        <a:pt x="3668" y="8476"/>
                        <a:pt x="3752" y="8761"/>
                      </a:cubicBezTo>
                      <a:lnTo>
                        <a:pt x="4122" y="8661"/>
                      </a:lnTo>
                      <a:cubicBezTo>
                        <a:pt x="4038" y="8291"/>
                        <a:pt x="3968" y="7906"/>
                        <a:pt x="3914" y="7528"/>
                      </a:cubicBezTo>
                      <a:cubicBezTo>
                        <a:pt x="3860" y="7166"/>
                        <a:pt x="3814" y="6812"/>
                        <a:pt x="3783" y="6450"/>
                      </a:cubicBezTo>
                      <a:cubicBezTo>
                        <a:pt x="3868" y="6319"/>
                        <a:pt x="3953" y="6180"/>
                        <a:pt x="4045" y="6049"/>
                      </a:cubicBezTo>
                      <a:lnTo>
                        <a:pt x="4600" y="5934"/>
                      </a:lnTo>
                      <a:lnTo>
                        <a:pt x="4508" y="5695"/>
                      </a:lnTo>
                      <a:lnTo>
                        <a:pt x="4107" y="5957"/>
                      </a:lnTo>
                      <a:cubicBezTo>
                        <a:pt x="4184" y="5826"/>
                        <a:pt x="4261" y="5710"/>
                        <a:pt x="4338" y="5579"/>
                      </a:cubicBezTo>
                      <a:cubicBezTo>
                        <a:pt x="4369" y="5525"/>
                        <a:pt x="4400" y="5471"/>
                        <a:pt x="4430" y="5417"/>
                      </a:cubicBezTo>
                      <a:lnTo>
                        <a:pt x="5047" y="5078"/>
                      </a:lnTo>
                      <a:lnTo>
                        <a:pt x="4592" y="5140"/>
                      </a:lnTo>
                      <a:cubicBezTo>
                        <a:pt x="4623" y="5094"/>
                        <a:pt x="4646" y="5055"/>
                        <a:pt x="4669" y="5009"/>
                      </a:cubicBezTo>
                      <a:cubicBezTo>
                        <a:pt x="4777" y="4816"/>
                        <a:pt x="4885" y="4624"/>
                        <a:pt x="4985" y="4423"/>
                      </a:cubicBezTo>
                      <a:lnTo>
                        <a:pt x="4985" y="4423"/>
                      </a:lnTo>
                      <a:cubicBezTo>
                        <a:pt x="4839" y="4593"/>
                        <a:pt x="4700" y="4762"/>
                        <a:pt x="4561" y="4940"/>
                      </a:cubicBezTo>
                      <a:cubicBezTo>
                        <a:pt x="4508" y="5017"/>
                        <a:pt x="4446" y="5094"/>
                        <a:pt x="4392" y="5171"/>
                      </a:cubicBezTo>
                      <a:lnTo>
                        <a:pt x="4346" y="5171"/>
                      </a:lnTo>
                      <a:lnTo>
                        <a:pt x="4361" y="5209"/>
                      </a:lnTo>
                      <a:cubicBezTo>
                        <a:pt x="4292" y="5302"/>
                        <a:pt x="4230" y="5379"/>
                        <a:pt x="4169" y="5471"/>
                      </a:cubicBezTo>
                      <a:cubicBezTo>
                        <a:pt x="4030" y="5664"/>
                        <a:pt x="3891" y="5849"/>
                        <a:pt x="3760" y="6041"/>
                      </a:cubicBezTo>
                      <a:cubicBezTo>
                        <a:pt x="3737" y="5595"/>
                        <a:pt x="3729" y="5148"/>
                        <a:pt x="3745" y="4708"/>
                      </a:cubicBezTo>
                      <a:cubicBezTo>
                        <a:pt x="3845" y="4593"/>
                        <a:pt x="3953" y="4477"/>
                        <a:pt x="4053" y="4362"/>
                      </a:cubicBezTo>
                      <a:lnTo>
                        <a:pt x="4623" y="4339"/>
                      </a:lnTo>
                      <a:lnTo>
                        <a:pt x="4569" y="4084"/>
                      </a:lnTo>
                      <a:lnTo>
                        <a:pt x="4130" y="4277"/>
                      </a:lnTo>
                      <a:cubicBezTo>
                        <a:pt x="4230" y="4169"/>
                        <a:pt x="4323" y="4061"/>
                        <a:pt x="4423" y="3953"/>
                      </a:cubicBezTo>
                      <a:cubicBezTo>
                        <a:pt x="4461" y="3907"/>
                        <a:pt x="4500" y="3853"/>
                        <a:pt x="4538" y="3807"/>
                      </a:cubicBezTo>
                      <a:lnTo>
                        <a:pt x="5201" y="3576"/>
                      </a:lnTo>
                      <a:lnTo>
                        <a:pt x="4746" y="3560"/>
                      </a:lnTo>
                      <a:lnTo>
                        <a:pt x="4847" y="3445"/>
                      </a:lnTo>
                      <a:cubicBezTo>
                        <a:pt x="4978" y="3268"/>
                        <a:pt x="5116" y="3098"/>
                        <a:pt x="5247" y="2913"/>
                      </a:cubicBezTo>
                      <a:lnTo>
                        <a:pt x="5247" y="2913"/>
                      </a:lnTo>
                      <a:cubicBezTo>
                        <a:pt x="5078" y="3060"/>
                        <a:pt x="4916" y="3206"/>
                        <a:pt x="4746" y="3352"/>
                      </a:cubicBezTo>
                      <a:cubicBezTo>
                        <a:pt x="4677" y="3422"/>
                        <a:pt x="4608" y="3483"/>
                        <a:pt x="4538" y="3545"/>
                      </a:cubicBezTo>
                      <a:lnTo>
                        <a:pt x="4492" y="3545"/>
                      </a:lnTo>
                      <a:lnTo>
                        <a:pt x="4500" y="3584"/>
                      </a:lnTo>
                      <a:cubicBezTo>
                        <a:pt x="4423" y="3661"/>
                        <a:pt x="4346" y="3730"/>
                        <a:pt x="4269" y="3807"/>
                      </a:cubicBezTo>
                      <a:cubicBezTo>
                        <a:pt x="4099" y="3977"/>
                        <a:pt x="3930" y="4146"/>
                        <a:pt x="3768" y="4316"/>
                      </a:cubicBezTo>
                      <a:cubicBezTo>
                        <a:pt x="3776" y="4231"/>
                        <a:pt x="3783" y="4146"/>
                        <a:pt x="3791" y="4061"/>
                      </a:cubicBezTo>
                      <a:cubicBezTo>
                        <a:pt x="3822" y="3684"/>
                        <a:pt x="3883" y="3314"/>
                        <a:pt x="3968" y="2944"/>
                      </a:cubicBezTo>
                      <a:cubicBezTo>
                        <a:pt x="4053" y="2875"/>
                        <a:pt x="4145" y="2798"/>
                        <a:pt x="4230" y="2721"/>
                      </a:cubicBezTo>
                      <a:cubicBezTo>
                        <a:pt x="4261" y="2690"/>
                        <a:pt x="4300" y="2659"/>
                        <a:pt x="4323" y="2628"/>
                      </a:cubicBezTo>
                      <a:lnTo>
                        <a:pt x="4639" y="2682"/>
                      </a:lnTo>
                      <a:lnTo>
                        <a:pt x="4639" y="2420"/>
                      </a:lnTo>
                      <a:lnTo>
                        <a:pt x="4538" y="2443"/>
                      </a:lnTo>
                      <a:cubicBezTo>
                        <a:pt x="4585" y="2397"/>
                        <a:pt x="4639" y="2351"/>
                        <a:pt x="4692" y="2305"/>
                      </a:cubicBezTo>
                      <a:cubicBezTo>
                        <a:pt x="4754" y="2243"/>
                        <a:pt x="4823" y="2174"/>
                        <a:pt x="4893" y="2112"/>
                      </a:cubicBezTo>
                      <a:lnTo>
                        <a:pt x="5363" y="2050"/>
                      </a:lnTo>
                      <a:lnTo>
                        <a:pt x="5039" y="1973"/>
                      </a:lnTo>
                      <a:cubicBezTo>
                        <a:pt x="5209" y="1796"/>
                        <a:pt x="5386" y="1611"/>
                        <a:pt x="5548" y="1419"/>
                      </a:cubicBezTo>
                      <a:lnTo>
                        <a:pt x="5548" y="1419"/>
                      </a:lnTo>
                      <a:cubicBezTo>
                        <a:pt x="5293" y="1580"/>
                        <a:pt x="5055" y="1750"/>
                        <a:pt x="4823" y="1919"/>
                      </a:cubicBezTo>
                      <a:lnTo>
                        <a:pt x="4677" y="1889"/>
                      </a:lnTo>
                      <a:lnTo>
                        <a:pt x="4662" y="2043"/>
                      </a:lnTo>
                      <a:lnTo>
                        <a:pt x="4538" y="2135"/>
                      </a:lnTo>
                      <a:cubicBezTo>
                        <a:pt x="4384" y="2258"/>
                        <a:pt x="4230" y="2382"/>
                        <a:pt x="4084" y="2513"/>
                      </a:cubicBezTo>
                      <a:cubicBezTo>
                        <a:pt x="4153" y="2281"/>
                        <a:pt x="4230" y="2050"/>
                        <a:pt x="4330" y="1827"/>
                      </a:cubicBezTo>
                      <a:cubicBezTo>
                        <a:pt x="4631" y="1110"/>
                        <a:pt x="5109" y="479"/>
                        <a:pt x="5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3"/>
                <p:cNvSpPr/>
                <p:nvPr/>
              </p:nvSpPr>
              <p:spPr>
                <a:xfrm>
                  <a:off x="-3828756" y="3023048"/>
                  <a:ext cx="424321" cy="895486"/>
                </a:xfrm>
                <a:custGeom>
                  <a:avLst/>
                  <a:gdLst/>
                  <a:ahLst/>
                  <a:cxnLst/>
                  <a:rect l="l" t="t" r="r" b="b"/>
                  <a:pathLst>
                    <a:path w="5145" h="10858" extrusionOk="0">
                      <a:moveTo>
                        <a:pt x="3306" y="0"/>
                      </a:moveTo>
                      <a:cubicBezTo>
                        <a:pt x="3024" y="0"/>
                        <a:pt x="2673" y="90"/>
                        <a:pt x="2242" y="290"/>
                      </a:cubicBezTo>
                      <a:cubicBezTo>
                        <a:pt x="0" y="1323"/>
                        <a:pt x="1333" y="3542"/>
                        <a:pt x="1742" y="5422"/>
                      </a:cubicBezTo>
                      <a:cubicBezTo>
                        <a:pt x="2134" y="7227"/>
                        <a:pt x="2966" y="10857"/>
                        <a:pt x="3557" y="10857"/>
                      </a:cubicBezTo>
                      <a:cubicBezTo>
                        <a:pt x="3581" y="10857"/>
                        <a:pt x="3606" y="10851"/>
                        <a:pt x="3629" y="10838"/>
                      </a:cubicBezTo>
                      <a:cubicBezTo>
                        <a:pt x="4230" y="10507"/>
                        <a:pt x="3722" y="7587"/>
                        <a:pt x="3937" y="5553"/>
                      </a:cubicBezTo>
                      <a:cubicBezTo>
                        <a:pt x="4124" y="3790"/>
                        <a:pt x="5145" y="0"/>
                        <a:pt x="3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3"/>
                <p:cNvSpPr/>
                <p:nvPr/>
              </p:nvSpPr>
              <p:spPr>
                <a:xfrm>
                  <a:off x="-3784963" y="3185436"/>
                  <a:ext cx="97977" cy="47752"/>
                </a:xfrm>
                <a:custGeom>
                  <a:avLst/>
                  <a:gdLst/>
                  <a:ahLst/>
                  <a:cxnLst/>
                  <a:rect l="l" t="t" r="r" b="b"/>
                  <a:pathLst>
                    <a:path w="1188" h="579" extrusionOk="0">
                      <a:moveTo>
                        <a:pt x="1187" y="1"/>
                      </a:moveTo>
                      <a:lnTo>
                        <a:pt x="1187" y="1"/>
                      </a:lnTo>
                      <a:cubicBezTo>
                        <a:pt x="1080" y="16"/>
                        <a:pt x="972" y="47"/>
                        <a:pt x="864" y="86"/>
                      </a:cubicBezTo>
                      <a:cubicBezTo>
                        <a:pt x="756" y="124"/>
                        <a:pt x="656" y="163"/>
                        <a:pt x="556" y="217"/>
                      </a:cubicBezTo>
                      <a:cubicBezTo>
                        <a:pt x="455" y="263"/>
                        <a:pt x="363" y="317"/>
                        <a:pt x="271" y="378"/>
                      </a:cubicBezTo>
                      <a:cubicBezTo>
                        <a:pt x="170" y="432"/>
                        <a:pt x="86" y="502"/>
                        <a:pt x="1" y="579"/>
                      </a:cubicBezTo>
                      <a:cubicBezTo>
                        <a:pt x="109" y="563"/>
                        <a:pt x="224" y="532"/>
                        <a:pt x="332" y="494"/>
                      </a:cubicBezTo>
                      <a:cubicBezTo>
                        <a:pt x="432" y="463"/>
                        <a:pt x="533" y="417"/>
                        <a:pt x="633" y="371"/>
                      </a:cubicBezTo>
                      <a:cubicBezTo>
                        <a:pt x="733" y="324"/>
                        <a:pt x="833" y="270"/>
                        <a:pt x="925" y="209"/>
                      </a:cubicBezTo>
                      <a:cubicBezTo>
                        <a:pt x="1018" y="147"/>
                        <a:pt x="1110" y="78"/>
                        <a:pt x="1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3"/>
                <p:cNvSpPr/>
                <p:nvPr/>
              </p:nvSpPr>
              <p:spPr>
                <a:xfrm>
                  <a:off x="-3603194" y="3228075"/>
                  <a:ext cx="159584" cy="75627"/>
                </a:xfrm>
                <a:custGeom>
                  <a:avLst/>
                  <a:gdLst/>
                  <a:ahLst/>
                  <a:cxnLst/>
                  <a:rect l="l" t="t" r="r" b="b"/>
                  <a:pathLst>
                    <a:path w="1935" h="917" extrusionOk="0">
                      <a:moveTo>
                        <a:pt x="1934" y="0"/>
                      </a:moveTo>
                      <a:lnTo>
                        <a:pt x="1934" y="0"/>
                      </a:lnTo>
                      <a:cubicBezTo>
                        <a:pt x="1757" y="46"/>
                        <a:pt x="1588" y="100"/>
                        <a:pt x="1418" y="170"/>
                      </a:cubicBezTo>
                      <a:cubicBezTo>
                        <a:pt x="1256" y="231"/>
                        <a:pt x="1087" y="301"/>
                        <a:pt x="933" y="378"/>
                      </a:cubicBezTo>
                      <a:cubicBezTo>
                        <a:pt x="771" y="455"/>
                        <a:pt x="609" y="539"/>
                        <a:pt x="455" y="624"/>
                      </a:cubicBezTo>
                      <a:cubicBezTo>
                        <a:pt x="301" y="709"/>
                        <a:pt x="147" y="809"/>
                        <a:pt x="0" y="917"/>
                      </a:cubicBezTo>
                      <a:cubicBezTo>
                        <a:pt x="178" y="871"/>
                        <a:pt x="347" y="817"/>
                        <a:pt x="517" y="747"/>
                      </a:cubicBezTo>
                      <a:cubicBezTo>
                        <a:pt x="678" y="686"/>
                        <a:pt x="840" y="609"/>
                        <a:pt x="1002" y="532"/>
                      </a:cubicBezTo>
                      <a:cubicBezTo>
                        <a:pt x="1164" y="462"/>
                        <a:pt x="1326" y="378"/>
                        <a:pt x="1480" y="293"/>
                      </a:cubicBezTo>
                      <a:cubicBezTo>
                        <a:pt x="1634" y="200"/>
                        <a:pt x="1788" y="108"/>
                        <a:pt x="1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3"/>
                <p:cNvSpPr/>
                <p:nvPr/>
              </p:nvSpPr>
              <p:spPr>
                <a:xfrm>
                  <a:off x="-3583483" y="3339907"/>
                  <a:ext cx="76947" cy="44535"/>
                </a:xfrm>
                <a:custGeom>
                  <a:avLst/>
                  <a:gdLst/>
                  <a:ahLst/>
                  <a:cxnLst/>
                  <a:rect l="l" t="t" r="r" b="b"/>
                  <a:pathLst>
                    <a:path w="933" h="540" extrusionOk="0">
                      <a:moveTo>
                        <a:pt x="933" y="0"/>
                      </a:moveTo>
                      <a:lnTo>
                        <a:pt x="933" y="0"/>
                      </a:lnTo>
                      <a:cubicBezTo>
                        <a:pt x="840" y="16"/>
                        <a:pt x="748" y="39"/>
                        <a:pt x="663" y="77"/>
                      </a:cubicBezTo>
                      <a:cubicBezTo>
                        <a:pt x="578" y="108"/>
                        <a:pt x="501" y="146"/>
                        <a:pt x="424" y="193"/>
                      </a:cubicBezTo>
                      <a:cubicBezTo>
                        <a:pt x="347" y="239"/>
                        <a:pt x="270" y="285"/>
                        <a:pt x="201" y="347"/>
                      </a:cubicBezTo>
                      <a:cubicBezTo>
                        <a:pt x="124" y="401"/>
                        <a:pt x="62" y="462"/>
                        <a:pt x="0" y="539"/>
                      </a:cubicBezTo>
                      <a:cubicBezTo>
                        <a:pt x="93" y="524"/>
                        <a:pt x="185" y="493"/>
                        <a:pt x="270" y="462"/>
                      </a:cubicBezTo>
                      <a:cubicBezTo>
                        <a:pt x="432" y="393"/>
                        <a:pt x="594" y="301"/>
                        <a:pt x="732" y="193"/>
                      </a:cubicBezTo>
                      <a:cubicBezTo>
                        <a:pt x="809" y="131"/>
                        <a:pt x="871" y="69"/>
                        <a:pt x="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3"/>
                <p:cNvSpPr/>
                <p:nvPr/>
              </p:nvSpPr>
              <p:spPr>
                <a:xfrm>
                  <a:off x="-3713790" y="3503203"/>
                  <a:ext cx="112575" cy="75710"/>
                </a:xfrm>
                <a:custGeom>
                  <a:avLst/>
                  <a:gdLst/>
                  <a:ahLst/>
                  <a:cxnLst/>
                  <a:rect l="l" t="t" r="r" b="b"/>
                  <a:pathLst>
                    <a:path w="1365" h="918" extrusionOk="0">
                      <a:moveTo>
                        <a:pt x="1365" y="0"/>
                      </a:moveTo>
                      <a:lnTo>
                        <a:pt x="1365" y="0"/>
                      </a:lnTo>
                      <a:cubicBezTo>
                        <a:pt x="1234" y="46"/>
                        <a:pt x="1110" y="108"/>
                        <a:pt x="987" y="177"/>
                      </a:cubicBezTo>
                      <a:cubicBezTo>
                        <a:pt x="864" y="247"/>
                        <a:pt x="748" y="316"/>
                        <a:pt x="640" y="393"/>
                      </a:cubicBezTo>
                      <a:cubicBezTo>
                        <a:pt x="409" y="547"/>
                        <a:pt x="193" y="724"/>
                        <a:pt x="1" y="917"/>
                      </a:cubicBezTo>
                      <a:cubicBezTo>
                        <a:pt x="139" y="879"/>
                        <a:pt x="263" y="825"/>
                        <a:pt x="386" y="755"/>
                      </a:cubicBezTo>
                      <a:cubicBezTo>
                        <a:pt x="509" y="686"/>
                        <a:pt x="625" y="617"/>
                        <a:pt x="733" y="540"/>
                      </a:cubicBezTo>
                      <a:cubicBezTo>
                        <a:pt x="848" y="463"/>
                        <a:pt x="956" y="378"/>
                        <a:pt x="1064" y="293"/>
                      </a:cubicBezTo>
                      <a:cubicBezTo>
                        <a:pt x="1172" y="201"/>
                        <a:pt x="1272" y="108"/>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3"/>
                <p:cNvSpPr/>
                <p:nvPr/>
              </p:nvSpPr>
              <p:spPr>
                <a:xfrm>
                  <a:off x="-3574576" y="3585758"/>
                  <a:ext cx="102348" cy="70019"/>
                </a:xfrm>
                <a:custGeom>
                  <a:avLst/>
                  <a:gdLst/>
                  <a:ahLst/>
                  <a:cxnLst/>
                  <a:rect l="l" t="t" r="r" b="b"/>
                  <a:pathLst>
                    <a:path w="1241" h="849" extrusionOk="0">
                      <a:moveTo>
                        <a:pt x="1241" y="1"/>
                      </a:moveTo>
                      <a:lnTo>
                        <a:pt x="1241" y="1"/>
                      </a:lnTo>
                      <a:cubicBezTo>
                        <a:pt x="1117" y="39"/>
                        <a:pt x="1002" y="93"/>
                        <a:pt x="894" y="155"/>
                      </a:cubicBezTo>
                      <a:cubicBezTo>
                        <a:pt x="778" y="217"/>
                        <a:pt x="678" y="278"/>
                        <a:pt x="570" y="348"/>
                      </a:cubicBezTo>
                      <a:cubicBezTo>
                        <a:pt x="470" y="417"/>
                        <a:pt x="370" y="494"/>
                        <a:pt x="278" y="579"/>
                      </a:cubicBezTo>
                      <a:cubicBezTo>
                        <a:pt x="177" y="656"/>
                        <a:pt x="85" y="748"/>
                        <a:pt x="0" y="848"/>
                      </a:cubicBezTo>
                      <a:cubicBezTo>
                        <a:pt x="123" y="802"/>
                        <a:pt x="239" y="756"/>
                        <a:pt x="355" y="694"/>
                      </a:cubicBezTo>
                      <a:cubicBezTo>
                        <a:pt x="462" y="633"/>
                        <a:pt x="570" y="571"/>
                        <a:pt x="670" y="502"/>
                      </a:cubicBezTo>
                      <a:cubicBezTo>
                        <a:pt x="771" y="425"/>
                        <a:pt x="871" y="348"/>
                        <a:pt x="971" y="271"/>
                      </a:cubicBezTo>
                      <a:cubicBezTo>
                        <a:pt x="1063" y="186"/>
                        <a:pt x="1156" y="93"/>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3"/>
                <p:cNvSpPr/>
                <p:nvPr/>
              </p:nvSpPr>
              <p:spPr>
                <a:xfrm>
                  <a:off x="-3595607" y="3046965"/>
                  <a:ext cx="94761" cy="71834"/>
                </a:xfrm>
                <a:custGeom>
                  <a:avLst/>
                  <a:gdLst/>
                  <a:ahLst/>
                  <a:cxnLst/>
                  <a:rect l="l" t="t" r="r" b="b"/>
                  <a:pathLst>
                    <a:path w="1149" h="871" extrusionOk="0">
                      <a:moveTo>
                        <a:pt x="340" y="345"/>
                      </a:moveTo>
                      <a:cubicBezTo>
                        <a:pt x="339" y="346"/>
                        <a:pt x="337" y="349"/>
                        <a:pt x="338" y="349"/>
                      </a:cubicBezTo>
                      <a:cubicBezTo>
                        <a:pt x="338" y="349"/>
                        <a:pt x="339" y="348"/>
                        <a:pt x="340" y="347"/>
                      </a:cubicBezTo>
                      <a:cubicBezTo>
                        <a:pt x="340" y="346"/>
                        <a:pt x="340" y="346"/>
                        <a:pt x="340" y="345"/>
                      </a:cubicBezTo>
                      <a:close/>
                      <a:moveTo>
                        <a:pt x="309" y="407"/>
                      </a:moveTo>
                      <a:cubicBezTo>
                        <a:pt x="308" y="410"/>
                        <a:pt x="307" y="415"/>
                        <a:pt x="307" y="415"/>
                      </a:cubicBezTo>
                      <a:cubicBezTo>
                        <a:pt x="307" y="415"/>
                        <a:pt x="308" y="413"/>
                        <a:pt x="309" y="409"/>
                      </a:cubicBezTo>
                      <a:lnTo>
                        <a:pt x="309" y="407"/>
                      </a:lnTo>
                      <a:close/>
                      <a:moveTo>
                        <a:pt x="177" y="406"/>
                      </a:moveTo>
                      <a:cubicBezTo>
                        <a:pt x="177" y="409"/>
                        <a:pt x="178" y="412"/>
                        <a:pt x="178" y="416"/>
                      </a:cubicBezTo>
                      <a:cubicBezTo>
                        <a:pt x="178" y="412"/>
                        <a:pt x="178" y="409"/>
                        <a:pt x="177" y="406"/>
                      </a:cubicBezTo>
                      <a:close/>
                      <a:moveTo>
                        <a:pt x="340" y="393"/>
                      </a:moveTo>
                      <a:lnTo>
                        <a:pt x="325" y="432"/>
                      </a:lnTo>
                      <a:cubicBezTo>
                        <a:pt x="325" y="432"/>
                        <a:pt x="327" y="423"/>
                        <a:pt x="329" y="417"/>
                      </a:cubicBezTo>
                      <a:lnTo>
                        <a:pt x="329" y="417"/>
                      </a:lnTo>
                      <a:cubicBezTo>
                        <a:pt x="332" y="413"/>
                        <a:pt x="335" y="405"/>
                        <a:pt x="340" y="393"/>
                      </a:cubicBezTo>
                      <a:close/>
                      <a:moveTo>
                        <a:pt x="378" y="432"/>
                      </a:moveTo>
                      <a:lnTo>
                        <a:pt x="378" y="432"/>
                      </a:lnTo>
                      <a:cubicBezTo>
                        <a:pt x="376" y="437"/>
                        <a:pt x="374" y="441"/>
                        <a:pt x="371" y="444"/>
                      </a:cubicBezTo>
                      <a:lnTo>
                        <a:pt x="371" y="444"/>
                      </a:lnTo>
                      <a:lnTo>
                        <a:pt x="378" y="432"/>
                      </a:lnTo>
                      <a:close/>
                      <a:moveTo>
                        <a:pt x="394" y="393"/>
                      </a:moveTo>
                      <a:cubicBezTo>
                        <a:pt x="386" y="416"/>
                        <a:pt x="371" y="432"/>
                        <a:pt x="378" y="432"/>
                      </a:cubicBezTo>
                      <a:lnTo>
                        <a:pt x="378" y="432"/>
                      </a:lnTo>
                      <a:lnTo>
                        <a:pt x="378" y="432"/>
                      </a:lnTo>
                      <a:cubicBezTo>
                        <a:pt x="374" y="439"/>
                        <a:pt x="369" y="446"/>
                        <a:pt x="365" y="453"/>
                      </a:cubicBezTo>
                      <a:lnTo>
                        <a:pt x="365" y="453"/>
                      </a:lnTo>
                      <a:cubicBezTo>
                        <a:pt x="361" y="458"/>
                        <a:pt x="359" y="462"/>
                        <a:pt x="356" y="466"/>
                      </a:cubicBezTo>
                      <a:lnTo>
                        <a:pt x="356" y="466"/>
                      </a:lnTo>
                      <a:cubicBezTo>
                        <a:pt x="364" y="437"/>
                        <a:pt x="379" y="415"/>
                        <a:pt x="394" y="393"/>
                      </a:cubicBezTo>
                      <a:close/>
                      <a:moveTo>
                        <a:pt x="314" y="470"/>
                      </a:moveTo>
                      <a:cubicBezTo>
                        <a:pt x="312" y="474"/>
                        <a:pt x="311" y="479"/>
                        <a:pt x="310" y="483"/>
                      </a:cubicBezTo>
                      <a:lnTo>
                        <a:pt x="310" y="483"/>
                      </a:lnTo>
                      <a:cubicBezTo>
                        <a:pt x="311" y="480"/>
                        <a:pt x="312" y="475"/>
                        <a:pt x="314" y="470"/>
                      </a:cubicBezTo>
                      <a:close/>
                      <a:moveTo>
                        <a:pt x="310" y="483"/>
                      </a:moveTo>
                      <a:cubicBezTo>
                        <a:pt x="309" y="487"/>
                        <a:pt x="308" y="489"/>
                        <a:pt x="308" y="489"/>
                      </a:cubicBezTo>
                      <a:cubicBezTo>
                        <a:pt x="308" y="489"/>
                        <a:pt x="308" y="488"/>
                        <a:pt x="309" y="486"/>
                      </a:cubicBezTo>
                      <a:cubicBezTo>
                        <a:pt x="309" y="485"/>
                        <a:pt x="309" y="484"/>
                        <a:pt x="310" y="483"/>
                      </a:cubicBezTo>
                      <a:close/>
                      <a:moveTo>
                        <a:pt x="386" y="506"/>
                      </a:moveTo>
                      <a:cubicBezTo>
                        <a:pt x="375" y="516"/>
                        <a:pt x="363" y="529"/>
                        <a:pt x="355" y="540"/>
                      </a:cubicBezTo>
                      <a:cubicBezTo>
                        <a:pt x="362" y="533"/>
                        <a:pt x="374" y="519"/>
                        <a:pt x="386" y="506"/>
                      </a:cubicBezTo>
                      <a:close/>
                      <a:moveTo>
                        <a:pt x="415" y="529"/>
                      </a:moveTo>
                      <a:lnTo>
                        <a:pt x="402" y="540"/>
                      </a:lnTo>
                      <a:cubicBezTo>
                        <a:pt x="407" y="537"/>
                        <a:pt x="411" y="533"/>
                        <a:pt x="415" y="529"/>
                      </a:cubicBezTo>
                      <a:close/>
                      <a:moveTo>
                        <a:pt x="385" y="546"/>
                      </a:moveTo>
                      <a:lnTo>
                        <a:pt x="385" y="546"/>
                      </a:lnTo>
                      <a:cubicBezTo>
                        <a:pt x="381" y="549"/>
                        <a:pt x="378" y="552"/>
                        <a:pt x="375" y="555"/>
                      </a:cubicBezTo>
                      <a:lnTo>
                        <a:pt x="378" y="555"/>
                      </a:lnTo>
                      <a:lnTo>
                        <a:pt x="385" y="546"/>
                      </a:lnTo>
                      <a:close/>
                      <a:moveTo>
                        <a:pt x="413" y="567"/>
                      </a:moveTo>
                      <a:cubicBezTo>
                        <a:pt x="411" y="568"/>
                        <a:pt x="410" y="570"/>
                        <a:pt x="408" y="571"/>
                      </a:cubicBezTo>
                      <a:lnTo>
                        <a:pt x="408" y="571"/>
                      </a:lnTo>
                      <a:lnTo>
                        <a:pt x="409" y="570"/>
                      </a:lnTo>
                      <a:cubicBezTo>
                        <a:pt x="411" y="569"/>
                        <a:pt x="412" y="568"/>
                        <a:pt x="413" y="567"/>
                      </a:cubicBezTo>
                      <a:close/>
                      <a:moveTo>
                        <a:pt x="594" y="563"/>
                      </a:moveTo>
                      <a:cubicBezTo>
                        <a:pt x="592" y="565"/>
                        <a:pt x="589" y="568"/>
                        <a:pt x="586" y="570"/>
                      </a:cubicBezTo>
                      <a:cubicBezTo>
                        <a:pt x="582" y="573"/>
                        <a:pt x="579" y="574"/>
                        <a:pt x="579" y="574"/>
                      </a:cubicBezTo>
                      <a:cubicBezTo>
                        <a:pt x="576" y="574"/>
                        <a:pt x="583" y="568"/>
                        <a:pt x="594" y="563"/>
                      </a:cubicBezTo>
                      <a:close/>
                      <a:moveTo>
                        <a:pt x="479" y="578"/>
                      </a:moveTo>
                      <a:lnTo>
                        <a:pt x="466" y="585"/>
                      </a:lnTo>
                      <a:lnTo>
                        <a:pt x="466" y="585"/>
                      </a:lnTo>
                      <a:cubicBezTo>
                        <a:pt x="473" y="584"/>
                        <a:pt x="479" y="578"/>
                        <a:pt x="479" y="578"/>
                      </a:cubicBezTo>
                      <a:close/>
                      <a:moveTo>
                        <a:pt x="550" y="573"/>
                      </a:moveTo>
                      <a:lnTo>
                        <a:pt x="550" y="573"/>
                      </a:lnTo>
                      <a:cubicBezTo>
                        <a:pt x="544" y="577"/>
                        <a:pt x="538" y="581"/>
                        <a:pt x="533" y="586"/>
                      </a:cubicBezTo>
                      <a:lnTo>
                        <a:pt x="533" y="586"/>
                      </a:lnTo>
                      <a:lnTo>
                        <a:pt x="550" y="573"/>
                      </a:lnTo>
                      <a:close/>
                      <a:moveTo>
                        <a:pt x="549" y="585"/>
                      </a:moveTo>
                      <a:cubicBezTo>
                        <a:pt x="546" y="586"/>
                        <a:pt x="545" y="586"/>
                        <a:pt x="548" y="586"/>
                      </a:cubicBezTo>
                      <a:lnTo>
                        <a:pt x="549" y="585"/>
                      </a:lnTo>
                      <a:close/>
                      <a:moveTo>
                        <a:pt x="466" y="585"/>
                      </a:moveTo>
                      <a:cubicBezTo>
                        <a:pt x="465" y="586"/>
                        <a:pt x="464" y="586"/>
                        <a:pt x="463" y="586"/>
                      </a:cubicBezTo>
                      <a:lnTo>
                        <a:pt x="463" y="586"/>
                      </a:lnTo>
                      <a:cubicBezTo>
                        <a:pt x="459" y="589"/>
                        <a:pt x="455" y="592"/>
                        <a:pt x="451" y="595"/>
                      </a:cubicBezTo>
                      <a:lnTo>
                        <a:pt x="451" y="595"/>
                      </a:lnTo>
                      <a:lnTo>
                        <a:pt x="466" y="585"/>
                      </a:lnTo>
                      <a:close/>
                      <a:moveTo>
                        <a:pt x="451" y="595"/>
                      </a:moveTo>
                      <a:lnTo>
                        <a:pt x="440" y="601"/>
                      </a:lnTo>
                      <a:cubicBezTo>
                        <a:pt x="444" y="599"/>
                        <a:pt x="447" y="597"/>
                        <a:pt x="451" y="595"/>
                      </a:cubicBezTo>
                      <a:close/>
                      <a:moveTo>
                        <a:pt x="428" y="588"/>
                      </a:moveTo>
                      <a:cubicBezTo>
                        <a:pt x="421" y="593"/>
                        <a:pt x="413" y="600"/>
                        <a:pt x="406" y="606"/>
                      </a:cubicBezTo>
                      <a:lnTo>
                        <a:pt x="406" y="606"/>
                      </a:lnTo>
                      <a:cubicBezTo>
                        <a:pt x="413" y="600"/>
                        <a:pt x="421" y="594"/>
                        <a:pt x="428" y="588"/>
                      </a:cubicBezTo>
                      <a:close/>
                      <a:moveTo>
                        <a:pt x="533" y="601"/>
                      </a:moveTo>
                      <a:lnTo>
                        <a:pt x="509" y="617"/>
                      </a:lnTo>
                      <a:lnTo>
                        <a:pt x="530" y="604"/>
                      </a:lnTo>
                      <a:lnTo>
                        <a:pt x="530" y="604"/>
                      </a:lnTo>
                      <a:lnTo>
                        <a:pt x="533" y="601"/>
                      </a:lnTo>
                      <a:close/>
                      <a:moveTo>
                        <a:pt x="406" y="606"/>
                      </a:moveTo>
                      <a:cubicBezTo>
                        <a:pt x="395" y="614"/>
                        <a:pt x="384" y="622"/>
                        <a:pt x="371" y="632"/>
                      </a:cubicBezTo>
                      <a:cubicBezTo>
                        <a:pt x="371" y="632"/>
                        <a:pt x="371" y="633"/>
                        <a:pt x="371" y="633"/>
                      </a:cubicBezTo>
                      <a:cubicBezTo>
                        <a:pt x="375" y="633"/>
                        <a:pt x="389" y="619"/>
                        <a:pt x="406" y="606"/>
                      </a:cubicBezTo>
                      <a:close/>
                      <a:moveTo>
                        <a:pt x="408" y="571"/>
                      </a:moveTo>
                      <a:lnTo>
                        <a:pt x="394" y="578"/>
                      </a:lnTo>
                      <a:cubicBezTo>
                        <a:pt x="371" y="601"/>
                        <a:pt x="348" y="624"/>
                        <a:pt x="325" y="647"/>
                      </a:cubicBezTo>
                      <a:cubicBezTo>
                        <a:pt x="341" y="636"/>
                        <a:pt x="377" y="598"/>
                        <a:pt x="408" y="571"/>
                      </a:cubicBezTo>
                      <a:close/>
                      <a:moveTo>
                        <a:pt x="586" y="709"/>
                      </a:moveTo>
                      <a:cubicBezTo>
                        <a:pt x="575" y="715"/>
                        <a:pt x="564" y="720"/>
                        <a:pt x="556" y="724"/>
                      </a:cubicBezTo>
                      <a:cubicBezTo>
                        <a:pt x="559" y="723"/>
                        <a:pt x="561" y="722"/>
                        <a:pt x="562" y="722"/>
                      </a:cubicBezTo>
                      <a:cubicBezTo>
                        <a:pt x="565" y="722"/>
                        <a:pt x="561" y="727"/>
                        <a:pt x="561" y="727"/>
                      </a:cubicBezTo>
                      <a:cubicBezTo>
                        <a:pt x="561" y="727"/>
                        <a:pt x="562" y="726"/>
                        <a:pt x="563" y="724"/>
                      </a:cubicBezTo>
                      <a:lnTo>
                        <a:pt x="586" y="709"/>
                      </a:lnTo>
                      <a:close/>
                      <a:moveTo>
                        <a:pt x="610" y="770"/>
                      </a:moveTo>
                      <a:lnTo>
                        <a:pt x="610" y="770"/>
                      </a:lnTo>
                      <a:cubicBezTo>
                        <a:pt x="604" y="771"/>
                        <a:pt x="595" y="773"/>
                        <a:pt x="586" y="775"/>
                      </a:cubicBezTo>
                      <a:lnTo>
                        <a:pt x="586" y="775"/>
                      </a:lnTo>
                      <a:lnTo>
                        <a:pt x="610" y="771"/>
                      </a:lnTo>
                      <a:cubicBezTo>
                        <a:pt x="610" y="770"/>
                        <a:pt x="610" y="770"/>
                        <a:pt x="610" y="770"/>
                      </a:cubicBezTo>
                      <a:close/>
                      <a:moveTo>
                        <a:pt x="586" y="775"/>
                      </a:moveTo>
                      <a:lnTo>
                        <a:pt x="571" y="778"/>
                      </a:lnTo>
                      <a:cubicBezTo>
                        <a:pt x="568" y="779"/>
                        <a:pt x="567" y="780"/>
                        <a:pt x="568" y="780"/>
                      </a:cubicBezTo>
                      <a:cubicBezTo>
                        <a:pt x="569" y="780"/>
                        <a:pt x="577" y="778"/>
                        <a:pt x="586" y="775"/>
                      </a:cubicBezTo>
                      <a:close/>
                      <a:moveTo>
                        <a:pt x="1027" y="783"/>
                      </a:moveTo>
                      <a:cubicBezTo>
                        <a:pt x="1026" y="783"/>
                        <a:pt x="1023" y="783"/>
                        <a:pt x="1018" y="786"/>
                      </a:cubicBezTo>
                      <a:cubicBezTo>
                        <a:pt x="1023" y="786"/>
                        <a:pt x="1028" y="783"/>
                        <a:pt x="1027" y="783"/>
                      </a:cubicBezTo>
                      <a:close/>
                      <a:moveTo>
                        <a:pt x="974" y="789"/>
                      </a:moveTo>
                      <a:lnTo>
                        <a:pt x="974" y="789"/>
                      </a:lnTo>
                      <a:cubicBezTo>
                        <a:pt x="971" y="790"/>
                        <a:pt x="967" y="792"/>
                        <a:pt x="964" y="794"/>
                      </a:cubicBezTo>
                      <a:lnTo>
                        <a:pt x="964" y="794"/>
                      </a:lnTo>
                      <a:cubicBezTo>
                        <a:pt x="969" y="792"/>
                        <a:pt x="973" y="790"/>
                        <a:pt x="974" y="789"/>
                      </a:cubicBezTo>
                      <a:close/>
                      <a:moveTo>
                        <a:pt x="170" y="0"/>
                      </a:moveTo>
                      <a:cubicBezTo>
                        <a:pt x="170" y="6"/>
                        <a:pt x="175" y="57"/>
                        <a:pt x="170" y="57"/>
                      </a:cubicBezTo>
                      <a:cubicBezTo>
                        <a:pt x="169" y="57"/>
                        <a:pt x="166" y="52"/>
                        <a:pt x="163" y="39"/>
                      </a:cubicBezTo>
                      <a:cubicBezTo>
                        <a:pt x="163" y="54"/>
                        <a:pt x="163" y="62"/>
                        <a:pt x="163" y="77"/>
                      </a:cubicBezTo>
                      <a:cubicBezTo>
                        <a:pt x="153" y="61"/>
                        <a:pt x="144" y="56"/>
                        <a:pt x="136" y="56"/>
                      </a:cubicBezTo>
                      <a:cubicBezTo>
                        <a:pt x="125" y="56"/>
                        <a:pt x="114" y="65"/>
                        <a:pt x="101" y="70"/>
                      </a:cubicBezTo>
                      <a:cubicBezTo>
                        <a:pt x="96" y="75"/>
                        <a:pt x="91" y="78"/>
                        <a:pt x="85" y="78"/>
                      </a:cubicBezTo>
                      <a:cubicBezTo>
                        <a:pt x="72" y="78"/>
                        <a:pt x="55" y="64"/>
                        <a:pt x="24" y="23"/>
                      </a:cubicBezTo>
                      <a:lnTo>
                        <a:pt x="24" y="23"/>
                      </a:lnTo>
                      <a:cubicBezTo>
                        <a:pt x="39" y="46"/>
                        <a:pt x="39" y="54"/>
                        <a:pt x="32" y="54"/>
                      </a:cubicBezTo>
                      <a:cubicBezTo>
                        <a:pt x="32" y="54"/>
                        <a:pt x="47" y="93"/>
                        <a:pt x="55" y="116"/>
                      </a:cubicBezTo>
                      <a:cubicBezTo>
                        <a:pt x="39" y="100"/>
                        <a:pt x="32" y="77"/>
                        <a:pt x="16" y="62"/>
                      </a:cubicBezTo>
                      <a:lnTo>
                        <a:pt x="16" y="62"/>
                      </a:lnTo>
                      <a:cubicBezTo>
                        <a:pt x="32" y="123"/>
                        <a:pt x="1" y="70"/>
                        <a:pt x="16" y="131"/>
                      </a:cubicBezTo>
                      <a:cubicBezTo>
                        <a:pt x="16" y="123"/>
                        <a:pt x="16" y="123"/>
                        <a:pt x="16" y="116"/>
                      </a:cubicBezTo>
                      <a:cubicBezTo>
                        <a:pt x="39" y="185"/>
                        <a:pt x="78" y="262"/>
                        <a:pt x="109" y="355"/>
                      </a:cubicBezTo>
                      <a:cubicBezTo>
                        <a:pt x="104" y="338"/>
                        <a:pt x="103" y="332"/>
                        <a:pt x="104" y="332"/>
                      </a:cubicBezTo>
                      <a:cubicBezTo>
                        <a:pt x="107" y="332"/>
                        <a:pt x="130" y="388"/>
                        <a:pt x="135" y="388"/>
                      </a:cubicBezTo>
                      <a:cubicBezTo>
                        <a:pt x="136" y="388"/>
                        <a:pt x="137" y="387"/>
                        <a:pt x="137" y="386"/>
                      </a:cubicBezTo>
                      <a:lnTo>
                        <a:pt x="137" y="386"/>
                      </a:lnTo>
                      <a:cubicBezTo>
                        <a:pt x="137" y="390"/>
                        <a:pt x="138" y="395"/>
                        <a:pt x="140" y="401"/>
                      </a:cubicBezTo>
                      <a:cubicBezTo>
                        <a:pt x="140" y="389"/>
                        <a:pt x="138" y="381"/>
                        <a:pt x="136" y="375"/>
                      </a:cubicBezTo>
                      <a:lnTo>
                        <a:pt x="136" y="375"/>
                      </a:lnTo>
                      <a:cubicBezTo>
                        <a:pt x="136" y="380"/>
                        <a:pt x="137" y="383"/>
                        <a:pt x="137" y="386"/>
                      </a:cubicBezTo>
                      <a:lnTo>
                        <a:pt x="137" y="386"/>
                      </a:lnTo>
                      <a:cubicBezTo>
                        <a:pt x="135" y="378"/>
                        <a:pt x="134" y="373"/>
                        <a:pt x="134" y="369"/>
                      </a:cubicBezTo>
                      <a:lnTo>
                        <a:pt x="134" y="369"/>
                      </a:lnTo>
                      <a:cubicBezTo>
                        <a:pt x="135" y="371"/>
                        <a:pt x="135" y="373"/>
                        <a:pt x="136" y="375"/>
                      </a:cubicBezTo>
                      <a:lnTo>
                        <a:pt x="136" y="375"/>
                      </a:lnTo>
                      <a:cubicBezTo>
                        <a:pt x="135" y="372"/>
                        <a:pt x="135" y="368"/>
                        <a:pt x="134" y="364"/>
                      </a:cubicBezTo>
                      <a:lnTo>
                        <a:pt x="134" y="364"/>
                      </a:lnTo>
                      <a:cubicBezTo>
                        <a:pt x="134" y="363"/>
                        <a:pt x="134" y="363"/>
                        <a:pt x="135" y="363"/>
                      </a:cubicBezTo>
                      <a:cubicBezTo>
                        <a:pt x="135" y="363"/>
                        <a:pt x="137" y="365"/>
                        <a:pt x="140" y="370"/>
                      </a:cubicBezTo>
                      <a:lnTo>
                        <a:pt x="140" y="378"/>
                      </a:lnTo>
                      <a:cubicBezTo>
                        <a:pt x="140" y="377"/>
                        <a:pt x="141" y="377"/>
                        <a:pt x="142" y="377"/>
                      </a:cubicBezTo>
                      <a:cubicBezTo>
                        <a:pt x="150" y="377"/>
                        <a:pt x="164" y="411"/>
                        <a:pt x="178" y="432"/>
                      </a:cubicBezTo>
                      <a:lnTo>
                        <a:pt x="171" y="390"/>
                      </a:lnTo>
                      <a:lnTo>
                        <a:pt x="171" y="390"/>
                      </a:lnTo>
                      <a:cubicBezTo>
                        <a:pt x="173" y="394"/>
                        <a:pt x="175" y="399"/>
                        <a:pt x="177" y="406"/>
                      </a:cubicBezTo>
                      <a:lnTo>
                        <a:pt x="177" y="406"/>
                      </a:lnTo>
                      <a:cubicBezTo>
                        <a:pt x="170" y="354"/>
                        <a:pt x="170" y="412"/>
                        <a:pt x="163" y="339"/>
                      </a:cubicBezTo>
                      <a:lnTo>
                        <a:pt x="163" y="339"/>
                      </a:lnTo>
                      <a:cubicBezTo>
                        <a:pt x="178" y="424"/>
                        <a:pt x="178" y="339"/>
                        <a:pt x="194" y="439"/>
                      </a:cubicBezTo>
                      <a:cubicBezTo>
                        <a:pt x="194" y="439"/>
                        <a:pt x="186" y="385"/>
                        <a:pt x="194" y="385"/>
                      </a:cubicBezTo>
                      <a:lnTo>
                        <a:pt x="201" y="416"/>
                      </a:lnTo>
                      <a:lnTo>
                        <a:pt x="201" y="378"/>
                      </a:lnTo>
                      <a:cubicBezTo>
                        <a:pt x="209" y="401"/>
                        <a:pt x="209" y="424"/>
                        <a:pt x="209" y="447"/>
                      </a:cubicBezTo>
                      <a:lnTo>
                        <a:pt x="209" y="455"/>
                      </a:lnTo>
                      <a:cubicBezTo>
                        <a:pt x="211" y="463"/>
                        <a:pt x="212" y="466"/>
                        <a:pt x="214" y="466"/>
                      </a:cubicBezTo>
                      <a:cubicBezTo>
                        <a:pt x="216" y="466"/>
                        <a:pt x="217" y="452"/>
                        <a:pt x="217" y="452"/>
                      </a:cubicBezTo>
                      <a:cubicBezTo>
                        <a:pt x="217" y="452"/>
                        <a:pt x="217" y="452"/>
                        <a:pt x="217" y="455"/>
                      </a:cubicBezTo>
                      <a:lnTo>
                        <a:pt x="217" y="432"/>
                      </a:lnTo>
                      <a:cubicBezTo>
                        <a:pt x="219" y="424"/>
                        <a:pt x="222" y="423"/>
                        <a:pt x="224" y="423"/>
                      </a:cubicBezTo>
                      <a:cubicBezTo>
                        <a:pt x="225" y="423"/>
                        <a:pt x="226" y="423"/>
                        <a:pt x="227" y="423"/>
                      </a:cubicBezTo>
                      <a:cubicBezTo>
                        <a:pt x="231" y="423"/>
                        <a:pt x="235" y="421"/>
                        <a:pt x="240" y="385"/>
                      </a:cubicBezTo>
                      <a:lnTo>
                        <a:pt x="240" y="362"/>
                      </a:lnTo>
                      <a:cubicBezTo>
                        <a:pt x="244" y="353"/>
                        <a:pt x="246" y="349"/>
                        <a:pt x="248" y="349"/>
                      </a:cubicBezTo>
                      <a:cubicBezTo>
                        <a:pt x="251" y="349"/>
                        <a:pt x="250" y="368"/>
                        <a:pt x="252" y="368"/>
                      </a:cubicBezTo>
                      <a:cubicBezTo>
                        <a:pt x="253" y="368"/>
                        <a:pt x="254" y="366"/>
                        <a:pt x="255" y="362"/>
                      </a:cubicBezTo>
                      <a:cubicBezTo>
                        <a:pt x="255" y="350"/>
                        <a:pt x="260" y="337"/>
                        <a:pt x="262" y="337"/>
                      </a:cubicBezTo>
                      <a:cubicBezTo>
                        <a:pt x="263" y="337"/>
                        <a:pt x="263" y="338"/>
                        <a:pt x="263" y="339"/>
                      </a:cubicBezTo>
                      <a:cubicBezTo>
                        <a:pt x="263" y="362"/>
                        <a:pt x="263" y="385"/>
                        <a:pt x="263" y="416"/>
                      </a:cubicBezTo>
                      <a:cubicBezTo>
                        <a:pt x="271" y="370"/>
                        <a:pt x="271" y="378"/>
                        <a:pt x="286" y="301"/>
                      </a:cubicBezTo>
                      <a:lnTo>
                        <a:pt x="286" y="339"/>
                      </a:lnTo>
                      <a:cubicBezTo>
                        <a:pt x="286" y="316"/>
                        <a:pt x="286" y="301"/>
                        <a:pt x="294" y="278"/>
                      </a:cubicBezTo>
                      <a:lnTo>
                        <a:pt x="294" y="278"/>
                      </a:lnTo>
                      <a:cubicBezTo>
                        <a:pt x="286" y="308"/>
                        <a:pt x="294" y="331"/>
                        <a:pt x="286" y="378"/>
                      </a:cubicBezTo>
                      <a:cubicBezTo>
                        <a:pt x="286" y="395"/>
                        <a:pt x="287" y="400"/>
                        <a:pt x="289" y="400"/>
                      </a:cubicBezTo>
                      <a:cubicBezTo>
                        <a:pt x="292" y="400"/>
                        <a:pt x="298" y="371"/>
                        <a:pt x="299" y="371"/>
                      </a:cubicBezTo>
                      <a:lnTo>
                        <a:pt x="299" y="371"/>
                      </a:lnTo>
                      <a:cubicBezTo>
                        <a:pt x="299" y="371"/>
                        <a:pt x="298" y="382"/>
                        <a:pt x="294" y="416"/>
                      </a:cubicBezTo>
                      <a:cubicBezTo>
                        <a:pt x="317" y="316"/>
                        <a:pt x="294" y="362"/>
                        <a:pt x="301" y="339"/>
                      </a:cubicBezTo>
                      <a:cubicBezTo>
                        <a:pt x="309" y="318"/>
                        <a:pt x="316" y="277"/>
                        <a:pt x="317" y="277"/>
                      </a:cubicBezTo>
                      <a:cubicBezTo>
                        <a:pt x="317" y="277"/>
                        <a:pt x="317" y="277"/>
                        <a:pt x="317" y="278"/>
                      </a:cubicBezTo>
                      <a:cubicBezTo>
                        <a:pt x="325" y="285"/>
                        <a:pt x="301" y="401"/>
                        <a:pt x="309" y="401"/>
                      </a:cubicBezTo>
                      <a:lnTo>
                        <a:pt x="309" y="407"/>
                      </a:lnTo>
                      <a:lnTo>
                        <a:pt x="309" y="407"/>
                      </a:lnTo>
                      <a:cubicBezTo>
                        <a:pt x="310" y="404"/>
                        <a:pt x="311" y="402"/>
                        <a:pt x="311" y="402"/>
                      </a:cubicBezTo>
                      <a:cubicBezTo>
                        <a:pt x="312" y="402"/>
                        <a:pt x="311" y="405"/>
                        <a:pt x="309" y="416"/>
                      </a:cubicBezTo>
                      <a:cubicBezTo>
                        <a:pt x="325" y="362"/>
                        <a:pt x="309" y="416"/>
                        <a:pt x="332" y="347"/>
                      </a:cubicBezTo>
                      <a:lnTo>
                        <a:pt x="332" y="347"/>
                      </a:lnTo>
                      <a:lnTo>
                        <a:pt x="325" y="362"/>
                      </a:lnTo>
                      <a:cubicBezTo>
                        <a:pt x="331" y="350"/>
                        <a:pt x="353" y="291"/>
                        <a:pt x="356" y="291"/>
                      </a:cubicBezTo>
                      <a:cubicBezTo>
                        <a:pt x="357" y="291"/>
                        <a:pt x="357" y="294"/>
                        <a:pt x="355" y="301"/>
                      </a:cubicBezTo>
                      <a:cubicBezTo>
                        <a:pt x="348" y="315"/>
                        <a:pt x="341" y="336"/>
                        <a:pt x="340" y="345"/>
                      </a:cubicBezTo>
                      <a:lnTo>
                        <a:pt x="340" y="345"/>
                      </a:lnTo>
                      <a:cubicBezTo>
                        <a:pt x="341" y="344"/>
                        <a:pt x="341" y="344"/>
                        <a:pt x="341" y="344"/>
                      </a:cubicBezTo>
                      <a:cubicBezTo>
                        <a:pt x="342" y="344"/>
                        <a:pt x="343" y="346"/>
                        <a:pt x="340" y="355"/>
                      </a:cubicBezTo>
                      <a:cubicBezTo>
                        <a:pt x="317" y="432"/>
                        <a:pt x="325" y="370"/>
                        <a:pt x="309" y="424"/>
                      </a:cubicBezTo>
                      <a:cubicBezTo>
                        <a:pt x="308" y="430"/>
                        <a:pt x="307" y="432"/>
                        <a:pt x="308" y="432"/>
                      </a:cubicBezTo>
                      <a:cubicBezTo>
                        <a:pt x="308" y="432"/>
                        <a:pt x="312" y="419"/>
                        <a:pt x="314" y="419"/>
                      </a:cubicBezTo>
                      <a:cubicBezTo>
                        <a:pt x="315" y="419"/>
                        <a:pt x="315" y="427"/>
                        <a:pt x="309" y="455"/>
                      </a:cubicBezTo>
                      <a:cubicBezTo>
                        <a:pt x="320" y="420"/>
                        <a:pt x="323" y="411"/>
                        <a:pt x="324" y="411"/>
                      </a:cubicBezTo>
                      <a:cubicBezTo>
                        <a:pt x="325" y="411"/>
                        <a:pt x="324" y="422"/>
                        <a:pt x="326" y="422"/>
                      </a:cubicBezTo>
                      <a:cubicBezTo>
                        <a:pt x="326" y="422"/>
                        <a:pt x="326" y="421"/>
                        <a:pt x="327" y="421"/>
                      </a:cubicBezTo>
                      <a:lnTo>
                        <a:pt x="327" y="421"/>
                      </a:lnTo>
                      <a:lnTo>
                        <a:pt x="309" y="462"/>
                      </a:lnTo>
                      <a:cubicBezTo>
                        <a:pt x="314" y="453"/>
                        <a:pt x="316" y="449"/>
                        <a:pt x="317" y="449"/>
                      </a:cubicBezTo>
                      <a:cubicBezTo>
                        <a:pt x="319" y="449"/>
                        <a:pt x="317" y="460"/>
                        <a:pt x="314" y="470"/>
                      </a:cubicBezTo>
                      <a:lnTo>
                        <a:pt x="314" y="470"/>
                      </a:lnTo>
                      <a:cubicBezTo>
                        <a:pt x="322" y="444"/>
                        <a:pt x="334" y="420"/>
                        <a:pt x="340" y="401"/>
                      </a:cubicBezTo>
                      <a:cubicBezTo>
                        <a:pt x="344" y="393"/>
                        <a:pt x="347" y="390"/>
                        <a:pt x="348" y="390"/>
                      </a:cubicBezTo>
                      <a:cubicBezTo>
                        <a:pt x="352" y="390"/>
                        <a:pt x="309" y="494"/>
                        <a:pt x="315" y="494"/>
                      </a:cubicBezTo>
                      <a:cubicBezTo>
                        <a:pt x="316" y="494"/>
                        <a:pt x="316" y="494"/>
                        <a:pt x="317" y="493"/>
                      </a:cubicBezTo>
                      <a:cubicBezTo>
                        <a:pt x="317" y="478"/>
                        <a:pt x="325" y="462"/>
                        <a:pt x="332" y="447"/>
                      </a:cubicBezTo>
                      <a:lnTo>
                        <a:pt x="332" y="447"/>
                      </a:lnTo>
                      <a:cubicBezTo>
                        <a:pt x="332" y="462"/>
                        <a:pt x="325" y="478"/>
                        <a:pt x="317" y="501"/>
                      </a:cubicBezTo>
                      <a:cubicBezTo>
                        <a:pt x="323" y="484"/>
                        <a:pt x="333" y="466"/>
                        <a:pt x="341" y="449"/>
                      </a:cubicBezTo>
                      <a:lnTo>
                        <a:pt x="341" y="449"/>
                      </a:lnTo>
                      <a:cubicBezTo>
                        <a:pt x="340" y="450"/>
                        <a:pt x="340" y="451"/>
                        <a:pt x="340" y="451"/>
                      </a:cubicBezTo>
                      <a:cubicBezTo>
                        <a:pt x="342" y="451"/>
                        <a:pt x="364" y="406"/>
                        <a:pt x="371" y="394"/>
                      </a:cubicBezTo>
                      <a:lnTo>
                        <a:pt x="371" y="394"/>
                      </a:lnTo>
                      <a:lnTo>
                        <a:pt x="348" y="439"/>
                      </a:lnTo>
                      <a:cubicBezTo>
                        <a:pt x="347" y="443"/>
                        <a:pt x="347" y="445"/>
                        <a:pt x="347" y="445"/>
                      </a:cubicBezTo>
                      <a:cubicBezTo>
                        <a:pt x="351" y="445"/>
                        <a:pt x="382" y="380"/>
                        <a:pt x="386" y="380"/>
                      </a:cubicBezTo>
                      <a:cubicBezTo>
                        <a:pt x="387" y="380"/>
                        <a:pt x="387" y="382"/>
                        <a:pt x="386" y="385"/>
                      </a:cubicBezTo>
                      <a:lnTo>
                        <a:pt x="355" y="447"/>
                      </a:lnTo>
                      <a:lnTo>
                        <a:pt x="340" y="478"/>
                      </a:lnTo>
                      <a:cubicBezTo>
                        <a:pt x="351" y="462"/>
                        <a:pt x="355" y="457"/>
                        <a:pt x="356" y="457"/>
                      </a:cubicBezTo>
                      <a:cubicBezTo>
                        <a:pt x="357" y="457"/>
                        <a:pt x="356" y="462"/>
                        <a:pt x="355" y="468"/>
                      </a:cubicBezTo>
                      <a:lnTo>
                        <a:pt x="355" y="468"/>
                      </a:lnTo>
                      <a:cubicBezTo>
                        <a:pt x="353" y="473"/>
                        <a:pt x="351" y="479"/>
                        <a:pt x="348" y="486"/>
                      </a:cubicBezTo>
                      <a:lnTo>
                        <a:pt x="359" y="465"/>
                      </a:lnTo>
                      <a:lnTo>
                        <a:pt x="359" y="465"/>
                      </a:lnTo>
                      <a:cubicBezTo>
                        <a:pt x="360" y="464"/>
                        <a:pt x="361" y="463"/>
                        <a:pt x="363" y="460"/>
                      </a:cubicBezTo>
                      <a:lnTo>
                        <a:pt x="363" y="460"/>
                      </a:lnTo>
                      <a:cubicBezTo>
                        <a:pt x="368" y="454"/>
                        <a:pt x="374" y="447"/>
                        <a:pt x="378" y="447"/>
                      </a:cubicBezTo>
                      <a:cubicBezTo>
                        <a:pt x="366" y="463"/>
                        <a:pt x="357" y="479"/>
                        <a:pt x="348" y="493"/>
                      </a:cubicBezTo>
                      <a:lnTo>
                        <a:pt x="348" y="493"/>
                      </a:lnTo>
                      <a:lnTo>
                        <a:pt x="348" y="486"/>
                      </a:lnTo>
                      <a:cubicBezTo>
                        <a:pt x="341" y="498"/>
                        <a:pt x="340" y="502"/>
                        <a:pt x="341" y="502"/>
                      </a:cubicBezTo>
                      <a:cubicBezTo>
                        <a:pt x="341" y="502"/>
                        <a:pt x="341" y="501"/>
                        <a:pt x="342" y="501"/>
                      </a:cubicBezTo>
                      <a:lnTo>
                        <a:pt x="342" y="501"/>
                      </a:lnTo>
                      <a:lnTo>
                        <a:pt x="325" y="524"/>
                      </a:lnTo>
                      <a:cubicBezTo>
                        <a:pt x="331" y="518"/>
                        <a:pt x="337" y="509"/>
                        <a:pt x="344" y="498"/>
                      </a:cubicBezTo>
                      <a:lnTo>
                        <a:pt x="344" y="498"/>
                      </a:lnTo>
                      <a:cubicBezTo>
                        <a:pt x="343" y="499"/>
                        <a:pt x="342" y="500"/>
                        <a:pt x="342" y="501"/>
                      </a:cubicBezTo>
                      <a:lnTo>
                        <a:pt x="342" y="501"/>
                      </a:lnTo>
                      <a:lnTo>
                        <a:pt x="346" y="496"/>
                      </a:lnTo>
                      <a:lnTo>
                        <a:pt x="346" y="496"/>
                      </a:lnTo>
                      <a:cubicBezTo>
                        <a:pt x="345" y="497"/>
                        <a:pt x="345" y="497"/>
                        <a:pt x="344" y="498"/>
                      </a:cubicBezTo>
                      <a:lnTo>
                        <a:pt x="344" y="498"/>
                      </a:lnTo>
                      <a:cubicBezTo>
                        <a:pt x="346" y="496"/>
                        <a:pt x="348" y="493"/>
                        <a:pt x="348" y="493"/>
                      </a:cubicBezTo>
                      <a:lnTo>
                        <a:pt x="348" y="493"/>
                      </a:lnTo>
                      <a:lnTo>
                        <a:pt x="348" y="493"/>
                      </a:lnTo>
                      <a:lnTo>
                        <a:pt x="348" y="493"/>
                      </a:lnTo>
                      <a:cubicBezTo>
                        <a:pt x="340" y="509"/>
                        <a:pt x="332" y="532"/>
                        <a:pt x="325" y="540"/>
                      </a:cubicBezTo>
                      <a:cubicBezTo>
                        <a:pt x="324" y="541"/>
                        <a:pt x="324" y="542"/>
                        <a:pt x="324" y="542"/>
                      </a:cubicBezTo>
                      <a:cubicBezTo>
                        <a:pt x="325" y="542"/>
                        <a:pt x="351" y="504"/>
                        <a:pt x="356" y="504"/>
                      </a:cubicBezTo>
                      <a:cubicBezTo>
                        <a:pt x="356" y="504"/>
                        <a:pt x="356" y="505"/>
                        <a:pt x="355" y="509"/>
                      </a:cubicBezTo>
                      <a:cubicBezTo>
                        <a:pt x="355" y="509"/>
                        <a:pt x="363" y="501"/>
                        <a:pt x="363" y="501"/>
                      </a:cubicBezTo>
                      <a:lnTo>
                        <a:pt x="363" y="501"/>
                      </a:lnTo>
                      <a:cubicBezTo>
                        <a:pt x="363" y="506"/>
                        <a:pt x="352" y="526"/>
                        <a:pt x="355" y="526"/>
                      </a:cubicBezTo>
                      <a:cubicBezTo>
                        <a:pt x="356" y="526"/>
                        <a:pt x="361" y="521"/>
                        <a:pt x="371" y="509"/>
                      </a:cubicBezTo>
                      <a:lnTo>
                        <a:pt x="371" y="509"/>
                      </a:lnTo>
                      <a:lnTo>
                        <a:pt x="332" y="563"/>
                      </a:lnTo>
                      <a:cubicBezTo>
                        <a:pt x="348" y="547"/>
                        <a:pt x="386" y="493"/>
                        <a:pt x="409" y="478"/>
                      </a:cubicBezTo>
                      <a:cubicBezTo>
                        <a:pt x="411" y="476"/>
                        <a:pt x="412" y="475"/>
                        <a:pt x="412" y="475"/>
                      </a:cubicBezTo>
                      <a:lnTo>
                        <a:pt x="412" y="475"/>
                      </a:lnTo>
                      <a:cubicBezTo>
                        <a:pt x="413" y="475"/>
                        <a:pt x="400" y="490"/>
                        <a:pt x="386" y="506"/>
                      </a:cubicBezTo>
                      <a:lnTo>
                        <a:pt x="386" y="506"/>
                      </a:lnTo>
                      <a:cubicBezTo>
                        <a:pt x="396" y="496"/>
                        <a:pt x="406" y="489"/>
                        <a:pt x="409" y="489"/>
                      </a:cubicBezTo>
                      <a:cubicBezTo>
                        <a:pt x="412" y="489"/>
                        <a:pt x="411" y="495"/>
                        <a:pt x="402" y="509"/>
                      </a:cubicBezTo>
                      <a:cubicBezTo>
                        <a:pt x="386" y="529"/>
                        <a:pt x="384" y="533"/>
                        <a:pt x="383" y="533"/>
                      </a:cubicBezTo>
                      <a:cubicBezTo>
                        <a:pt x="382" y="533"/>
                        <a:pt x="381" y="532"/>
                        <a:pt x="378" y="532"/>
                      </a:cubicBezTo>
                      <a:lnTo>
                        <a:pt x="355" y="563"/>
                      </a:lnTo>
                      <a:cubicBezTo>
                        <a:pt x="332" y="586"/>
                        <a:pt x="309" y="601"/>
                        <a:pt x="294" y="632"/>
                      </a:cubicBezTo>
                      <a:cubicBezTo>
                        <a:pt x="336" y="582"/>
                        <a:pt x="340" y="582"/>
                        <a:pt x="344" y="582"/>
                      </a:cubicBezTo>
                      <a:cubicBezTo>
                        <a:pt x="347" y="582"/>
                        <a:pt x="350" y="582"/>
                        <a:pt x="369" y="561"/>
                      </a:cubicBezTo>
                      <a:lnTo>
                        <a:pt x="369" y="561"/>
                      </a:lnTo>
                      <a:cubicBezTo>
                        <a:pt x="370" y="559"/>
                        <a:pt x="373" y="557"/>
                        <a:pt x="375" y="555"/>
                      </a:cubicBezTo>
                      <a:lnTo>
                        <a:pt x="374" y="555"/>
                      </a:lnTo>
                      <a:cubicBezTo>
                        <a:pt x="379" y="549"/>
                        <a:pt x="386" y="541"/>
                        <a:pt x="394" y="532"/>
                      </a:cubicBezTo>
                      <a:lnTo>
                        <a:pt x="394" y="532"/>
                      </a:lnTo>
                      <a:lnTo>
                        <a:pt x="385" y="546"/>
                      </a:lnTo>
                      <a:lnTo>
                        <a:pt x="385" y="546"/>
                      </a:lnTo>
                      <a:cubicBezTo>
                        <a:pt x="403" y="528"/>
                        <a:pt x="427" y="506"/>
                        <a:pt x="432" y="506"/>
                      </a:cubicBezTo>
                      <a:cubicBezTo>
                        <a:pt x="433" y="506"/>
                        <a:pt x="433" y="507"/>
                        <a:pt x="432" y="509"/>
                      </a:cubicBezTo>
                      <a:cubicBezTo>
                        <a:pt x="427" y="514"/>
                        <a:pt x="422" y="522"/>
                        <a:pt x="415" y="529"/>
                      </a:cubicBezTo>
                      <a:lnTo>
                        <a:pt x="415" y="529"/>
                      </a:lnTo>
                      <a:lnTo>
                        <a:pt x="432" y="516"/>
                      </a:lnTo>
                      <a:lnTo>
                        <a:pt x="432" y="516"/>
                      </a:lnTo>
                      <a:cubicBezTo>
                        <a:pt x="432" y="516"/>
                        <a:pt x="421" y="528"/>
                        <a:pt x="417" y="532"/>
                      </a:cubicBezTo>
                      <a:lnTo>
                        <a:pt x="425" y="532"/>
                      </a:lnTo>
                      <a:lnTo>
                        <a:pt x="479" y="493"/>
                      </a:lnTo>
                      <a:lnTo>
                        <a:pt x="479" y="493"/>
                      </a:lnTo>
                      <a:cubicBezTo>
                        <a:pt x="459" y="513"/>
                        <a:pt x="439" y="533"/>
                        <a:pt x="434" y="533"/>
                      </a:cubicBezTo>
                      <a:cubicBezTo>
                        <a:pt x="433" y="533"/>
                        <a:pt x="432" y="533"/>
                        <a:pt x="432" y="532"/>
                      </a:cubicBezTo>
                      <a:cubicBezTo>
                        <a:pt x="402" y="562"/>
                        <a:pt x="395" y="571"/>
                        <a:pt x="397" y="571"/>
                      </a:cubicBezTo>
                      <a:cubicBezTo>
                        <a:pt x="399" y="571"/>
                        <a:pt x="412" y="561"/>
                        <a:pt x="419" y="557"/>
                      </a:cubicBezTo>
                      <a:lnTo>
                        <a:pt x="419" y="557"/>
                      </a:lnTo>
                      <a:cubicBezTo>
                        <a:pt x="418" y="557"/>
                        <a:pt x="417" y="557"/>
                        <a:pt x="417" y="557"/>
                      </a:cubicBezTo>
                      <a:cubicBezTo>
                        <a:pt x="415" y="557"/>
                        <a:pt x="417" y="555"/>
                        <a:pt x="425" y="547"/>
                      </a:cubicBezTo>
                      <a:cubicBezTo>
                        <a:pt x="439" y="536"/>
                        <a:pt x="446" y="532"/>
                        <a:pt x="449" y="532"/>
                      </a:cubicBezTo>
                      <a:cubicBezTo>
                        <a:pt x="453" y="532"/>
                        <a:pt x="445" y="542"/>
                        <a:pt x="440" y="547"/>
                      </a:cubicBezTo>
                      <a:cubicBezTo>
                        <a:pt x="437" y="547"/>
                        <a:pt x="429" y="551"/>
                        <a:pt x="424" y="554"/>
                      </a:cubicBezTo>
                      <a:lnTo>
                        <a:pt x="424" y="554"/>
                      </a:lnTo>
                      <a:cubicBezTo>
                        <a:pt x="423" y="554"/>
                        <a:pt x="423" y="554"/>
                        <a:pt x="423" y="554"/>
                      </a:cubicBezTo>
                      <a:cubicBezTo>
                        <a:pt x="423" y="554"/>
                        <a:pt x="421" y="555"/>
                        <a:pt x="419" y="557"/>
                      </a:cubicBezTo>
                      <a:lnTo>
                        <a:pt x="419" y="557"/>
                      </a:lnTo>
                      <a:cubicBezTo>
                        <a:pt x="420" y="556"/>
                        <a:pt x="422" y="555"/>
                        <a:pt x="424" y="554"/>
                      </a:cubicBezTo>
                      <a:lnTo>
                        <a:pt x="424" y="554"/>
                      </a:lnTo>
                      <a:cubicBezTo>
                        <a:pt x="424" y="555"/>
                        <a:pt x="421" y="559"/>
                        <a:pt x="413" y="567"/>
                      </a:cubicBezTo>
                      <a:lnTo>
                        <a:pt x="413" y="567"/>
                      </a:lnTo>
                      <a:cubicBezTo>
                        <a:pt x="423" y="558"/>
                        <a:pt x="433" y="551"/>
                        <a:pt x="440" y="547"/>
                      </a:cubicBezTo>
                      <a:lnTo>
                        <a:pt x="440" y="547"/>
                      </a:lnTo>
                      <a:cubicBezTo>
                        <a:pt x="436" y="552"/>
                        <a:pt x="434" y="556"/>
                        <a:pt x="437" y="556"/>
                      </a:cubicBezTo>
                      <a:cubicBezTo>
                        <a:pt x="440" y="556"/>
                        <a:pt x="446" y="554"/>
                        <a:pt x="456" y="547"/>
                      </a:cubicBezTo>
                      <a:lnTo>
                        <a:pt x="456" y="547"/>
                      </a:lnTo>
                      <a:cubicBezTo>
                        <a:pt x="430" y="568"/>
                        <a:pt x="425" y="571"/>
                        <a:pt x="426" y="571"/>
                      </a:cubicBezTo>
                      <a:cubicBezTo>
                        <a:pt x="427" y="571"/>
                        <a:pt x="430" y="570"/>
                        <a:pt x="432" y="570"/>
                      </a:cubicBezTo>
                      <a:lnTo>
                        <a:pt x="378" y="617"/>
                      </a:lnTo>
                      <a:cubicBezTo>
                        <a:pt x="402" y="601"/>
                        <a:pt x="425" y="586"/>
                        <a:pt x="448" y="570"/>
                      </a:cubicBezTo>
                      <a:lnTo>
                        <a:pt x="448" y="570"/>
                      </a:lnTo>
                      <a:cubicBezTo>
                        <a:pt x="441" y="577"/>
                        <a:pt x="435" y="583"/>
                        <a:pt x="428" y="588"/>
                      </a:cubicBezTo>
                      <a:lnTo>
                        <a:pt x="428" y="588"/>
                      </a:lnTo>
                      <a:cubicBezTo>
                        <a:pt x="436" y="582"/>
                        <a:pt x="444" y="578"/>
                        <a:pt x="448" y="578"/>
                      </a:cubicBezTo>
                      <a:cubicBezTo>
                        <a:pt x="442" y="587"/>
                        <a:pt x="441" y="590"/>
                        <a:pt x="443" y="590"/>
                      </a:cubicBezTo>
                      <a:cubicBezTo>
                        <a:pt x="447" y="590"/>
                        <a:pt x="462" y="580"/>
                        <a:pt x="486" y="570"/>
                      </a:cubicBezTo>
                      <a:lnTo>
                        <a:pt x="486" y="570"/>
                      </a:lnTo>
                      <a:cubicBezTo>
                        <a:pt x="479" y="574"/>
                        <a:pt x="471" y="580"/>
                        <a:pt x="463" y="586"/>
                      </a:cubicBezTo>
                      <a:lnTo>
                        <a:pt x="463" y="586"/>
                      </a:lnTo>
                      <a:cubicBezTo>
                        <a:pt x="479" y="578"/>
                        <a:pt x="509" y="555"/>
                        <a:pt x="533" y="547"/>
                      </a:cubicBezTo>
                      <a:cubicBezTo>
                        <a:pt x="542" y="541"/>
                        <a:pt x="545" y="538"/>
                        <a:pt x="546" y="538"/>
                      </a:cubicBezTo>
                      <a:cubicBezTo>
                        <a:pt x="548" y="538"/>
                        <a:pt x="495" y="579"/>
                        <a:pt x="501" y="579"/>
                      </a:cubicBezTo>
                      <a:cubicBezTo>
                        <a:pt x="502" y="579"/>
                        <a:pt x="507" y="577"/>
                        <a:pt x="517" y="570"/>
                      </a:cubicBezTo>
                      <a:lnTo>
                        <a:pt x="517" y="570"/>
                      </a:lnTo>
                      <a:cubicBezTo>
                        <a:pt x="509" y="586"/>
                        <a:pt x="486" y="593"/>
                        <a:pt x="471" y="609"/>
                      </a:cubicBezTo>
                      <a:cubicBezTo>
                        <a:pt x="517" y="586"/>
                        <a:pt x="502" y="593"/>
                        <a:pt x="563" y="563"/>
                      </a:cubicBezTo>
                      <a:lnTo>
                        <a:pt x="563" y="563"/>
                      </a:lnTo>
                      <a:lnTo>
                        <a:pt x="550" y="573"/>
                      </a:lnTo>
                      <a:lnTo>
                        <a:pt x="550" y="573"/>
                      </a:lnTo>
                      <a:cubicBezTo>
                        <a:pt x="585" y="548"/>
                        <a:pt x="624" y="530"/>
                        <a:pt x="664" y="516"/>
                      </a:cubicBezTo>
                      <a:lnTo>
                        <a:pt x="702" y="486"/>
                      </a:lnTo>
                      <a:lnTo>
                        <a:pt x="733" y="478"/>
                      </a:lnTo>
                      <a:lnTo>
                        <a:pt x="733" y="478"/>
                      </a:lnTo>
                      <a:cubicBezTo>
                        <a:pt x="723" y="483"/>
                        <a:pt x="712" y="488"/>
                        <a:pt x="702" y="493"/>
                      </a:cubicBezTo>
                      <a:lnTo>
                        <a:pt x="702" y="493"/>
                      </a:lnTo>
                      <a:cubicBezTo>
                        <a:pt x="671" y="516"/>
                        <a:pt x="648" y="532"/>
                        <a:pt x="617" y="547"/>
                      </a:cubicBezTo>
                      <a:lnTo>
                        <a:pt x="648" y="524"/>
                      </a:lnTo>
                      <a:lnTo>
                        <a:pt x="648" y="524"/>
                      </a:lnTo>
                      <a:cubicBezTo>
                        <a:pt x="617" y="540"/>
                        <a:pt x="579" y="563"/>
                        <a:pt x="556" y="578"/>
                      </a:cubicBezTo>
                      <a:lnTo>
                        <a:pt x="571" y="570"/>
                      </a:lnTo>
                      <a:lnTo>
                        <a:pt x="571" y="570"/>
                      </a:lnTo>
                      <a:lnTo>
                        <a:pt x="549" y="585"/>
                      </a:lnTo>
                      <a:lnTo>
                        <a:pt x="549" y="585"/>
                      </a:lnTo>
                      <a:cubicBezTo>
                        <a:pt x="553" y="584"/>
                        <a:pt x="562" y="582"/>
                        <a:pt x="571" y="578"/>
                      </a:cubicBezTo>
                      <a:lnTo>
                        <a:pt x="571" y="578"/>
                      </a:lnTo>
                      <a:lnTo>
                        <a:pt x="530" y="604"/>
                      </a:lnTo>
                      <a:lnTo>
                        <a:pt x="530" y="604"/>
                      </a:lnTo>
                      <a:lnTo>
                        <a:pt x="502" y="632"/>
                      </a:lnTo>
                      <a:cubicBezTo>
                        <a:pt x="563" y="601"/>
                        <a:pt x="625" y="570"/>
                        <a:pt x="687" y="555"/>
                      </a:cubicBezTo>
                      <a:lnTo>
                        <a:pt x="687" y="555"/>
                      </a:lnTo>
                      <a:cubicBezTo>
                        <a:pt x="640" y="578"/>
                        <a:pt x="617" y="593"/>
                        <a:pt x="563" y="624"/>
                      </a:cubicBezTo>
                      <a:cubicBezTo>
                        <a:pt x="582" y="611"/>
                        <a:pt x="584" y="607"/>
                        <a:pt x="579" y="607"/>
                      </a:cubicBezTo>
                      <a:cubicBezTo>
                        <a:pt x="572" y="607"/>
                        <a:pt x="547" y="618"/>
                        <a:pt x="546" y="618"/>
                      </a:cubicBezTo>
                      <a:cubicBezTo>
                        <a:pt x="546" y="618"/>
                        <a:pt x="546" y="617"/>
                        <a:pt x="548" y="617"/>
                      </a:cubicBezTo>
                      <a:lnTo>
                        <a:pt x="548" y="617"/>
                      </a:lnTo>
                      <a:cubicBezTo>
                        <a:pt x="533" y="624"/>
                        <a:pt x="517" y="632"/>
                        <a:pt x="509" y="640"/>
                      </a:cubicBezTo>
                      <a:lnTo>
                        <a:pt x="550" y="622"/>
                      </a:lnTo>
                      <a:lnTo>
                        <a:pt x="550" y="622"/>
                      </a:lnTo>
                      <a:cubicBezTo>
                        <a:pt x="534" y="631"/>
                        <a:pt x="523" y="643"/>
                        <a:pt x="517" y="655"/>
                      </a:cubicBezTo>
                      <a:cubicBezTo>
                        <a:pt x="564" y="622"/>
                        <a:pt x="574" y="618"/>
                        <a:pt x="581" y="618"/>
                      </a:cubicBezTo>
                      <a:cubicBezTo>
                        <a:pt x="584" y="618"/>
                        <a:pt x="586" y="618"/>
                        <a:pt x="589" y="618"/>
                      </a:cubicBezTo>
                      <a:cubicBezTo>
                        <a:pt x="592" y="618"/>
                        <a:pt x="596" y="618"/>
                        <a:pt x="602" y="617"/>
                      </a:cubicBezTo>
                      <a:lnTo>
                        <a:pt x="602" y="617"/>
                      </a:lnTo>
                      <a:cubicBezTo>
                        <a:pt x="577" y="629"/>
                        <a:pt x="552" y="642"/>
                        <a:pt x="547" y="642"/>
                      </a:cubicBezTo>
                      <a:cubicBezTo>
                        <a:pt x="546" y="642"/>
                        <a:pt x="547" y="641"/>
                        <a:pt x="548" y="640"/>
                      </a:cubicBezTo>
                      <a:lnTo>
                        <a:pt x="548" y="640"/>
                      </a:lnTo>
                      <a:cubicBezTo>
                        <a:pt x="536" y="647"/>
                        <a:pt x="533" y="650"/>
                        <a:pt x="534" y="650"/>
                      </a:cubicBezTo>
                      <a:cubicBezTo>
                        <a:pt x="538" y="650"/>
                        <a:pt x="571" y="634"/>
                        <a:pt x="592" y="624"/>
                      </a:cubicBezTo>
                      <a:lnTo>
                        <a:pt x="586" y="624"/>
                      </a:lnTo>
                      <a:cubicBezTo>
                        <a:pt x="591" y="623"/>
                        <a:pt x="594" y="623"/>
                        <a:pt x="597" y="622"/>
                      </a:cubicBezTo>
                      <a:lnTo>
                        <a:pt x="597" y="622"/>
                      </a:lnTo>
                      <a:cubicBezTo>
                        <a:pt x="595" y="623"/>
                        <a:pt x="594" y="624"/>
                        <a:pt x="592" y="624"/>
                      </a:cubicBezTo>
                      <a:lnTo>
                        <a:pt x="602" y="624"/>
                      </a:lnTo>
                      <a:cubicBezTo>
                        <a:pt x="602" y="624"/>
                        <a:pt x="603" y="624"/>
                        <a:pt x="603" y="623"/>
                      </a:cubicBezTo>
                      <a:lnTo>
                        <a:pt x="603" y="623"/>
                      </a:lnTo>
                      <a:cubicBezTo>
                        <a:pt x="603" y="623"/>
                        <a:pt x="601" y="622"/>
                        <a:pt x="599" y="622"/>
                      </a:cubicBezTo>
                      <a:cubicBezTo>
                        <a:pt x="598" y="622"/>
                        <a:pt x="597" y="622"/>
                        <a:pt x="597" y="622"/>
                      </a:cubicBezTo>
                      <a:lnTo>
                        <a:pt x="597" y="622"/>
                      </a:lnTo>
                      <a:cubicBezTo>
                        <a:pt x="603" y="619"/>
                        <a:pt x="608" y="617"/>
                        <a:pt x="610" y="617"/>
                      </a:cubicBezTo>
                      <a:cubicBezTo>
                        <a:pt x="611" y="617"/>
                        <a:pt x="609" y="619"/>
                        <a:pt x="603" y="623"/>
                      </a:cubicBezTo>
                      <a:lnTo>
                        <a:pt x="603" y="623"/>
                      </a:lnTo>
                      <a:cubicBezTo>
                        <a:pt x="605" y="627"/>
                        <a:pt x="591" y="637"/>
                        <a:pt x="571" y="647"/>
                      </a:cubicBezTo>
                      <a:cubicBezTo>
                        <a:pt x="568" y="651"/>
                        <a:pt x="570" y="654"/>
                        <a:pt x="581" y="654"/>
                      </a:cubicBezTo>
                      <a:cubicBezTo>
                        <a:pt x="593" y="654"/>
                        <a:pt x="617" y="649"/>
                        <a:pt x="656" y="632"/>
                      </a:cubicBezTo>
                      <a:lnTo>
                        <a:pt x="656" y="632"/>
                      </a:lnTo>
                      <a:lnTo>
                        <a:pt x="556" y="678"/>
                      </a:lnTo>
                      <a:cubicBezTo>
                        <a:pt x="640" y="647"/>
                        <a:pt x="725" y="609"/>
                        <a:pt x="810" y="578"/>
                      </a:cubicBezTo>
                      <a:lnTo>
                        <a:pt x="810" y="578"/>
                      </a:lnTo>
                      <a:cubicBezTo>
                        <a:pt x="748" y="609"/>
                        <a:pt x="594" y="678"/>
                        <a:pt x="556" y="694"/>
                      </a:cubicBezTo>
                      <a:cubicBezTo>
                        <a:pt x="548" y="701"/>
                        <a:pt x="540" y="701"/>
                        <a:pt x="563" y="701"/>
                      </a:cubicBezTo>
                      <a:cubicBezTo>
                        <a:pt x="567" y="697"/>
                        <a:pt x="592" y="685"/>
                        <a:pt x="614" y="674"/>
                      </a:cubicBezTo>
                      <a:lnTo>
                        <a:pt x="614" y="674"/>
                      </a:lnTo>
                      <a:cubicBezTo>
                        <a:pt x="601" y="682"/>
                        <a:pt x="604" y="684"/>
                        <a:pt x="563" y="709"/>
                      </a:cubicBezTo>
                      <a:cubicBezTo>
                        <a:pt x="602" y="686"/>
                        <a:pt x="633" y="670"/>
                        <a:pt x="679" y="663"/>
                      </a:cubicBezTo>
                      <a:lnTo>
                        <a:pt x="679" y="663"/>
                      </a:lnTo>
                      <a:lnTo>
                        <a:pt x="563" y="709"/>
                      </a:lnTo>
                      <a:lnTo>
                        <a:pt x="667" y="672"/>
                      </a:lnTo>
                      <a:lnTo>
                        <a:pt x="667" y="672"/>
                      </a:lnTo>
                      <a:cubicBezTo>
                        <a:pt x="648" y="679"/>
                        <a:pt x="615" y="695"/>
                        <a:pt x="586" y="709"/>
                      </a:cubicBezTo>
                      <a:lnTo>
                        <a:pt x="586" y="709"/>
                      </a:lnTo>
                      <a:cubicBezTo>
                        <a:pt x="586" y="709"/>
                        <a:pt x="586" y="709"/>
                        <a:pt x="586" y="709"/>
                      </a:cubicBezTo>
                      <a:lnTo>
                        <a:pt x="586" y="709"/>
                      </a:lnTo>
                      <a:lnTo>
                        <a:pt x="586" y="709"/>
                      </a:lnTo>
                      <a:lnTo>
                        <a:pt x="586" y="709"/>
                      </a:lnTo>
                      <a:cubicBezTo>
                        <a:pt x="586" y="709"/>
                        <a:pt x="586" y="709"/>
                        <a:pt x="586" y="709"/>
                      </a:cubicBezTo>
                      <a:lnTo>
                        <a:pt x="586" y="709"/>
                      </a:lnTo>
                      <a:cubicBezTo>
                        <a:pt x="586" y="711"/>
                        <a:pt x="587" y="711"/>
                        <a:pt x="590" y="711"/>
                      </a:cubicBezTo>
                      <a:cubicBezTo>
                        <a:pt x="610" y="711"/>
                        <a:pt x="717" y="670"/>
                        <a:pt x="731" y="670"/>
                      </a:cubicBezTo>
                      <a:cubicBezTo>
                        <a:pt x="732" y="670"/>
                        <a:pt x="733" y="670"/>
                        <a:pt x="733" y="670"/>
                      </a:cubicBezTo>
                      <a:cubicBezTo>
                        <a:pt x="687" y="686"/>
                        <a:pt x="640" y="709"/>
                        <a:pt x="594" y="732"/>
                      </a:cubicBezTo>
                      <a:cubicBezTo>
                        <a:pt x="687" y="694"/>
                        <a:pt x="787" y="663"/>
                        <a:pt x="887" y="632"/>
                      </a:cubicBezTo>
                      <a:lnTo>
                        <a:pt x="887" y="632"/>
                      </a:lnTo>
                      <a:lnTo>
                        <a:pt x="856" y="647"/>
                      </a:lnTo>
                      <a:lnTo>
                        <a:pt x="895" y="640"/>
                      </a:lnTo>
                      <a:lnTo>
                        <a:pt x="579" y="740"/>
                      </a:lnTo>
                      <a:cubicBezTo>
                        <a:pt x="556" y="755"/>
                        <a:pt x="548" y="755"/>
                        <a:pt x="548" y="755"/>
                      </a:cubicBezTo>
                      <a:cubicBezTo>
                        <a:pt x="540" y="763"/>
                        <a:pt x="525" y="771"/>
                        <a:pt x="509" y="771"/>
                      </a:cubicBezTo>
                      <a:lnTo>
                        <a:pt x="494" y="786"/>
                      </a:lnTo>
                      <a:cubicBezTo>
                        <a:pt x="556" y="763"/>
                        <a:pt x="556" y="771"/>
                        <a:pt x="610" y="755"/>
                      </a:cubicBezTo>
                      <a:lnTo>
                        <a:pt x="610" y="755"/>
                      </a:lnTo>
                      <a:lnTo>
                        <a:pt x="540" y="763"/>
                      </a:lnTo>
                      <a:cubicBezTo>
                        <a:pt x="595" y="742"/>
                        <a:pt x="693" y="716"/>
                        <a:pt x="708" y="716"/>
                      </a:cubicBezTo>
                      <a:cubicBezTo>
                        <a:pt x="710" y="716"/>
                        <a:pt x="711" y="716"/>
                        <a:pt x="710" y="717"/>
                      </a:cubicBezTo>
                      <a:cubicBezTo>
                        <a:pt x="687" y="732"/>
                        <a:pt x="602" y="755"/>
                        <a:pt x="579" y="771"/>
                      </a:cubicBezTo>
                      <a:cubicBezTo>
                        <a:pt x="590" y="767"/>
                        <a:pt x="600" y="765"/>
                        <a:pt x="606" y="765"/>
                      </a:cubicBezTo>
                      <a:cubicBezTo>
                        <a:pt x="611" y="765"/>
                        <a:pt x="613" y="767"/>
                        <a:pt x="610" y="770"/>
                      </a:cubicBezTo>
                      <a:lnTo>
                        <a:pt x="610" y="770"/>
                      </a:lnTo>
                      <a:cubicBezTo>
                        <a:pt x="612" y="770"/>
                        <a:pt x="614" y="770"/>
                        <a:pt x="615" y="770"/>
                      </a:cubicBezTo>
                      <a:cubicBezTo>
                        <a:pt x="619" y="770"/>
                        <a:pt x="617" y="772"/>
                        <a:pt x="602" y="778"/>
                      </a:cubicBezTo>
                      <a:cubicBezTo>
                        <a:pt x="602" y="778"/>
                        <a:pt x="578" y="788"/>
                        <a:pt x="563" y="794"/>
                      </a:cubicBezTo>
                      <a:lnTo>
                        <a:pt x="563" y="794"/>
                      </a:lnTo>
                      <a:cubicBezTo>
                        <a:pt x="625" y="771"/>
                        <a:pt x="841" y="694"/>
                        <a:pt x="895" y="678"/>
                      </a:cubicBezTo>
                      <a:lnTo>
                        <a:pt x="895" y="678"/>
                      </a:lnTo>
                      <a:cubicBezTo>
                        <a:pt x="895" y="678"/>
                        <a:pt x="833" y="709"/>
                        <a:pt x="802" y="724"/>
                      </a:cubicBezTo>
                      <a:cubicBezTo>
                        <a:pt x="748" y="748"/>
                        <a:pt x="671" y="763"/>
                        <a:pt x="625" y="786"/>
                      </a:cubicBezTo>
                      <a:lnTo>
                        <a:pt x="664" y="771"/>
                      </a:lnTo>
                      <a:lnTo>
                        <a:pt x="664" y="771"/>
                      </a:lnTo>
                      <a:cubicBezTo>
                        <a:pt x="656" y="778"/>
                        <a:pt x="617" y="786"/>
                        <a:pt x="625" y="794"/>
                      </a:cubicBezTo>
                      <a:lnTo>
                        <a:pt x="625" y="794"/>
                      </a:lnTo>
                      <a:cubicBezTo>
                        <a:pt x="644" y="787"/>
                        <a:pt x="651" y="785"/>
                        <a:pt x="654" y="785"/>
                      </a:cubicBezTo>
                      <a:cubicBezTo>
                        <a:pt x="657" y="785"/>
                        <a:pt x="653" y="788"/>
                        <a:pt x="655" y="788"/>
                      </a:cubicBezTo>
                      <a:cubicBezTo>
                        <a:pt x="657" y="788"/>
                        <a:pt x="662" y="786"/>
                        <a:pt x="679" y="778"/>
                      </a:cubicBezTo>
                      <a:cubicBezTo>
                        <a:pt x="694" y="778"/>
                        <a:pt x="664" y="786"/>
                        <a:pt x="671" y="786"/>
                      </a:cubicBezTo>
                      <a:cubicBezTo>
                        <a:pt x="717" y="771"/>
                        <a:pt x="771" y="755"/>
                        <a:pt x="825" y="748"/>
                      </a:cubicBezTo>
                      <a:lnTo>
                        <a:pt x="825" y="748"/>
                      </a:lnTo>
                      <a:lnTo>
                        <a:pt x="779" y="763"/>
                      </a:lnTo>
                      <a:cubicBezTo>
                        <a:pt x="779" y="778"/>
                        <a:pt x="756" y="794"/>
                        <a:pt x="756" y="801"/>
                      </a:cubicBezTo>
                      <a:cubicBezTo>
                        <a:pt x="733" y="809"/>
                        <a:pt x="717" y="817"/>
                        <a:pt x="694" y="825"/>
                      </a:cubicBezTo>
                      <a:cubicBezTo>
                        <a:pt x="705" y="825"/>
                        <a:pt x="715" y="821"/>
                        <a:pt x="723" y="821"/>
                      </a:cubicBezTo>
                      <a:cubicBezTo>
                        <a:pt x="724" y="821"/>
                        <a:pt x="725" y="821"/>
                        <a:pt x="726" y="821"/>
                      </a:cubicBezTo>
                      <a:lnTo>
                        <a:pt x="726" y="821"/>
                      </a:lnTo>
                      <a:cubicBezTo>
                        <a:pt x="786" y="800"/>
                        <a:pt x="852" y="786"/>
                        <a:pt x="918" y="778"/>
                      </a:cubicBezTo>
                      <a:cubicBezTo>
                        <a:pt x="937" y="778"/>
                        <a:pt x="889" y="794"/>
                        <a:pt x="879" y="795"/>
                      </a:cubicBezTo>
                      <a:lnTo>
                        <a:pt x="879" y="795"/>
                      </a:lnTo>
                      <a:cubicBezTo>
                        <a:pt x="879" y="795"/>
                        <a:pt x="879" y="794"/>
                        <a:pt x="879" y="794"/>
                      </a:cubicBezTo>
                      <a:lnTo>
                        <a:pt x="879" y="794"/>
                      </a:lnTo>
                      <a:cubicBezTo>
                        <a:pt x="877" y="795"/>
                        <a:pt x="877" y="795"/>
                        <a:pt x="878" y="795"/>
                      </a:cubicBezTo>
                      <a:cubicBezTo>
                        <a:pt x="878" y="795"/>
                        <a:pt x="878" y="795"/>
                        <a:pt x="879" y="795"/>
                      </a:cubicBezTo>
                      <a:lnTo>
                        <a:pt x="879" y="795"/>
                      </a:lnTo>
                      <a:cubicBezTo>
                        <a:pt x="879" y="799"/>
                        <a:pt x="884" y="800"/>
                        <a:pt x="892" y="800"/>
                      </a:cubicBezTo>
                      <a:cubicBezTo>
                        <a:pt x="916" y="800"/>
                        <a:pt x="966" y="787"/>
                        <a:pt x="975" y="787"/>
                      </a:cubicBezTo>
                      <a:cubicBezTo>
                        <a:pt x="976" y="787"/>
                        <a:pt x="976" y="788"/>
                        <a:pt x="974" y="789"/>
                      </a:cubicBezTo>
                      <a:lnTo>
                        <a:pt x="974" y="789"/>
                      </a:lnTo>
                      <a:cubicBezTo>
                        <a:pt x="1002" y="777"/>
                        <a:pt x="1030" y="771"/>
                        <a:pt x="1064" y="771"/>
                      </a:cubicBezTo>
                      <a:lnTo>
                        <a:pt x="1064" y="763"/>
                      </a:lnTo>
                      <a:cubicBezTo>
                        <a:pt x="1080" y="748"/>
                        <a:pt x="1087" y="740"/>
                        <a:pt x="1072" y="740"/>
                      </a:cubicBezTo>
                      <a:cubicBezTo>
                        <a:pt x="1074" y="737"/>
                        <a:pt x="1070" y="736"/>
                        <a:pt x="1064" y="736"/>
                      </a:cubicBezTo>
                      <a:cubicBezTo>
                        <a:pt x="1053" y="736"/>
                        <a:pt x="1036" y="740"/>
                        <a:pt x="1056" y="740"/>
                      </a:cubicBezTo>
                      <a:lnTo>
                        <a:pt x="1041" y="740"/>
                      </a:lnTo>
                      <a:cubicBezTo>
                        <a:pt x="1041" y="732"/>
                        <a:pt x="964" y="740"/>
                        <a:pt x="1041" y="709"/>
                      </a:cubicBezTo>
                      <a:cubicBezTo>
                        <a:pt x="1026" y="709"/>
                        <a:pt x="1010" y="709"/>
                        <a:pt x="1026" y="694"/>
                      </a:cubicBezTo>
                      <a:lnTo>
                        <a:pt x="1056" y="686"/>
                      </a:lnTo>
                      <a:cubicBezTo>
                        <a:pt x="1043" y="686"/>
                        <a:pt x="1078" y="662"/>
                        <a:pt x="1059" y="662"/>
                      </a:cubicBezTo>
                      <a:cubicBezTo>
                        <a:pt x="1056" y="662"/>
                        <a:pt x="1053" y="662"/>
                        <a:pt x="1049" y="663"/>
                      </a:cubicBezTo>
                      <a:cubicBezTo>
                        <a:pt x="1149" y="632"/>
                        <a:pt x="1064" y="632"/>
                        <a:pt x="1080" y="624"/>
                      </a:cubicBezTo>
                      <a:lnTo>
                        <a:pt x="1080" y="624"/>
                      </a:lnTo>
                      <a:lnTo>
                        <a:pt x="1033" y="640"/>
                      </a:lnTo>
                      <a:cubicBezTo>
                        <a:pt x="1033" y="632"/>
                        <a:pt x="1018" y="632"/>
                        <a:pt x="995" y="624"/>
                      </a:cubicBezTo>
                      <a:lnTo>
                        <a:pt x="956" y="640"/>
                      </a:lnTo>
                      <a:cubicBezTo>
                        <a:pt x="952" y="641"/>
                        <a:pt x="949" y="641"/>
                        <a:pt x="947" y="641"/>
                      </a:cubicBezTo>
                      <a:cubicBezTo>
                        <a:pt x="930" y="641"/>
                        <a:pt x="979" y="616"/>
                        <a:pt x="972" y="609"/>
                      </a:cubicBezTo>
                      <a:cubicBezTo>
                        <a:pt x="1007" y="590"/>
                        <a:pt x="1000" y="586"/>
                        <a:pt x="983" y="586"/>
                      </a:cubicBezTo>
                      <a:cubicBezTo>
                        <a:pt x="975" y="586"/>
                        <a:pt x="964" y="587"/>
                        <a:pt x="956" y="587"/>
                      </a:cubicBezTo>
                      <a:cubicBezTo>
                        <a:pt x="941" y="587"/>
                        <a:pt x="933" y="585"/>
                        <a:pt x="956" y="570"/>
                      </a:cubicBezTo>
                      <a:lnTo>
                        <a:pt x="941" y="570"/>
                      </a:lnTo>
                      <a:lnTo>
                        <a:pt x="979" y="547"/>
                      </a:lnTo>
                      <a:cubicBezTo>
                        <a:pt x="982" y="546"/>
                        <a:pt x="983" y="545"/>
                        <a:pt x="983" y="545"/>
                      </a:cubicBezTo>
                      <a:cubicBezTo>
                        <a:pt x="981" y="545"/>
                        <a:pt x="951" y="558"/>
                        <a:pt x="925" y="570"/>
                      </a:cubicBezTo>
                      <a:lnTo>
                        <a:pt x="902" y="578"/>
                      </a:lnTo>
                      <a:cubicBezTo>
                        <a:pt x="933" y="563"/>
                        <a:pt x="925" y="563"/>
                        <a:pt x="920" y="563"/>
                      </a:cubicBezTo>
                      <a:cubicBezTo>
                        <a:pt x="914" y="563"/>
                        <a:pt x="910" y="563"/>
                        <a:pt x="949" y="547"/>
                      </a:cubicBezTo>
                      <a:lnTo>
                        <a:pt x="949" y="547"/>
                      </a:lnTo>
                      <a:cubicBezTo>
                        <a:pt x="911" y="555"/>
                        <a:pt x="910" y="548"/>
                        <a:pt x="846" y="569"/>
                      </a:cubicBezTo>
                      <a:lnTo>
                        <a:pt x="846" y="569"/>
                      </a:lnTo>
                      <a:cubicBezTo>
                        <a:pt x="849" y="566"/>
                        <a:pt x="851" y="563"/>
                        <a:pt x="856" y="563"/>
                      </a:cubicBezTo>
                      <a:cubicBezTo>
                        <a:pt x="856" y="564"/>
                        <a:pt x="856" y="565"/>
                        <a:pt x="857" y="565"/>
                      </a:cubicBezTo>
                      <a:cubicBezTo>
                        <a:pt x="858" y="565"/>
                        <a:pt x="861" y="555"/>
                        <a:pt x="848" y="555"/>
                      </a:cubicBezTo>
                      <a:lnTo>
                        <a:pt x="895" y="532"/>
                      </a:lnTo>
                      <a:lnTo>
                        <a:pt x="895" y="532"/>
                      </a:lnTo>
                      <a:lnTo>
                        <a:pt x="825" y="563"/>
                      </a:lnTo>
                      <a:cubicBezTo>
                        <a:pt x="856" y="540"/>
                        <a:pt x="887" y="524"/>
                        <a:pt x="918" y="516"/>
                      </a:cubicBezTo>
                      <a:lnTo>
                        <a:pt x="918" y="516"/>
                      </a:lnTo>
                      <a:cubicBezTo>
                        <a:pt x="848" y="532"/>
                        <a:pt x="895" y="516"/>
                        <a:pt x="825" y="540"/>
                      </a:cubicBezTo>
                      <a:lnTo>
                        <a:pt x="856" y="524"/>
                      </a:lnTo>
                      <a:lnTo>
                        <a:pt x="856" y="524"/>
                      </a:lnTo>
                      <a:cubicBezTo>
                        <a:pt x="856" y="524"/>
                        <a:pt x="832" y="531"/>
                        <a:pt x="825" y="531"/>
                      </a:cubicBezTo>
                      <a:cubicBezTo>
                        <a:pt x="822" y="531"/>
                        <a:pt x="823" y="529"/>
                        <a:pt x="833" y="524"/>
                      </a:cubicBezTo>
                      <a:cubicBezTo>
                        <a:pt x="895" y="486"/>
                        <a:pt x="825" y="486"/>
                        <a:pt x="872" y="432"/>
                      </a:cubicBezTo>
                      <a:lnTo>
                        <a:pt x="872" y="432"/>
                      </a:lnTo>
                      <a:cubicBezTo>
                        <a:pt x="847" y="448"/>
                        <a:pt x="838" y="453"/>
                        <a:pt x="837" y="453"/>
                      </a:cubicBezTo>
                      <a:cubicBezTo>
                        <a:pt x="835" y="453"/>
                        <a:pt x="865" y="430"/>
                        <a:pt x="857" y="430"/>
                      </a:cubicBezTo>
                      <a:cubicBezTo>
                        <a:pt x="856" y="430"/>
                        <a:pt x="854" y="430"/>
                        <a:pt x="852" y="431"/>
                      </a:cubicBezTo>
                      <a:lnTo>
                        <a:pt x="852" y="431"/>
                      </a:lnTo>
                      <a:cubicBezTo>
                        <a:pt x="866" y="423"/>
                        <a:pt x="878" y="414"/>
                        <a:pt x="895" y="409"/>
                      </a:cubicBezTo>
                      <a:cubicBezTo>
                        <a:pt x="874" y="409"/>
                        <a:pt x="891" y="395"/>
                        <a:pt x="887" y="395"/>
                      </a:cubicBezTo>
                      <a:cubicBezTo>
                        <a:pt x="884" y="395"/>
                        <a:pt x="877" y="398"/>
                        <a:pt x="856" y="409"/>
                      </a:cubicBezTo>
                      <a:cubicBezTo>
                        <a:pt x="879" y="393"/>
                        <a:pt x="887" y="385"/>
                        <a:pt x="902" y="378"/>
                      </a:cubicBezTo>
                      <a:cubicBezTo>
                        <a:pt x="897" y="378"/>
                        <a:pt x="889" y="381"/>
                        <a:pt x="888" y="381"/>
                      </a:cubicBezTo>
                      <a:cubicBezTo>
                        <a:pt x="888" y="381"/>
                        <a:pt x="890" y="380"/>
                        <a:pt x="895" y="378"/>
                      </a:cubicBezTo>
                      <a:cubicBezTo>
                        <a:pt x="902" y="370"/>
                        <a:pt x="910" y="362"/>
                        <a:pt x="925" y="362"/>
                      </a:cubicBezTo>
                      <a:cubicBezTo>
                        <a:pt x="925" y="362"/>
                        <a:pt x="924" y="361"/>
                        <a:pt x="923" y="361"/>
                      </a:cubicBezTo>
                      <a:cubicBezTo>
                        <a:pt x="906" y="361"/>
                        <a:pt x="836" y="404"/>
                        <a:pt x="779" y="439"/>
                      </a:cubicBezTo>
                      <a:cubicBezTo>
                        <a:pt x="795" y="428"/>
                        <a:pt x="800" y="422"/>
                        <a:pt x="796" y="422"/>
                      </a:cubicBezTo>
                      <a:cubicBezTo>
                        <a:pt x="793" y="422"/>
                        <a:pt x="779" y="428"/>
                        <a:pt x="756" y="439"/>
                      </a:cubicBezTo>
                      <a:cubicBezTo>
                        <a:pt x="779" y="424"/>
                        <a:pt x="795" y="409"/>
                        <a:pt x="810" y="409"/>
                      </a:cubicBezTo>
                      <a:cubicBezTo>
                        <a:pt x="815" y="409"/>
                        <a:pt x="821" y="389"/>
                        <a:pt x="804" y="389"/>
                      </a:cubicBezTo>
                      <a:cubicBezTo>
                        <a:pt x="798" y="389"/>
                        <a:pt x="789" y="392"/>
                        <a:pt x="775" y="399"/>
                      </a:cubicBezTo>
                      <a:lnTo>
                        <a:pt x="775" y="399"/>
                      </a:lnTo>
                      <a:cubicBezTo>
                        <a:pt x="779" y="396"/>
                        <a:pt x="779" y="395"/>
                        <a:pt x="777" y="395"/>
                      </a:cubicBezTo>
                      <a:cubicBezTo>
                        <a:pt x="775" y="395"/>
                        <a:pt x="771" y="397"/>
                        <a:pt x="771" y="401"/>
                      </a:cubicBezTo>
                      <a:cubicBezTo>
                        <a:pt x="770" y="402"/>
                        <a:pt x="770" y="402"/>
                        <a:pt x="769" y="402"/>
                      </a:cubicBezTo>
                      <a:cubicBezTo>
                        <a:pt x="766" y="402"/>
                        <a:pt x="770" y="385"/>
                        <a:pt x="764" y="385"/>
                      </a:cubicBezTo>
                      <a:lnTo>
                        <a:pt x="756" y="393"/>
                      </a:lnTo>
                      <a:cubicBezTo>
                        <a:pt x="735" y="406"/>
                        <a:pt x="727" y="410"/>
                        <a:pt x="724" y="410"/>
                      </a:cubicBezTo>
                      <a:cubicBezTo>
                        <a:pt x="718" y="410"/>
                        <a:pt x="735" y="393"/>
                        <a:pt x="725" y="393"/>
                      </a:cubicBezTo>
                      <a:lnTo>
                        <a:pt x="733" y="393"/>
                      </a:lnTo>
                      <a:cubicBezTo>
                        <a:pt x="744" y="376"/>
                        <a:pt x="744" y="373"/>
                        <a:pt x="741" y="373"/>
                      </a:cubicBezTo>
                      <a:cubicBezTo>
                        <a:pt x="739" y="373"/>
                        <a:pt x="736" y="375"/>
                        <a:pt x="734" y="375"/>
                      </a:cubicBezTo>
                      <a:cubicBezTo>
                        <a:pt x="733" y="375"/>
                        <a:pt x="734" y="371"/>
                        <a:pt x="748" y="355"/>
                      </a:cubicBezTo>
                      <a:lnTo>
                        <a:pt x="748" y="355"/>
                      </a:lnTo>
                      <a:lnTo>
                        <a:pt x="710" y="385"/>
                      </a:lnTo>
                      <a:cubicBezTo>
                        <a:pt x="693" y="397"/>
                        <a:pt x="685" y="402"/>
                        <a:pt x="683" y="402"/>
                      </a:cubicBezTo>
                      <a:cubicBezTo>
                        <a:pt x="676" y="402"/>
                        <a:pt x="729" y="353"/>
                        <a:pt x="716" y="353"/>
                      </a:cubicBezTo>
                      <a:cubicBezTo>
                        <a:pt x="715" y="353"/>
                        <a:pt x="713" y="353"/>
                        <a:pt x="710" y="355"/>
                      </a:cubicBezTo>
                      <a:lnTo>
                        <a:pt x="694" y="370"/>
                      </a:lnTo>
                      <a:cubicBezTo>
                        <a:pt x="692" y="372"/>
                        <a:pt x="690" y="373"/>
                        <a:pt x="690" y="373"/>
                      </a:cubicBezTo>
                      <a:cubicBezTo>
                        <a:pt x="685" y="373"/>
                        <a:pt x="788" y="276"/>
                        <a:pt x="795" y="262"/>
                      </a:cubicBezTo>
                      <a:cubicBezTo>
                        <a:pt x="802" y="262"/>
                        <a:pt x="810" y="254"/>
                        <a:pt x="818" y="254"/>
                      </a:cubicBezTo>
                      <a:cubicBezTo>
                        <a:pt x="824" y="245"/>
                        <a:pt x="826" y="241"/>
                        <a:pt x="823" y="241"/>
                      </a:cubicBezTo>
                      <a:cubicBezTo>
                        <a:pt x="815" y="241"/>
                        <a:pt x="760" y="293"/>
                        <a:pt x="748" y="293"/>
                      </a:cubicBezTo>
                      <a:cubicBezTo>
                        <a:pt x="771" y="270"/>
                        <a:pt x="818" y="239"/>
                        <a:pt x="818" y="231"/>
                      </a:cubicBezTo>
                      <a:cubicBezTo>
                        <a:pt x="820" y="228"/>
                        <a:pt x="819" y="227"/>
                        <a:pt x="817" y="227"/>
                      </a:cubicBezTo>
                      <a:cubicBezTo>
                        <a:pt x="808" y="227"/>
                        <a:pt x="763" y="254"/>
                        <a:pt x="754" y="254"/>
                      </a:cubicBezTo>
                      <a:cubicBezTo>
                        <a:pt x="751" y="254"/>
                        <a:pt x="753" y="250"/>
                        <a:pt x="764" y="239"/>
                      </a:cubicBezTo>
                      <a:lnTo>
                        <a:pt x="764" y="239"/>
                      </a:lnTo>
                      <a:cubicBezTo>
                        <a:pt x="748" y="254"/>
                        <a:pt x="733" y="270"/>
                        <a:pt x="710" y="285"/>
                      </a:cubicBezTo>
                      <a:cubicBezTo>
                        <a:pt x="704" y="285"/>
                        <a:pt x="738" y="236"/>
                        <a:pt x="728" y="236"/>
                      </a:cubicBezTo>
                      <a:cubicBezTo>
                        <a:pt x="725" y="236"/>
                        <a:pt x="721" y="239"/>
                        <a:pt x="712" y="246"/>
                      </a:cubicBezTo>
                      <a:lnTo>
                        <a:pt x="712" y="246"/>
                      </a:lnTo>
                      <a:cubicBezTo>
                        <a:pt x="713" y="244"/>
                        <a:pt x="715" y="241"/>
                        <a:pt x="717" y="239"/>
                      </a:cubicBezTo>
                      <a:lnTo>
                        <a:pt x="717" y="239"/>
                      </a:lnTo>
                      <a:cubicBezTo>
                        <a:pt x="694" y="247"/>
                        <a:pt x="671" y="262"/>
                        <a:pt x="648" y="278"/>
                      </a:cubicBezTo>
                      <a:cubicBezTo>
                        <a:pt x="681" y="242"/>
                        <a:pt x="687" y="232"/>
                        <a:pt x="681" y="232"/>
                      </a:cubicBezTo>
                      <a:cubicBezTo>
                        <a:pt x="674" y="232"/>
                        <a:pt x="649" y="249"/>
                        <a:pt x="642" y="249"/>
                      </a:cubicBezTo>
                      <a:cubicBezTo>
                        <a:pt x="637" y="249"/>
                        <a:pt x="642" y="240"/>
                        <a:pt x="671" y="208"/>
                      </a:cubicBezTo>
                      <a:lnTo>
                        <a:pt x="656" y="200"/>
                      </a:lnTo>
                      <a:lnTo>
                        <a:pt x="664" y="185"/>
                      </a:lnTo>
                      <a:cubicBezTo>
                        <a:pt x="664" y="182"/>
                        <a:pt x="663" y="181"/>
                        <a:pt x="661" y="181"/>
                      </a:cubicBezTo>
                      <a:cubicBezTo>
                        <a:pt x="655" y="181"/>
                        <a:pt x="635" y="205"/>
                        <a:pt x="610" y="224"/>
                      </a:cubicBezTo>
                      <a:cubicBezTo>
                        <a:pt x="617" y="216"/>
                        <a:pt x="625" y="208"/>
                        <a:pt x="633" y="200"/>
                      </a:cubicBezTo>
                      <a:cubicBezTo>
                        <a:pt x="636" y="184"/>
                        <a:pt x="636" y="176"/>
                        <a:pt x="632" y="176"/>
                      </a:cubicBezTo>
                      <a:cubicBezTo>
                        <a:pt x="626" y="176"/>
                        <a:pt x="610" y="192"/>
                        <a:pt x="579" y="224"/>
                      </a:cubicBezTo>
                      <a:lnTo>
                        <a:pt x="602" y="177"/>
                      </a:lnTo>
                      <a:lnTo>
                        <a:pt x="602" y="177"/>
                      </a:lnTo>
                      <a:cubicBezTo>
                        <a:pt x="600" y="180"/>
                        <a:pt x="599" y="181"/>
                        <a:pt x="599" y="181"/>
                      </a:cubicBezTo>
                      <a:cubicBezTo>
                        <a:pt x="595" y="181"/>
                        <a:pt x="612" y="132"/>
                        <a:pt x="594" y="132"/>
                      </a:cubicBezTo>
                      <a:cubicBezTo>
                        <a:pt x="592" y="132"/>
                        <a:pt x="589" y="133"/>
                        <a:pt x="586" y="135"/>
                      </a:cubicBezTo>
                      <a:lnTo>
                        <a:pt x="586" y="135"/>
                      </a:lnTo>
                      <a:cubicBezTo>
                        <a:pt x="588" y="132"/>
                        <a:pt x="590" y="128"/>
                        <a:pt x="594" y="123"/>
                      </a:cubicBezTo>
                      <a:lnTo>
                        <a:pt x="594" y="123"/>
                      </a:lnTo>
                      <a:cubicBezTo>
                        <a:pt x="589" y="128"/>
                        <a:pt x="586" y="131"/>
                        <a:pt x="583" y="131"/>
                      </a:cubicBezTo>
                      <a:cubicBezTo>
                        <a:pt x="574" y="131"/>
                        <a:pt x="579" y="103"/>
                        <a:pt x="579" y="85"/>
                      </a:cubicBezTo>
                      <a:cubicBezTo>
                        <a:pt x="579" y="76"/>
                        <a:pt x="578" y="71"/>
                        <a:pt x="575" y="71"/>
                      </a:cubicBezTo>
                      <a:cubicBezTo>
                        <a:pt x="569" y="71"/>
                        <a:pt x="557" y="87"/>
                        <a:pt x="533" y="131"/>
                      </a:cubicBezTo>
                      <a:lnTo>
                        <a:pt x="502" y="170"/>
                      </a:lnTo>
                      <a:cubicBezTo>
                        <a:pt x="509" y="185"/>
                        <a:pt x="463" y="231"/>
                        <a:pt x="456" y="262"/>
                      </a:cubicBezTo>
                      <a:cubicBezTo>
                        <a:pt x="455" y="263"/>
                        <a:pt x="455" y="263"/>
                        <a:pt x="454" y="263"/>
                      </a:cubicBezTo>
                      <a:cubicBezTo>
                        <a:pt x="450" y="263"/>
                        <a:pt x="464" y="208"/>
                        <a:pt x="479" y="208"/>
                      </a:cubicBezTo>
                      <a:lnTo>
                        <a:pt x="479" y="216"/>
                      </a:lnTo>
                      <a:cubicBezTo>
                        <a:pt x="517" y="131"/>
                        <a:pt x="479" y="177"/>
                        <a:pt x="502" y="116"/>
                      </a:cubicBezTo>
                      <a:cubicBezTo>
                        <a:pt x="471" y="108"/>
                        <a:pt x="463" y="46"/>
                        <a:pt x="432" y="39"/>
                      </a:cubicBezTo>
                      <a:lnTo>
                        <a:pt x="417" y="108"/>
                      </a:lnTo>
                      <a:lnTo>
                        <a:pt x="409" y="100"/>
                      </a:lnTo>
                      <a:cubicBezTo>
                        <a:pt x="409" y="85"/>
                        <a:pt x="417" y="46"/>
                        <a:pt x="425" y="46"/>
                      </a:cubicBezTo>
                      <a:cubicBezTo>
                        <a:pt x="426" y="38"/>
                        <a:pt x="426" y="35"/>
                        <a:pt x="425" y="35"/>
                      </a:cubicBezTo>
                      <a:cubicBezTo>
                        <a:pt x="421" y="35"/>
                        <a:pt x="402" y="80"/>
                        <a:pt x="402" y="93"/>
                      </a:cubicBezTo>
                      <a:cubicBezTo>
                        <a:pt x="394" y="62"/>
                        <a:pt x="425" y="16"/>
                        <a:pt x="425" y="16"/>
                      </a:cubicBezTo>
                      <a:lnTo>
                        <a:pt x="417" y="16"/>
                      </a:lnTo>
                      <a:lnTo>
                        <a:pt x="417" y="23"/>
                      </a:lnTo>
                      <a:cubicBezTo>
                        <a:pt x="403" y="44"/>
                        <a:pt x="396" y="71"/>
                        <a:pt x="389" y="71"/>
                      </a:cubicBezTo>
                      <a:cubicBezTo>
                        <a:pt x="388" y="71"/>
                        <a:pt x="387" y="70"/>
                        <a:pt x="386" y="70"/>
                      </a:cubicBezTo>
                      <a:cubicBezTo>
                        <a:pt x="386" y="54"/>
                        <a:pt x="394" y="39"/>
                        <a:pt x="394" y="23"/>
                      </a:cubicBezTo>
                      <a:lnTo>
                        <a:pt x="378" y="16"/>
                      </a:lnTo>
                      <a:lnTo>
                        <a:pt x="378" y="70"/>
                      </a:lnTo>
                      <a:cubicBezTo>
                        <a:pt x="365" y="90"/>
                        <a:pt x="363" y="68"/>
                        <a:pt x="358" y="111"/>
                      </a:cubicBezTo>
                      <a:lnTo>
                        <a:pt x="358" y="111"/>
                      </a:lnTo>
                      <a:cubicBezTo>
                        <a:pt x="363" y="38"/>
                        <a:pt x="317" y="83"/>
                        <a:pt x="317" y="54"/>
                      </a:cubicBezTo>
                      <a:cubicBezTo>
                        <a:pt x="311" y="81"/>
                        <a:pt x="306" y="89"/>
                        <a:pt x="301" y="89"/>
                      </a:cubicBezTo>
                      <a:cubicBezTo>
                        <a:pt x="298" y="89"/>
                        <a:pt x="296" y="87"/>
                        <a:pt x="294" y="85"/>
                      </a:cubicBezTo>
                      <a:cubicBezTo>
                        <a:pt x="294" y="99"/>
                        <a:pt x="294" y="155"/>
                        <a:pt x="281" y="155"/>
                      </a:cubicBezTo>
                      <a:cubicBezTo>
                        <a:pt x="280" y="155"/>
                        <a:pt x="279" y="155"/>
                        <a:pt x="278" y="154"/>
                      </a:cubicBezTo>
                      <a:cubicBezTo>
                        <a:pt x="294" y="23"/>
                        <a:pt x="271" y="100"/>
                        <a:pt x="271" y="8"/>
                      </a:cubicBezTo>
                      <a:cubicBezTo>
                        <a:pt x="271" y="70"/>
                        <a:pt x="247" y="16"/>
                        <a:pt x="255" y="108"/>
                      </a:cubicBezTo>
                      <a:cubicBezTo>
                        <a:pt x="247" y="93"/>
                        <a:pt x="255" y="62"/>
                        <a:pt x="247" y="31"/>
                      </a:cubicBezTo>
                      <a:cubicBezTo>
                        <a:pt x="244" y="41"/>
                        <a:pt x="240" y="45"/>
                        <a:pt x="236" y="45"/>
                      </a:cubicBezTo>
                      <a:cubicBezTo>
                        <a:pt x="224" y="45"/>
                        <a:pt x="209" y="11"/>
                        <a:pt x="194" y="11"/>
                      </a:cubicBezTo>
                      <a:cubicBezTo>
                        <a:pt x="192" y="11"/>
                        <a:pt x="189" y="13"/>
                        <a:pt x="186" y="16"/>
                      </a:cubicBezTo>
                      <a:cubicBezTo>
                        <a:pt x="186" y="39"/>
                        <a:pt x="186" y="62"/>
                        <a:pt x="186" y="85"/>
                      </a:cubicBezTo>
                      <a:lnTo>
                        <a:pt x="170" y="0"/>
                      </a:lnTo>
                      <a:close/>
                      <a:moveTo>
                        <a:pt x="754" y="817"/>
                      </a:moveTo>
                      <a:cubicBezTo>
                        <a:pt x="748" y="817"/>
                        <a:pt x="737" y="819"/>
                        <a:pt x="727" y="822"/>
                      </a:cubicBezTo>
                      <a:lnTo>
                        <a:pt x="727" y="822"/>
                      </a:lnTo>
                      <a:cubicBezTo>
                        <a:pt x="727" y="822"/>
                        <a:pt x="727" y="821"/>
                        <a:pt x="726" y="821"/>
                      </a:cubicBezTo>
                      <a:lnTo>
                        <a:pt x="726" y="821"/>
                      </a:lnTo>
                      <a:cubicBezTo>
                        <a:pt x="723" y="822"/>
                        <a:pt x="720" y="824"/>
                        <a:pt x="717" y="825"/>
                      </a:cubicBezTo>
                      <a:cubicBezTo>
                        <a:pt x="720" y="824"/>
                        <a:pt x="724" y="823"/>
                        <a:pt x="727" y="822"/>
                      </a:cubicBezTo>
                      <a:lnTo>
                        <a:pt x="727" y="822"/>
                      </a:lnTo>
                      <a:cubicBezTo>
                        <a:pt x="730" y="822"/>
                        <a:pt x="731" y="823"/>
                        <a:pt x="733" y="825"/>
                      </a:cubicBezTo>
                      <a:cubicBezTo>
                        <a:pt x="706" y="832"/>
                        <a:pt x="702" y="832"/>
                        <a:pt x="697" y="832"/>
                      </a:cubicBezTo>
                      <a:cubicBezTo>
                        <a:pt x="694" y="832"/>
                        <a:pt x="690" y="832"/>
                        <a:pt x="675" y="835"/>
                      </a:cubicBezTo>
                      <a:lnTo>
                        <a:pt x="675" y="835"/>
                      </a:lnTo>
                      <a:cubicBezTo>
                        <a:pt x="695" y="832"/>
                        <a:pt x="716" y="832"/>
                        <a:pt x="733" y="832"/>
                      </a:cubicBezTo>
                      <a:cubicBezTo>
                        <a:pt x="760" y="821"/>
                        <a:pt x="762" y="817"/>
                        <a:pt x="754" y="817"/>
                      </a:cubicBezTo>
                      <a:close/>
                      <a:moveTo>
                        <a:pt x="675" y="835"/>
                      </a:moveTo>
                      <a:cubicBezTo>
                        <a:pt x="669" y="836"/>
                        <a:pt x="662" y="838"/>
                        <a:pt x="656" y="840"/>
                      </a:cubicBezTo>
                      <a:cubicBezTo>
                        <a:pt x="664" y="838"/>
                        <a:pt x="670" y="836"/>
                        <a:pt x="675" y="835"/>
                      </a:cubicBezTo>
                      <a:close/>
                      <a:moveTo>
                        <a:pt x="964" y="794"/>
                      </a:moveTo>
                      <a:cubicBezTo>
                        <a:pt x="910" y="825"/>
                        <a:pt x="872" y="825"/>
                        <a:pt x="833" y="832"/>
                      </a:cubicBezTo>
                      <a:cubicBezTo>
                        <a:pt x="810" y="832"/>
                        <a:pt x="864" y="817"/>
                        <a:pt x="856" y="809"/>
                      </a:cubicBezTo>
                      <a:lnTo>
                        <a:pt x="856" y="809"/>
                      </a:lnTo>
                      <a:lnTo>
                        <a:pt x="833" y="825"/>
                      </a:lnTo>
                      <a:cubicBezTo>
                        <a:pt x="818" y="825"/>
                        <a:pt x="802" y="825"/>
                        <a:pt x="818" y="817"/>
                      </a:cubicBezTo>
                      <a:lnTo>
                        <a:pt x="818" y="817"/>
                      </a:lnTo>
                      <a:cubicBezTo>
                        <a:pt x="771" y="832"/>
                        <a:pt x="818" y="848"/>
                        <a:pt x="779" y="871"/>
                      </a:cubicBezTo>
                      <a:cubicBezTo>
                        <a:pt x="795" y="871"/>
                        <a:pt x="818" y="863"/>
                        <a:pt x="833" y="855"/>
                      </a:cubicBezTo>
                      <a:lnTo>
                        <a:pt x="825" y="855"/>
                      </a:lnTo>
                      <a:cubicBezTo>
                        <a:pt x="864" y="848"/>
                        <a:pt x="887" y="848"/>
                        <a:pt x="902" y="840"/>
                      </a:cubicBezTo>
                      <a:cubicBezTo>
                        <a:pt x="910" y="836"/>
                        <a:pt x="929" y="834"/>
                        <a:pt x="944" y="834"/>
                      </a:cubicBezTo>
                      <a:cubicBezTo>
                        <a:pt x="958" y="834"/>
                        <a:pt x="968" y="836"/>
                        <a:pt x="956" y="840"/>
                      </a:cubicBezTo>
                      <a:lnTo>
                        <a:pt x="924" y="849"/>
                      </a:lnTo>
                      <a:lnTo>
                        <a:pt x="924" y="849"/>
                      </a:lnTo>
                      <a:cubicBezTo>
                        <a:pt x="924" y="848"/>
                        <a:pt x="922" y="848"/>
                        <a:pt x="918" y="848"/>
                      </a:cubicBezTo>
                      <a:cubicBezTo>
                        <a:pt x="922" y="848"/>
                        <a:pt x="922" y="849"/>
                        <a:pt x="920" y="850"/>
                      </a:cubicBezTo>
                      <a:lnTo>
                        <a:pt x="920" y="850"/>
                      </a:lnTo>
                      <a:lnTo>
                        <a:pt x="902" y="855"/>
                      </a:lnTo>
                      <a:cubicBezTo>
                        <a:pt x="906" y="855"/>
                        <a:pt x="909" y="855"/>
                        <a:pt x="912" y="854"/>
                      </a:cubicBezTo>
                      <a:lnTo>
                        <a:pt x="912" y="854"/>
                      </a:lnTo>
                      <a:cubicBezTo>
                        <a:pt x="900" y="860"/>
                        <a:pt x="882" y="867"/>
                        <a:pt x="890" y="867"/>
                      </a:cubicBezTo>
                      <a:cubicBezTo>
                        <a:pt x="894" y="867"/>
                        <a:pt x="902" y="866"/>
                        <a:pt x="918" y="863"/>
                      </a:cubicBezTo>
                      <a:lnTo>
                        <a:pt x="956" y="848"/>
                      </a:lnTo>
                      <a:cubicBezTo>
                        <a:pt x="977" y="848"/>
                        <a:pt x="1011" y="844"/>
                        <a:pt x="1027" y="844"/>
                      </a:cubicBezTo>
                      <a:cubicBezTo>
                        <a:pt x="1035" y="844"/>
                        <a:pt x="1039" y="845"/>
                        <a:pt x="1033" y="848"/>
                      </a:cubicBezTo>
                      <a:cubicBezTo>
                        <a:pt x="1087" y="832"/>
                        <a:pt x="1026" y="848"/>
                        <a:pt x="1087" y="825"/>
                      </a:cubicBezTo>
                      <a:lnTo>
                        <a:pt x="1087" y="825"/>
                      </a:lnTo>
                      <a:cubicBezTo>
                        <a:pt x="1068" y="830"/>
                        <a:pt x="1058" y="832"/>
                        <a:pt x="1053" y="832"/>
                      </a:cubicBezTo>
                      <a:cubicBezTo>
                        <a:pt x="1044" y="832"/>
                        <a:pt x="1053" y="825"/>
                        <a:pt x="1041" y="825"/>
                      </a:cubicBezTo>
                      <a:cubicBezTo>
                        <a:pt x="1035" y="825"/>
                        <a:pt x="1026" y="826"/>
                        <a:pt x="1009" y="831"/>
                      </a:cubicBezTo>
                      <a:lnTo>
                        <a:pt x="1009" y="831"/>
                      </a:lnTo>
                      <a:cubicBezTo>
                        <a:pt x="1038" y="822"/>
                        <a:pt x="1066" y="808"/>
                        <a:pt x="1095" y="794"/>
                      </a:cubicBezTo>
                      <a:cubicBezTo>
                        <a:pt x="1085" y="794"/>
                        <a:pt x="1074" y="801"/>
                        <a:pt x="1071" y="801"/>
                      </a:cubicBezTo>
                      <a:cubicBezTo>
                        <a:pt x="1069" y="801"/>
                        <a:pt x="1069" y="799"/>
                        <a:pt x="1072" y="794"/>
                      </a:cubicBezTo>
                      <a:lnTo>
                        <a:pt x="1056" y="794"/>
                      </a:lnTo>
                      <a:lnTo>
                        <a:pt x="1026" y="809"/>
                      </a:lnTo>
                      <a:lnTo>
                        <a:pt x="956" y="809"/>
                      </a:lnTo>
                      <a:cubicBezTo>
                        <a:pt x="972" y="801"/>
                        <a:pt x="987" y="794"/>
                        <a:pt x="1003" y="7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3"/>
                <p:cNvSpPr/>
                <p:nvPr/>
              </p:nvSpPr>
              <p:spPr>
                <a:xfrm>
                  <a:off x="-3552391" y="3094634"/>
                  <a:ext cx="1979" cy="1320"/>
                </a:xfrm>
                <a:custGeom>
                  <a:avLst/>
                  <a:gdLst/>
                  <a:ahLst/>
                  <a:cxnLst/>
                  <a:rect l="l" t="t" r="r" b="b"/>
                  <a:pathLst>
                    <a:path w="24" h="16" extrusionOk="0">
                      <a:moveTo>
                        <a:pt x="24" y="0"/>
                      </a:moveTo>
                      <a:cubicBezTo>
                        <a:pt x="16" y="0"/>
                        <a:pt x="9" y="8"/>
                        <a:pt x="1" y="15"/>
                      </a:cubicBezTo>
                      <a:lnTo>
                        <a:pt x="24" y="0"/>
                      </a:lnTo>
                      <a:close/>
                    </a:path>
                  </a:pathLst>
                </a:custGeom>
                <a:solidFill>
                  <a:srgbClr val="FFC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5" name="Google Shape;1855;p53"/>
            <p:cNvGrpSpPr/>
            <p:nvPr/>
          </p:nvGrpSpPr>
          <p:grpSpPr>
            <a:xfrm rot="1906083">
              <a:off x="4512413" y="4183258"/>
              <a:ext cx="797175" cy="1059068"/>
              <a:chOff x="-5065349" y="5293270"/>
              <a:chExt cx="774923" cy="1029420"/>
            </a:xfrm>
          </p:grpSpPr>
          <p:sp>
            <p:nvSpPr>
              <p:cNvPr id="1856" name="Google Shape;1856;p53"/>
              <p:cNvSpPr/>
              <p:nvPr/>
            </p:nvSpPr>
            <p:spPr>
              <a:xfrm>
                <a:off x="-5064430" y="5293270"/>
                <a:ext cx="774004" cy="1029174"/>
              </a:xfrm>
              <a:custGeom>
                <a:avLst/>
                <a:gdLst/>
                <a:ahLst/>
                <a:cxnLst/>
                <a:rect l="l" t="t" r="r" b="b"/>
                <a:pathLst>
                  <a:path w="9385" h="12479" extrusionOk="0">
                    <a:moveTo>
                      <a:pt x="2403" y="1"/>
                    </a:moveTo>
                    <a:cubicBezTo>
                      <a:pt x="1278" y="1"/>
                      <a:pt x="315" y="1790"/>
                      <a:pt x="1002" y="3186"/>
                    </a:cubicBezTo>
                    <a:cubicBezTo>
                      <a:pt x="2019" y="5243"/>
                      <a:pt x="1372" y="4727"/>
                      <a:pt x="686" y="6730"/>
                    </a:cubicBezTo>
                    <a:cubicBezTo>
                      <a:pt x="0" y="8734"/>
                      <a:pt x="3676" y="8456"/>
                      <a:pt x="3460" y="10059"/>
                    </a:cubicBezTo>
                    <a:cubicBezTo>
                      <a:pt x="3312" y="11158"/>
                      <a:pt x="4136" y="12167"/>
                      <a:pt x="5272" y="12167"/>
                    </a:cubicBezTo>
                    <a:cubicBezTo>
                      <a:pt x="5792" y="12167"/>
                      <a:pt x="6378" y="11956"/>
                      <a:pt x="6966" y="11446"/>
                    </a:cubicBezTo>
                    <a:cubicBezTo>
                      <a:pt x="7012" y="11430"/>
                      <a:pt x="7050" y="11423"/>
                      <a:pt x="7089" y="11407"/>
                    </a:cubicBezTo>
                    <a:cubicBezTo>
                      <a:pt x="7358" y="11777"/>
                      <a:pt x="7644" y="12139"/>
                      <a:pt x="7952" y="12478"/>
                    </a:cubicBezTo>
                    <a:cubicBezTo>
                      <a:pt x="7713" y="12101"/>
                      <a:pt x="7482" y="11723"/>
                      <a:pt x="7258" y="11338"/>
                    </a:cubicBezTo>
                    <a:cubicBezTo>
                      <a:pt x="7590" y="11184"/>
                      <a:pt x="8129" y="10822"/>
                      <a:pt x="8545" y="10005"/>
                    </a:cubicBezTo>
                    <a:cubicBezTo>
                      <a:pt x="9192" y="8749"/>
                      <a:pt x="8768" y="7771"/>
                      <a:pt x="7389" y="7408"/>
                    </a:cubicBezTo>
                    <a:cubicBezTo>
                      <a:pt x="6010" y="7054"/>
                      <a:pt x="9385" y="5243"/>
                      <a:pt x="6742" y="3340"/>
                    </a:cubicBezTo>
                    <a:cubicBezTo>
                      <a:pt x="6350" y="3056"/>
                      <a:pt x="6064" y="2970"/>
                      <a:pt x="5841" y="2970"/>
                    </a:cubicBezTo>
                    <a:cubicBezTo>
                      <a:pt x="5490" y="2970"/>
                      <a:pt x="5295" y="3184"/>
                      <a:pt x="5087" y="3184"/>
                    </a:cubicBezTo>
                    <a:cubicBezTo>
                      <a:pt x="4834" y="3184"/>
                      <a:pt x="4562" y="2869"/>
                      <a:pt x="3968" y="1476"/>
                    </a:cubicBezTo>
                    <a:cubicBezTo>
                      <a:pt x="3519" y="412"/>
                      <a:pt x="2942" y="1"/>
                      <a:pt x="2403"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7" name="Google Shape;1857;p53"/>
              <p:cNvGrpSpPr/>
              <p:nvPr/>
            </p:nvGrpSpPr>
            <p:grpSpPr>
              <a:xfrm>
                <a:off x="-5065349" y="5293351"/>
                <a:ext cx="774664" cy="1029339"/>
                <a:chOff x="-5065349" y="5293351"/>
                <a:chExt cx="774664" cy="1029339"/>
              </a:xfrm>
            </p:grpSpPr>
            <p:sp>
              <p:nvSpPr>
                <p:cNvPr id="1858" name="Google Shape;1858;p53"/>
                <p:cNvSpPr/>
                <p:nvPr/>
              </p:nvSpPr>
              <p:spPr>
                <a:xfrm>
                  <a:off x="-5065349" y="5293351"/>
                  <a:ext cx="774664" cy="1003360"/>
                </a:xfrm>
                <a:custGeom>
                  <a:avLst/>
                  <a:gdLst/>
                  <a:ahLst/>
                  <a:cxnLst/>
                  <a:rect l="l" t="t" r="r" b="b"/>
                  <a:pathLst>
                    <a:path w="9393" h="12166" extrusionOk="0">
                      <a:moveTo>
                        <a:pt x="2407" y="0"/>
                      </a:moveTo>
                      <a:cubicBezTo>
                        <a:pt x="1279" y="0"/>
                        <a:pt x="314" y="1790"/>
                        <a:pt x="1002" y="3181"/>
                      </a:cubicBezTo>
                      <a:cubicBezTo>
                        <a:pt x="2019" y="5238"/>
                        <a:pt x="1372" y="4722"/>
                        <a:pt x="686" y="6733"/>
                      </a:cubicBezTo>
                      <a:cubicBezTo>
                        <a:pt x="1" y="8744"/>
                        <a:pt x="3676" y="8451"/>
                        <a:pt x="3460" y="10054"/>
                      </a:cubicBezTo>
                      <a:cubicBezTo>
                        <a:pt x="3312" y="11153"/>
                        <a:pt x="4139" y="12165"/>
                        <a:pt x="5278" y="12165"/>
                      </a:cubicBezTo>
                      <a:cubicBezTo>
                        <a:pt x="5799" y="12165"/>
                        <a:pt x="6386" y="11953"/>
                        <a:pt x="6973" y="11440"/>
                      </a:cubicBezTo>
                      <a:cubicBezTo>
                        <a:pt x="6973" y="11440"/>
                        <a:pt x="7898" y="11271"/>
                        <a:pt x="8545" y="10007"/>
                      </a:cubicBezTo>
                      <a:cubicBezTo>
                        <a:pt x="9200" y="8751"/>
                        <a:pt x="8776" y="7773"/>
                        <a:pt x="7390" y="7411"/>
                      </a:cubicBezTo>
                      <a:cubicBezTo>
                        <a:pt x="6010" y="7049"/>
                        <a:pt x="9393" y="5246"/>
                        <a:pt x="6742" y="3335"/>
                      </a:cubicBezTo>
                      <a:cubicBezTo>
                        <a:pt x="6352" y="3054"/>
                        <a:pt x="6067" y="2968"/>
                        <a:pt x="5845" y="2968"/>
                      </a:cubicBezTo>
                      <a:cubicBezTo>
                        <a:pt x="5493" y="2968"/>
                        <a:pt x="5297" y="3184"/>
                        <a:pt x="5089" y="3184"/>
                      </a:cubicBezTo>
                      <a:cubicBezTo>
                        <a:pt x="4838" y="3184"/>
                        <a:pt x="4567" y="2868"/>
                        <a:pt x="3976" y="1470"/>
                      </a:cubicBezTo>
                      <a:cubicBezTo>
                        <a:pt x="3525" y="410"/>
                        <a:pt x="2947" y="0"/>
                        <a:pt x="2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3"/>
                <p:cNvSpPr/>
                <p:nvPr/>
              </p:nvSpPr>
              <p:spPr>
                <a:xfrm>
                  <a:off x="-4822632" y="5589922"/>
                  <a:ext cx="413105" cy="732768"/>
                </a:xfrm>
                <a:custGeom>
                  <a:avLst/>
                  <a:gdLst/>
                  <a:ahLst/>
                  <a:cxnLst/>
                  <a:rect l="l" t="t" r="r" b="b"/>
                  <a:pathLst>
                    <a:path w="5009" h="8885" extrusionOk="0">
                      <a:moveTo>
                        <a:pt x="1" y="1"/>
                      </a:moveTo>
                      <a:lnTo>
                        <a:pt x="1" y="1"/>
                      </a:lnTo>
                      <a:cubicBezTo>
                        <a:pt x="309" y="802"/>
                        <a:pt x="663" y="1580"/>
                        <a:pt x="1026" y="2351"/>
                      </a:cubicBezTo>
                      <a:cubicBezTo>
                        <a:pt x="1388" y="3121"/>
                        <a:pt x="1781" y="3869"/>
                        <a:pt x="2189" y="4624"/>
                      </a:cubicBezTo>
                      <a:cubicBezTo>
                        <a:pt x="2597" y="5371"/>
                        <a:pt x="3029" y="6103"/>
                        <a:pt x="3491" y="6827"/>
                      </a:cubicBezTo>
                      <a:cubicBezTo>
                        <a:pt x="3938" y="7552"/>
                        <a:pt x="4447" y="8237"/>
                        <a:pt x="5009" y="8885"/>
                      </a:cubicBezTo>
                      <a:cubicBezTo>
                        <a:pt x="4554" y="8160"/>
                        <a:pt x="4138" y="7428"/>
                        <a:pt x="3722" y="6681"/>
                      </a:cubicBezTo>
                      <a:cubicBezTo>
                        <a:pt x="3314" y="5941"/>
                        <a:pt x="2906" y="5202"/>
                        <a:pt x="2497" y="4454"/>
                      </a:cubicBezTo>
                      <a:cubicBezTo>
                        <a:pt x="2089" y="3707"/>
                        <a:pt x="1680" y="2960"/>
                        <a:pt x="1272" y="2220"/>
                      </a:cubicBezTo>
                      <a:cubicBezTo>
                        <a:pt x="856" y="1480"/>
                        <a:pt x="440" y="74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4865848" y="5842205"/>
                  <a:ext cx="252366" cy="164038"/>
                </a:xfrm>
                <a:custGeom>
                  <a:avLst/>
                  <a:gdLst/>
                  <a:ahLst/>
                  <a:cxnLst/>
                  <a:rect l="l" t="t" r="r" b="b"/>
                  <a:pathLst>
                    <a:path w="3060" h="1989" extrusionOk="0">
                      <a:moveTo>
                        <a:pt x="1" y="1"/>
                      </a:moveTo>
                      <a:cubicBezTo>
                        <a:pt x="278" y="116"/>
                        <a:pt x="556" y="247"/>
                        <a:pt x="825" y="394"/>
                      </a:cubicBezTo>
                      <a:cubicBezTo>
                        <a:pt x="1095" y="540"/>
                        <a:pt x="1357" y="694"/>
                        <a:pt x="1611" y="864"/>
                      </a:cubicBezTo>
                      <a:cubicBezTo>
                        <a:pt x="1673" y="902"/>
                        <a:pt x="1734" y="948"/>
                        <a:pt x="1796" y="987"/>
                      </a:cubicBezTo>
                      <a:cubicBezTo>
                        <a:pt x="1858" y="1033"/>
                        <a:pt x="1919" y="1072"/>
                        <a:pt x="1981" y="1126"/>
                      </a:cubicBezTo>
                      <a:lnTo>
                        <a:pt x="2166" y="1257"/>
                      </a:lnTo>
                      <a:lnTo>
                        <a:pt x="2343" y="1403"/>
                      </a:lnTo>
                      <a:cubicBezTo>
                        <a:pt x="2466" y="1488"/>
                        <a:pt x="2582" y="1588"/>
                        <a:pt x="2698" y="1688"/>
                      </a:cubicBezTo>
                      <a:cubicBezTo>
                        <a:pt x="2821" y="1788"/>
                        <a:pt x="2929" y="1896"/>
                        <a:pt x="3060" y="1989"/>
                      </a:cubicBezTo>
                      <a:cubicBezTo>
                        <a:pt x="2975" y="1858"/>
                        <a:pt x="2890" y="1727"/>
                        <a:pt x="2798" y="1603"/>
                      </a:cubicBezTo>
                      <a:cubicBezTo>
                        <a:pt x="2698" y="1480"/>
                        <a:pt x="2590" y="1364"/>
                        <a:pt x="2482" y="1249"/>
                      </a:cubicBezTo>
                      <a:cubicBezTo>
                        <a:pt x="2428" y="1195"/>
                        <a:pt x="2374" y="1133"/>
                        <a:pt x="2312" y="1079"/>
                      </a:cubicBezTo>
                      <a:lnTo>
                        <a:pt x="2135" y="925"/>
                      </a:lnTo>
                      <a:cubicBezTo>
                        <a:pt x="2074" y="879"/>
                        <a:pt x="2012" y="825"/>
                        <a:pt x="1950" y="779"/>
                      </a:cubicBezTo>
                      <a:cubicBezTo>
                        <a:pt x="1889" y="740"/>
                        <a:pt x="1819" y="686"/>
                        <a:pt x="1758" y="648"/>
                      </a:cubicBezTo>
                      <a:cubicBezTo>
                        <a:pt x="1496" y="471"/>
                        <a:pt x="1211" y="324"/>
                        <a:pt x="918" y="209"/>
                      </a:cubicBezTo>
                      <a:cubicBezTo>
                        <a:pt x="625" y="93"/>
                        <a:pt x="309" y="2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3"/>
                <p:cNvSpPr/>
                <p:nvPr/>
              </p:nvSpPr>
              <p:spPr>
                <a:xfrm>
                  <a:off x="-4676491" y="5650952"/>
                  <a:ext cx="40824" cy="206594"/>
                </a:xfrm>
                <a:custGeom>
                  <a:avLst/>
                  <a:gdLst/>
                  <a:ahLst/>
                  <a:cxnLst/>
                  <a:rect l="l" t="t" r="r" b="b"/>
                  <a:pathLst>
                    <a:path w="495" h="2505" extrusionOk="0">
                      <a:moveTo>
                        <a:pt x="486" y="1"/>
                      </a:moveTo>
                      <a:cubicBezTo>
                        <a:pt x="394" y="201"/>
                        <a:pt x="325" y="401"/>
                        <a:pt x="263" y="609"/>
                      </a:cubicBezTo>
                      <a:cubicBezTo>
                        <a:pt x="209" y="810"/>
                        <a:pt x="163" y="1018"/>
                        <a:pt x="124" y="1226"/>
                      </a:cubicBezTo>
                      <a:cubicBezTo>
                        <a:pt x="78" y="1434"/>
                        <a:pt x="47" y="1649"/>
                        <a:pt x="32" y="1857"/>
                      </a:cubicBezTo>
                      <a:cubicBezTo>
                        <a:pt x="9" y="2073"/>
                        <a:pt x="1" y="2289"/>
                        <a:pt x="16" y="2505"/>
                      </a:cubicBezTo>
                      <a:cubicBezTo>
                        <a:pt x="101" y="2304"/>
                        <a:pt x="178" y="2104"/>
                        <a:pt x="232" y="1896"/>
                      </a:cubicBezTo>
                      <a:cubicBezTo>
                        <a:pt x="294" y="1688"/>
                        <a:pt x="340" y="1480"/>
                        <a:pt x="378" y="1280"/>
                      </a:cubicBezTo>
                      <a:cubicBezTo>
                        <a:pt x="417" y="1072"/>
                        <a:pt x="448" y="856"/>
                        <a:pt x="471" y="648"/>
                      </a:cubicBezTo>
                      <a:cubicBezTo>
                        <a:pt x="494" y="432"/>
                        <a:pt x="494" y="216"/>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3"/>
                <p:cNvSpPr/>
                <p:nvPr/>
              </p:nvSpPr>
              <p:spPr>
                <a:xfrm>
                  <a:off x="-4512536" y="6002367"/>
                  <a:ext cx="28700" cy="152574"/>
                </a:xfrm>
                <a:custGeom>
                  <a:avLst/>
                  <a:gdLst/>
                  <a:ahLst/>
                  <a:cxnLst/>
                  <a:rect l="l" t="t" r="r" b="b"/>
                  <a:pathLst>
                    <a:path w="348" h="1850" extrusionOk="0">
                      <a:moveTo>
                        <a:pt x="309" y="0"/>
                      </a:moveTo>
                      <a:cubicBezTo>
                        <a:pt x="240" y="139"/>
                        <a:pt x="178" y="293"/>
                        <a:pt x="139" y="447"/>
                      </a:cubicBezTo>
                      <a:cubicBezTo>
                        <a:pt x="101" y="594"/>
                        <a:pt x="62" y="748"/>
                        <a:pt x="39" y="902"/>
                      </a:cubicBezTo>
                      <a:cubicBezTo>
                        <a:pt x="24" y="1056"/>
                        <a:pt x="9" y="1210"/>
                        <a:pt x="1" y="1372"/>
                      </a:cubicBezTo>
                      <a:cubicBezTo>
                        <a:pt x="1" y="1526"/>
                        <a:pt x="9" y="1688"/>
                        <a:pt x="39" y="1850"/>
                      </a:cubicBezTo>
                      <a:cubicBezTo>
                        <a:pt x="109" y="1703"/>
                        <a:pt x="170" y="1557"/>
                        <a:pt x="209" y="1403"/>
                      </a:cubicBezTo>
                      <a:cubicBezTo>
                        <a:pt x="247" y="1256"/>
                        <a:pt x="278" y="1102"/>
                        <a:pt x="301" y="948"/>
                      </a:cubicBezTo>
                      <a:cubicBezTo>
                        <a:pt x="324" y="794"/>
                        <a:pt x="340" y="640"/>
                        <a:pt x="348" y="486"/>
                      </a:cubicBezTo>
                      <a:cubicBezTo>
                        <a:pt x="348" y="324"/>
                        <a:pt x="340" y="162"/>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4" name="Picture 3">
            <a:extLst>
              <a:ext uri="{FF2B5EF4-FFF2-40B4-BE49-F238E27FC236}">
                <a16:creationId xmlns:a16="http://schemas.microsoft.com/office/drawing/2014/main" id="{9C1F9862-0F00-966D-CCB3-AEEE92489616}"/>
              </a:ext>
            </a:extLst>
          </p:cNvPr>
          <p:cNvPicPr>
            <a:picLocks noChangeAspect="1"/>
          </p:cNvPicPr>
          <p:nvPr/>
        </p:nvPicPr>
        <p:blipFill>
          <a:blip r:embed="rId3"/>
          <a:stretch>
            <a:fillRect/>
          </a:stretch>
        </p:blipFill>
        <p:spPr>
          <a:xfrm>
            <a:off x="5911940" y="3158439"/>
            <a:ext cx="3104482" cy="1566341"/>
          </a:xfrm>
          <a:prstGeom prst="rect">
            <a:avLst/>
          </a:prstGeom>
        </p:spPr>
      </p:pic>
      <p:pic>
        <p:nvPicPr>
          <p:cNvPr id="7" name="Picture 6">
            <a:extLst>
              <a:ext uri="{FF2B5EF4-FFF2-40B4-BE49-F238E27FC236}">
                <a16:creationId xmlns:a16="http://schemas.microsoft.com/office/drawing/2014/main" id="{B88534BF-744D-A218-3BB0-B2D47F09F4F2}"/>
              </a:ext>
            </a:extLst>
          </p:cNvPr>
          <p:cNvPicPr>
            <a:picLocks noChangeAspect="1"/>
          </p:cNvPicPr>
          <p:nvPr/>
        </p:nvPicPr>
        <p:blipFill>
          <a:blip r:embed="rId4"/>
          <a:stretch>
            <a:fillRect/>
          </a:stretch>
        </p:blipFill>
        <p:spPr>
          <a:xfrm>
            <a:off x="5935829" y="1449509"/>
            <a:ext cx="2919230" cy="1472873"/>
          </a:xfrm>
          <a:prstGeom prst="rect">
            <a:avLst/>
          </a:prstGeom>
        </p:spPr>
      </p:pic>
      <p:sp>
        <p:nvSpPr>
          <p:cNvPr id="10" name="TextBox 9">
            <a:extLst>
              <a:ext uri="{FF2B5EF4-FFF2-40B4-BE49-F238E27FC236}">
                <a16:creationId xmlns:a16="http://schemas.microsoft.com/office/drawing/2014/main" id="{EA0F7EA7-76FC-E71B-15B7-7A1011ECBFA3}"/>
              </a:ext>
            </a:extLst>
          </p:cNvPr>
          <p:cNvSpPr txBox="1"/>
          <p:nvPr/>
        </p:nvSpPr>
        <p:spPr>
          <a:xfrm>
            <a:off x="1064623" y="827328"/>
            <a:ext cx="7367451" cy="523220"/>
          </a:xfrm>
          <a:prstGeom prst="rect">
            <a:avLst/>
          </a:prstGeom>
          <a:noFill/>
        </p:spPr>
        <p:txBody>
          <a:bodyPr wrap="square" rtlCol="0">
            <a:spAutoFit/>
          </a:bodyPr>
          <a:lstStyle/>
          <a:p>
            <a:r>
              <a:rPr lang="en-SG" dirty="0">
                <a:latin typeface="Montserrat" panose="00000500000000000000" pitchFamily="2" charset="0"/>
              </a:rPr>
              <a:t>We test the effectiveness of our techniques by re-training the models, applying one technique at a time, then combining both. </a:t>
            </a:r>
          </a:p>
        </p:txBody>
      </p:sp>
      <p:sp>
        <p:nvSpPr>
          <p:cNvPr id="11" name="TextBox 10">
            <a:extLst>
              <a:ext uri="{FF2B5EF4-FFF2-40B4-BE49-F238E27FC236}">
                <a16:creationId xmlns:a16="http://schemas.microsoft.com/office/drawing/2014/main" id="{5F7B3123-295C-537F-D47D-4BEEB67BF57F}"/>
              </a:ext>
            </a:extLst>
          </p:cNvPr>
          <p:cNvSpPr txBox="1"/>
          <p:nvPr/>
        </p:nvSpPr>
        <p:spPr>
          <a:xfrm>
            <a:off x="790303" y="1515291"/>
            <a:ext cx="4807131" cy="954107"/>
          </a:xfrm>
          <a:prstGeom prst="rect">
            <a:avLst/>
          </a:prstGeom>
          <a:noFill/>
        </p:spPr>
        <p:txBody>
          <a:bodyPr wrap="square" rtlCol="0">
            <a:spAutoFit/>
          </a:bodyPr>
          <a:lstStyle/>
          <a:p>
            <a:r>
              <a:rPr lang="en-SG" dirty="0">
                <a:latin typeface="Montserrat" panose="00000500000000000000" pitchFamily="2" charset="0"/>
              </a:rPr>
              <a:t>For 31 x 31 images, we can see that the largest improvement is made when both techniques are applied. We shall select this combination for </a:t>
            </a:r>
            <a:r>
              <a:rPr lang="en-SG" dirty="0" err="1">
                <a:latin typeface="Montserrat" panose="00000500000000000000" pitchFamily="2" charset="0"/>
              </a:rPr>
              <a:t>hypertuning</a:t>
            </a:r>
            <a:r>
              <a:rPr lang="en-SG" dirty="0">
                <a:latin typeface="Montserrat" panose="00000500000000000000" pitchFamily="2" charset="0"/>
              </a:rPr>
              <a:t>.</a:t>
            </a:r>
          </a:p>
        </p:txBody>
      </p:sp>
      <p:sp>
        <p:nvSpPr>
          <p:cNvPr id="16" name="TextBox 15">
            <a:extLst>
              <a:ext uri="{FF2B5EF4-FFF2-40B4-BE49-F238E27FC236}">
                <a16:creationId xmlns:a16="http://schemas.microsoft.com/office/drawing/2014/main" id="{BFB1D497-38BC-4637-B819-505A974B6706}"/>
              </a:ext>
            </a:extLst>
          </p:cNvPr>
          <p:cNvSpPr txBox="1"/>
          <p:nvPr/>
        </p:nvSpPr>
        <p:spPr>
          <a:xfrm>
            <a:off x="790302" y="2495185"/>
            <a:ext cx="4807131" cy="954107"/>
          </a:xfrm>
          <a:prstGeom prst="rect">
            <a:avLst/>
          </a:prstGeom>
          <a:noFill/>
        </p:spPr>
        <p:txBody>
          <a:bodyPr wrap="square">
            <a:spAutoFit/>
          </a:bodyPr>
          <a:lstStyle/>
          <a:p>
            <a:r>
              <a:rPr lang="en-SG" dirty="0">
                <a:latin typeface="Montserrat" panose="00000500000000000000" pitchFamily="2" charset="0"/>
              </a:rPr>
              <a:t>For 128 x 128 images, we can see that the largest improvement is made when </a:t>
            </a:r>
            <a:r>
              <a:rPr lang="en-SG" b="1" dirty="0">
                <a:latin typeface="Montserrat" panose="00000500000000000000" pitchFamily="2" charset="0"/>
              </a:rPr>
              <a:t>only </a:t>
            </a:r>
            <a:r>
              <a:rPr lang="en-SG" dirty="0">
                <a:latin typeface="Montserrat" panose="00000500000000000000" pitchFamily="2" charset="0"/>
              </a:rPr>
              <a:t>augmentation is applied. We shall select this combination for </a:t>
            </a:r>
            <a:r>
              <a:rPr lang="en-SG" dirty="0" err="1">
                <a:latin typeface="Montserrat" panose="00000500000000000000" pitchFamily="2" charset="0"/>
              </a:rPr>
              <a:t>hypertuning</a:t>
            </a:r>
            <a:r>
              <a:rPr lang="en-SG" dirty="0">
                <a:latin typeface="Montserrat" panose="00000500000000000000" pitchFamily="2" charset="0"/>
              </a:rPr>
              <a:t>.</a:t>
            </a:r>
          </a:p>
        </p:txBody>
      </p:sp>
      <p:sp>
        <p:nvSpPr>
          <p:cNvPr id="17" name="TextBox 16">
            <a:extLst>
              <a:ext uri="{FF2B5EF4-FFF2-40B4-BE49-F238E27FC236}">
                <a16:creationId xmlns:a16="http://schemas.microsoft.com/office/drawing/2014/main" id="{502BD4C2-0BD6-0A15-5F54-ED0BC30D725E}"/>
              </a:ext>
            </a:extLst>
          </p:cNvPr>
          <p:cNvSpPr txBox="1"/>
          <p:nvPr/>
        </p:nvSpPr>
        <p:spPr>
          <a:xfrm>
            <a:off x="821504" y="3495459"/>
            <a:ext cx="4854969" cy="738664"/>
          </a:xfrm>
          <a:prstGeom prst="rect">
            <a:avLst/>
          </a:prstGeom>
          <a:noFill/>
        </p:spPr>
        <p:txBody>
          <a:bodyPr wrap="square" rtlCol="0">
            <a:spAutoFit/>
          </a:bodyPr>
          <a:lstStyle/>
          <a:p>
            <a:r>
              <a:rPr lang="en-SG" dirty="0">
                <a:latin typeface="Montserrat" panose="00000500000000000000" pitchFamily="2" charset="0"/>
              </a:rPr>
              <a:t>In addition, we can also see the effects of Image Augmentation, and how it improves the performance of the model(s).</a:t>
            </a:r>
          </a:p>
        </p:txBody>
      </p:sp>
    </p:spTree>
    <p:extLst>
      <p:ext uri="{BB962C8B-B14F-4D97-AF65-F5344CB8AC3E}">
        <p14:creationId xmlns:p14="http://schemas.microsoft.com/office/powerpoint/2010/main" val="4122971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53"/>
          <p:cNvSpPr txBox="1">
            <a:spLocks noGrp="1"/>
          </p:cNvSpPr>
          <p:nvPr>
            <p:ph type="title"/>
          </p:nvPr>
        </p:nvSpPr>
        <p:spPr>
          <a:xfrm>
            <a:off x="1571579" y="191654"/>
            <a:ext cx="6353537" cy="635674"/>
          </a:xfrm>
          <a:prstGeom prst="rect">
            <a:avLst/>
          </a:prstGeom>
          <a:solidFill>
            <a:schemeClr val="bg1"/>
          </a:solidFill>
        </p:spPr>
        <p:txBody>
          <a:bodyPr spcFirstLastPara="1" wrap="square" lIns="91425" tIns="91425" rIns="91425" bIns="91425" anchor="ctr" anchorCtr="0">
            <a:noAutofit/>
          </a:bodyPr>
          <a:lstStyle/>
          <a:p>
            <a:pPr marL="0" lvl="0" indent="0" algn="ctr" rtl="0">
              <a:spcBef>
                <a:spcPts val="0"/>
              </a:spcBef>
              <a:spcAft>
                <a:spcPts val="0"/>
              </a:spcAft>
              <a:buNone/>
            </a:pPr>
            <a:r>
              <a:rPr lang="en-SG" dirty="0" err="1"/>
              <a:t>Hypertuning</a:t>
            </a:r>
            <a:endParaRPr dirty="0"/>
          </a:p>
        </p:txBody>
      </p:sp>
      <p:grpSp>
        <p:nvGrpSpPr>
          <p:cNvPr id="1824" name="Google Shape;1824;p53"/>
          <p:cNvGrpSpPr/>
          <p:nvPr/>
        </p:nvGrpSpPr>
        <p:grpSpPr>
          <a:xfrm>
            <a:off x="5662425" y="4100260"/>
            <a:ext cx="4798122" cy="1703171"/>
            <a:chOff x="4293360" y="3669688"/>
            <a:chExt cx="4798122" cy="1703171"/>
          </a:xfrm>
        </p:grpSpPr>
        <p:grpSp>
          <p:nvGrpSpPr>
            <p:cNvPr id="1825" name="Google Shape;1825;p53"/>
            <p:cNvGrpSpPr/>
            <p:nvPr/>
          </p:nvGrpSpPr>
          <p:grpSpPr>
            <a:xfrm rot="-2276445">
              <a:off x="7408345" y="3903937"/>
              <a:ext cx="707043" cy="1104365"/>
              <a:chOff x="2819732" y="-1249761"/>
              <a:chExt cx="685358" cy="1070495"/>
            </a:xfrm>
          </p:grpSpPr>
          <p:sp>
            <p:nvSpPr>
              <p:cNvPr id="1826" name="Google Shape;1826;p53"/>
              <p:cNvSpPr/>
              <p:nvPr/>
            </p:nvSpPr>
            <p:spPr>
              <a:xfrm>
                <a:off x="2820651" y="-1249429"/>
                <a:ext cx="684439" cy="1070163"/>
              </a:xfrm>
              <a:custGeom>
                <a:avLst/>
                <a:gdLst/>
                <a:ahLst/>
                <a:cxnLst/>
                <a:rect l="l" t="t" r="r" b="b"/>
                <a:pathLst>
                  <a:path w="8299" h="12976" extrusionOk="0">
                    <a:moveTo>
                      <a:pt x="4261" y="1"/>
                    </a:moveTo>
                    <a:lnTo>
                      <a:pt x="4261" y="1"/>
                    </a:lnTo>
                    <a:cubicBezTo>
                      <a:pt x="4500" y="1072"/>
                      <a:pt x="4670" y="2158"/>
                      <a:pt x="4762" y="3252"/>
                    </a:cubicBezTo>
                    <a:cubicBezTo>
                      <a:pt x="4762" y="3337"/>
                      <a:pt x="4770" y="3414"/>
                      <a:pt x="4778" y="3499"/>
                    </a:cubicBezTo>
                    <a:cubicBezTo>
                      <a:pt x="4677" y="3383"/>
                      <a:pt x="4585" y="3267"/>
                      <a:pt x="4485" y="3160"/>
                    </a:cubicBezTo>
                    <a:cubicBezTo>
                      <a:pt x="4392" y="3044"/>
                      <a:pt x="4292" y="2905"/>
                      <a:pt x="4207" y="2782"/>
                    </a:cubicBezTo>
                    <a:cubicBezTo>
                      <a:pt x="4115" y="2659"/>
                      <a:pt x="4030" y="2520"/>
                      <a:pt x="3953" y="2389"/>
                    </a:cubicBezTo>
                    <a:cubicBezTo>
                      <a:pt x="3876" y="2250"/>
                      <a:pt x="3815" y="2112"/>
                      <a:pt x="3737" y="1965"/>
                    </a:cubicBezTo>
                    <a:lnTo>
                      <a:pt x="3737" y="1965"/>
                    </a:lnTo>
                    <a:cubicBezTo>
                      <a:pt x="3737" y="2127"/>
                      <a:pt x="3768" y="2289"/>
                      <a:pt x="3830" y="2443"/>
                    </a:cubicBezTo>
                    <a:cubicBezTo>
                      <a:pt x="3884" y="2605"/>
                      <a:pt x="3961" y="2751"/>
                      <a:pt x="4053" y="2882"/>
                    </a:cubicBezTo>
                    <a:cubicBezTo>
                      <a:pt x="4154" y="3021"/>
                      <a:pt x="4261" y="3144"/>
                      <a:pt x="4385" y="3252"/>
                    </a:cubicBezTo>
                    <a:cubicBezTo>
                      <a:pt x="4500" y="3360"/>
                      <a:pt x="4631" y="3445"/>
                      <a:pt x="4770" y="3506"/>
                    </a:cubicBezTo>
                    <a:cubicBezTo>
                      <a:pt x="4847" y="4516"/>
                      <a:pt x="4816" y="5525"/>
                      <a:pt x="4677" y="6527"/>
                    </a:cubicBezTo>
                    <a:cubicBezTo>
                      <a:pt x="4631" y="6789"/>
                      <a:pt x="4570" y="7058"/>
                      <a:pt x="4500" y="7320"/>
                    </a:cubicBezTo>
                    <a:cubicBezTo>
                      <a:pt x="4431" y="7582"/>
                      <a:pt x="4338" y="7844"/>
                      <a:pt x="4261" y="8106"/>
                    </a:cubicBezTo>
                    <a:cubicBezTo>
                      <a:pt x="4107" y="8576"/>
                      <a:pt x="3984" y="9061"/>
                      <a:pt x="3892" y="9547"/>
                    </a:cubicBezTo>
                    <a:cubicBezTo>
                      <a:pt x="3815" y="9470"/>
                      <a:pt x="3737" y="9393"/>
                      <a:pt x="3653" y="9308"/>
                    </a:cubicBezTo>
                    <a:lnTo>
                      <a:pt x="3514" y="9154"/>
                    </a:lnTo>
                    <a:cubicBezTo>
                      <a:pt x="3468" y="9100"/>
                      <a:pt x="3422" y="9046"/>
                      <a:pt x="3368" y="8992"/>
                    </a:cubicBezTo>
                    <a:lnTo>
                      <a:pt x="3090" y="8684"/>
                    </a:lnTo>
                    <a:cubicBezTo>
                      <a:pt x="3144" y="8607"/>
                      <a:pt x="3183" y="8514"/>
                      <a:pt x="3206" y="8422"/>
                    </a:cubicBezTo>
                    <a:cubicBezTo>
                      <a:pt x="3237" y="8299"/>
                      <a:pt x="3252" y="8168"/>
                      <a:pt x="3260" y="8037"/>
                    </a:cubicBezTo>
                    <a:cubicBezTo>
                      <a:pt x="3275" y="7782"/>
                      <a:pt x="3267" y="7521"/>
                      <a:pt x="3244" y="7266"/>
                    </a:cubicBezTo>
                    <a:cubicBezTo>
                      <a:pt x="3214" y="7012"/>
                      <a:pt x="3175" y="6758"/>
                      <a:pt x="3121" y="6511"/>
                    </a:cubicBezTo>
                    <a:cubicBezTo>
                      <a:pt x="3067" y="6257"/>
                      <a:pt x="2998" y="6010"/>
                      <a:pt x="2913" y="5772"/>
                    </a:cubicBezTo>
                    <a:lnTo>
                      <a:pt x="2913" y="5772"/>
                    </a:lnTo>
                    <a:cubicBezTo>
                      <a:pt x="2928" y="6026"/>
                      <a:pt x="2959" y="6280"/>
                      <a:pt x="2982" y="6534"/>
                    </a:cubicBezTo>
                    <a:cubicBezTo>
                      <a:pt x="3013" y="6781"/>
                      <a:pt x="3036" y="7035"/>
                      <a:pt x="3059" y="7282"/>
                    </a:cubicBezTo>
                    <a:lnTo>
                      <a:pt x="3059" y="7312"/>
                    </a:lnTo>
                    <a:lnTo>
                      <a:pt x="2759" y="6812"/>
                    </a:lnTo>
                    <a:lnTo>
                      <a:pt x="2582" y="6511"/>
                    </a:lnTo>
                    <a:cubicBezTo>
                      <a:pt x="2520" y="6403"/>
                      <a:pt x="2451" y="6303"/>
                      <a:pt x="2381" y="6203"/>
                    </a:cubicBezTo>
                    <a:lnTo>
                      <a:pt x="2381" y="6203"/>
                    </a:lnTo>
                    <a:cubicBezTo>
                      <a:pt x="2389" y="6326"/>
                      <a:pt x="2412" y="6450"/>
                      <a:pt x="2451" y="6565"/>
                    </a:cubicBezTo>
                    <a:cubicBezTo>
                      <a:pt x="2489" y="6688"/>
                      <a:pt x="2543" y="6796"/>
                      <a:pt x="2605" y="6904"/>
                    </a:cubicBezTo>
                    <a:cubicBezTo>
                      <a:pt x="2674" y="7012"/>
                      <a:pt x="2744" y="7104"/>
                      <a:pt x="2836" y="7197"/>
                    </a:cubicBezTo>
                    <a:cubicBezTo>
                      <a:pt x="2905" y="7274"/>
                      <a:pt x="2982" y="7336"/>
                      <a:pt x="3067" y="7390"/>
                    </a:cubicBezTo>
                    <a:cubicBezTo>
                      <a:pt x="3090" y="7605"/>
                      <a:pt x="3113" y="7821"/>
                      <a:pt x="3121" y="8037"/>
                    </a:cubicBezTo>
                    <a:cubicBezTo>
                      <a:pt x="3129" y="8160"/>
                      <a:pt x="3129" y="8283"/>
                      <a:pt x="3121" y="8407"/>
                    </a:cubicBezTo>
                    <a:cubicBezTo>
                      <a:pt x="3113" y="8491"/>
                      <a:pt x="3098" y="8576"/>
                      <a:pt x="3075" y="8661"/>
                    </a:cubicBezTo>
                    <a:lnTo>
                      <a:pt x="2813" y="8345"/>
                    </a:lnTo>
                    <a:cubicBezTo>
                      <a:pt x="2451" y="7898"/>
                      <a:pt x="2127" y="7428"/>
                      <a:pt x="1842" y="6935"/>
                    </a:cubicBezTo>
                    <a:cubicBezTo>
                      <a:pt x="1649" y="6611"/>
                      <a:pt x="1472" y="6280"/>
                      <a:pt x="1310" y="5949"/>
                    </a:cubicBezTo>
                    <a:cubicBezTo>
                      <a:pt x="1341" y="5910"/>
                      <a:pt x="1364" y="5872"/>
                      <a:pt x="1387" y="5833"/>
                    </a:cubicBezTo>
                    <a:cubicBezTo>
                      <a:pt x="1434" y="5748"/>
                      <a:pt x="1465" y="5656"/>
                      <a:pt x="1488" y="5563"/>
                    </a:cubicBezTo>
                    <a:cubicBezTo>
                      <a:pt x="1526" y="5386"/>
                      <a:pt x="1534" y="5194"/>
                      <a:pt x="1518" y="5009"/>
                    </a:cubicBezTo>
                    <a:cubicBezTo>
                      <a:pt x="1503" y="4824"/>
                      <a:pt x="1472" y="4647"/>
                      <a:pt x="1426" y="4469"/>
                    </a:cubicBezTo>
                    <a:cubicBezTo>
                      <a:pt x="1380" y="4284"/>
                      <a:pt x="1318" y="4115"/>
                      <a:pt x="1233" y="3953"/>
                    </a:cubicBezTo>
                    <a:lnTo>
                      <a:pt x="1233" y="3953"/>
                    </a:lnTo>
                    <a:cubicBezTo>
                      <a:pt x="1264" y="4315"/>
                      <a:pt x="1318" y="4670"/>
                      <a:pt x="1341" y="5024"/>
                    </a:cubicBezTo>
                    <a:cubicBezTo>
                      <a:pt x="1357" y="5194"/>
                      <a:pt x="1357" y="5371"/>
                      <a:pt x="1349" y="5548"/>
                    </a:cubicBezTo>
                    <a:cubicBezTo>
                      <a:pt x="1341" y="5664"/>
                      <a:pt x="1318" y="5779"/>
                      <a:pt x="1280" y="5887"/>
                    </a:cubicBezTo>
                    <a:cubicBezTo>
                      <a:pt x="1203" y="5725"/>
                      <a:pt x="1126" y="5571"/>
                      <a:pt x="1056" y="5409"/>
                    </a:cubicBezTo>
                    <a:cubicBezTo>
                      <a:pt x="948" y="5147"/>
                      <a:pt x="833" y="4878"/>
                      <a:pt x="733" y="4608"/>
                    </a:cubicBezTo>
                    <a:cubicBezTo>
                      <a:pt x="686" y="4477"/>
                      <a:pt x="640" y="4346"/>
                      <a:pt x="586" y="4207"/>
                    </a:cubicBezTo>
                    <a:cubicBezTo>
                      <a:pt x="532" y="4069"/>
                      <a:pt x="494" y="3930"/>
                      <a:pt x="432" y="3799"/>
                    </a:cubicBezTo>
                    <a:lnTo>
                      <a:pt x="432" y="3799"/>
                    </a:lnTo>
                    <a:cubicBezTo>
                      <a:pt x="509" y="4076"/>
                      <a:pt x="571" y="4362"/>
                      <a:pt x="656" y="4639"/>
                    </a:cubicBezTo>
                    <a:cubicBezTo>
                      <a:pt x="709" y="4824"/>
                      <a:pt x="771" y="5009"/>
                      <a:pt x="833" y="5194"/>
                    </a:cubicBezTo>
                    <a:cubicBezTo>
                      <a:pt x="702" y="5140"/>
                      <a:pt x="586" y="5086"/>
                      <a:pt x="471" y="5024"/>
                    </a:cubicBezTo>
                    <a:cubicBezTo>
                      <a:pt x="394" y="4986"/>
                      <a:pt x="317" y="4947"/>
                      <a:pt x="239" y="4893"/>
                    </a:cubicBezTo>
                    <a:cubicBezTo>
                      <a:pt x="162" y="4847"/>
                      <a:pt x="85" y="4793"/>
                      <a:pt x="1" y="4739"/>
                    </a:cubicBezTo>
                    <a:lnTo>
                      <a:pt x="1" y="4739"/>
                    </a:lnTo>
                    <a:cubicBezTo>
                      <a:pt x="62" y="4939"/>
                      <a:pt x="201" y="5101"/>
                      <a:pt x="386" y="5186"/>
                    </a:cubicBezTo>
                    <a:cubicBezTo>
                      <a:pt x="471" y="5240"/>
                      <a:pt x="571" y="5271"/>
                      <a:pt x="671" y="5286"/>
                    </a:cubicBezTo>
                    <a:cubicBezTo>
                      <a:pt x="702" y="5290"/>
                      <a:pt x="734" y="5292"/>
                      <a:pt x="767" y="5292"/>
                    </a:cubicBezTo>
                    <a:cubicBezTo>
                      <a:pt x="800" y="5292"/>
                      <a:pt x="833" y="5290"/>
                      <a:pt x="864" y="5286"/>
                    </a:cubicBezTo>
                    <a:cubicBezTo>
                      <a:pt x="887" y="5348"/>
                      <a:pt x="910" y="5409"/>
                      <a:pt x="933" y="5463"/>
                    </a:cubicBezTo>
                    <a:cubicBezTo>
                      <a:pt x="1141" y="6010"/>
                      <a:pt x="1387" y="6534"/>
                      <a:pt x="1688" y="7027"/>
                    </a:cubicBezTo>
                    <a:cubicBezTo>
                      <a:pt x="1765" y="7151"/>
                      <a:pt x="1834" y="7282"/>
                      <a:pt x="1919" y="7397"/>
                    </a:cubicBezTo>
                    <a:lnTo>
                      <a:pt x="2158" y="7759"/>
                    </a:lnTo>
                    <a:lnTo>
                      <a:pt x="2212" y="7821"/>
                    </a:lnTo>
                    <a:cubicBezTo>
                      <a:pt x="2151" y="7830"/>
                      <a:pt x="2090" y="7834"/>
                      <a:pt x="2030" y="7834"/>
                    </a:cubicBezTo>
                    <a:cubicBezTo>
                      <a:pt x="1937" y="7834"/>
                      <a:pt x="1846" y="7824"/>
                      <a:pt x="1757" y="7806"/>
                    </a:cubicBezTo>
                    <a:cubicBezTo>
                      <a:pt x="1603" y="7775"/>
                      <a:pt x="1465" y="7713"/>
                      <a:pt x="1326" y="7636"/>
                    </a:cubicBezTo>
                    <a:lnTo>
                      <a:pt x="1233" y="7582"/>
                    </a:lnTo>
                    <a:lnTo>
                      <a:pt x="1133" y="7513"/>
                    </a:lnTo>
                    <a:cubicBezTo>
                      <a:pt x="1072" y="7467"/>
                      <a:pt x="1018" y="7413"/>
                      <a:pt x="948" y="7366"/>
                    </a:cubicBezTo>
                    <a:cubicBezTo>
                      <a:pt x="887" y="7312"/>
                      <a:pt x="833" y="7251"/>
                      <a:pt x="771" y="7197"/>
                    </a:cubicBezTo>
                    <a:cubicBezTo>
                      <a:pt x="709" y="7143"/>
                      <a:pt x="656" y="7081"/>
                      <a:pt x="594" y="7027"/>
                    </a:cubicBezTo>
                    <a:lnTo>
                      <a:pt x="594" y="7027"/>
                    </a:lnTo>
                    <a:cubicBezTo>
                      <a:pt x="625" y="7104"/>
                      <a:pt x="663" y="7174"/>
                      <a:pt x="702" y="7251"/>
                    </a:cubicBezTo>
                    <a:cubicBezTo>
                      <a:pt x="740" y="7328"/>
                      <a:pt x="794" y="7397"/>
                      <a:pt x="848" y="7459"/>
                    </a:cubicBezTo>
                    <a:cubicBezTo>
                      <a:pt x="879" y="7490"/>
                      <a:pt x="902" y="7528"/>
                      <a:pt x="933" y="7559"/>
                    </a:cubicBezTo>
                    <a:cubicBezTo>
                      <a:pt x="964" y="7590"/>
                      <a:pt x="995" y="7621"/>
                      <a:pt x="1033" y="7644"/>
                    </a:cubicBezTo>
                    <a:lnTo>
                      <a:pt x="1133" y="7729"/>
                    </a:lnTo>
                    <a:lnTo>
                      <a:pt x="1249" y="7798"/>
                    </a:lnTo>
                    <a:cubicBezTo>
                      <a:pt x="1395" y="7883"/>
                      <a:pt x="1572" y="7937"/>
                      <a:pt x="1750" y="7944"/>
                    </a:cubicBezTo>
                    <a:cubicBezTo>
                      <a:pt x="1770" y="7946"/>
                      <a:pt x="1791" y="7947"/>
                      <a:pt x="1812" y="7947"/>
                    </a:cubicBezTo>
                    <a:cubicBezTo>
                      <a:pt x="1954" y="7947"/>
                      <a:pt x="2099" y="7903"/>
                      <a:pt x="2220" y="7829"/>
                    </a:cubicBezTo>
                    <a:cubicBezTo>
                      <a:pt x="2289" y="7929"/>
                      <a:pt x="2366" y="8014"/>
                      <a:pt x="2435" y="8106"/>
                    </a:cubicBezTo>
                    <a:lnTo>
                      <a:pt x="2566" y="8276"/>
                    </a:lnTo>
                    <a:lnTo>
                      <a:pt x="2713" y="8437"/>
                    </a:lnTo>
                    <a:cubicBezTo>
                      <a:pt x="3075" y="8853"/>
                      <a:pt x="3475" y="9231"/>
                      <a:pt x="3907" y="9562"/>
                    </a:cubicBezTo>
                    <a:cubicBezTo>
                      <a:pt x="3899" y="9616"/>
                      <a:pt x="3892" y="9662"/>
                      <a:pt x="3876" y="9716"/>
                    </a:cubicBezTo>
                    <a:cubicBezTo>
                      <a:pt x="3861" y="9855"/>
                      <a:pt x="3830" y="9986"/>
                      <a:pt x="3822" y="10125"/>
                    </a:cubicBezTo>
                    <a:lnTo>
                      <a:pt x="3799" y="10333"/>
                    </a:lnTo>
                    <a:cubicBezTo>
                      <a:pt x="3791" y="10402"/>
                      <a:pt x="3784" y="10471"/>
                      <a:pt x="3784" y="10541"/>
                    </a:cubicBezTo>
                    <a:cubicBezTo>
                      <a:pt x="3761" y="10818"/>
                      <a:pt x="3768" y="11096"/>
                      <a:pt x="3799" y="11373"/>
                    </a:cubicBezTo>
                    <a:cubicBezTo>
                      <a:pt x="3830" y="11650"/>
                      <a:pt x="3884" y="11920"/>
                      <a:pt x="3969" y="12190"/>
                    </a:cubicBezTo>
                    <a:cubicBezTo>
                      <a:pt x="4046" y="12452"/>
                      <a:pt x="4130" y="12714"/>
                      <a:pt x="4231" y="12976"/>
                    </a:cubicBezTo>
                    <a:cubicBezTo>
                      <a:pt x="4084" y="12444"/>
                      <a:pt x="3930" y="11912"/>
                      <a:pt x="3899" y="11365"/>
                    </a:cubicBezTo>
                    <a:cubicBezTo>
                      <a:pt x="3892" y="11165"/>
                      <a:pt x="3892" y="10965"/>
                      <a:pt x="3899" y="10757"/>
                    </a:cubicBezTo>
                    <a:cubicBezTo>
                      <a:pt x="4408" y="10610"/>
                      <a:pt x="4878" y="10371"/>
                      <a:pt x="5309" y="10071"/>
                    </a:cubicBezTo>
                    <a:cubicBezTo>
                      <a:pt x="5564" y="9894"/>
                      <a:pt x="5795" y="9693"/>
                      <a:pt x="6010" y="9478"/>
                    </a:cubicBezTo>
                    <a:cubicBezTo>
                      <a:pt x="6087" y="9508"/>
                      <a:pt x="6157" y="9539"/>
                      <a:pt x="6234" y="9555"/>
                    </a:cubicBezTo>
                    <a:cubicBezTo>
                      <a:pt x="6293" y="9564"/>
                      <a:pt x="6351" y="9567"/>
                      <a:pt x="6410" y="9567"/>
                    </a:cubicBezTo>
                    <a:cubicBezTo>
                      <a:pt x="6451" y="9567"/>
                      <a:pt x="6493" y="9565"/>
                      <a:pt x="6534" y="9562"/>
                    </a:cubicBezTo>
                    <a:cubicBezTo>
                      <a:pt x="6735" y="9539"/>
                      <a:pt x="6927" y="9478"/>
                      <a:pt x="7097" y="9377"/>
                    </a:cubicBezTo>
                    <a:cubicBezTo>
                      <a:pt x="7266" y="9285"/>
                      <a:pt x="7420" y="9162"/>
                      <a:pt x="7559" y="9023"/>
                    </a:cubicBezTo>
                    <a:cubicBezTo>
                      <a:pt x="7698" y="8884"/>
                      <a:pt x="7813" y="8730"/>
                      <a:pt x="7906" y="8561"/>
                    </a:cubicBezTo>
                    <a:lnTo>
                      <a:pt x="7906" y="8561"/>
                    </a:lnTo>
                    <a:cubicBezTo>
                      <a:pt x="7759" y="8684"/>
                      <a:pt x="7613" y="8800"/>
                      <a:pt x="7467" y="8915"/>
                    </a:cubicBezTo>
                    <a:cubicBezTo>
                      <a:pt x="7320" y="9031"/>
                      <a:pt x="7166" y="9131"/>
                      <a:pt x="7012" y="9223"/>
                    </a:cubicBezTo>
                    <a:cubicBezTo>
                      <a:pt x="6850" y="9316"/>
                      <a:pt x="6688" y="9377"/>
                      <a:pt x="6511" y="9424"/>
                    </a:cubicBezTo>
                    <a:cubicBezTo>
                      <a:pt x="6426" y="9447"/>
                      <a:pt x="6334" y="9462"/>
                      <a:pt x="6242" y="9462"/>
                    </a:cubicBezTo>
                    <a:cubicBezTo>
                      <a:pt x="6221" y="9464"/>
                      <a:pt x="6201" y="9465"/>
                      <a:pt x="6181" y="9465"/>
                    </a:cubicBezTo>
                    <a:cubicBezTo>
                      <a:pt x="6132" y="9465"/>
                      <a:pt x="6083" y="9460"/>
                      <a:pt x="6034" y="9454"/>
                    </a:cubicBezTo>
                    <a:cubicBezTo>
                      <a:pt x="6211" y="9277"/>
                      <a:pt x="6380" y="9092"/>
                      <a:pt x="6534" y="8892"/>
                    </a:cubicBezTo>
                    <a:cubicBezTo>
                      <a:pt x="6881" y="8437"/>
                      <a:pt x="7166" y="7952"/>
                      <a:pt x="7397" y="7428"/>
                    </a:cubicBezTo>
                    <a:cubicBezTo>
                      <a:pt x="7505" y="7182"/>
                      <a:pt x="7605" y="6920"/>
                      <a:pt x="7690" y="6658"/>
                    </a:cubicBezTo>
                    <a:lnTo>
                      <a:pt x="7759" y="6658"/>
                    </a:lnTo>
                    <a:cubicBezTo>
                      <a:pt x="7798" y="6658"/>
                      <a:pt x="7836" y="6658"/>
                      <a:pt x="7875" y="6650"/>
                    </a:cubicBezTo>
                    <a:cubicBezTo>
                      <a:pt x="7952" y="6627"/>
                      <a:pt x="8029" y="6596"/>
                      <a:pt x="8098" y="6550"/>
                    </a:cubicBezTo>
                    <a:cubicBezTo>
                      <a:pt x="8168" y="6503"/>
                      <a:pt x="8222" y="6434"/>
                      <a:pt x="8260" y="6357"/>
                    </a:cubicBezTo>
                    <a:cubicBezTo>
                      <a:pt x="8299" y="6280"/>
                      <a:pt x="8299" y="6195"/>
                      <a:pt x="8260" y="6118"/>
                    </a:cubicBezTo>
                    <a:cubicBezTo>
                      <a:pt x="8229" y="6180"/>
                      <a:pt x="8183" y="6234"/>
                      <a:pt x="8129" y="6280"/>
                    </a:cubicBezTo>
                    <a:cubicBezTo>
                      <a:pt x="8083" y="6326"/>
                      <a:pt x="8037" y="6365"/>
                      <a:pt x="7983" y="6403"/>
                    </a:cubicBezTo>
                    <a:cubicBezTo>
                      <a:pt x="7929" y="6442"/>
                      <a:pt x="7867" y="6473"/>
                      <a:pt x="7813" y="6511"/>
                    </a:cubicBezTo>
                    <a:cubicBezTo>
                      <a:pt x="7783" y="6534"/>
                      <a:pt x="7752" y="6557"/>
                      <a:pt x="7721" y="6573"/>
                    </a:cubicBezTo>
                    <a:lnTo>
                      <a:pt x="7698" y="6588"/>
                    </a:lnTo>
                    <a:cubicBezTo>
                      <a:pt x="7775" y="6334"/>
                      <a:pt x="7836" y="6072"/>
                      <a:pt x="7883" y="5810"/>
                    </a:cubicBezTo>
                    <a:lnTo>
                      <a:pt x="7883" y="5810"/>
                    </a:lnTo>
                    <a:cubicBezTo>
                      <a:pt x="7798" y="6080"/>
                      <a:pt x="7705" y="6342"/>
                      <a:pt x="7598" y="6604"/>
                    </a:cubicBezTo>
                    <a:cubicBezTo>
                      <a:pt x="7497" y="6858"/>
                      <a:pt x="7382" y="7112"/>
                      <a:pt x="7259" y="7359"/>
                    </a:cubicBezTo>
                    <a:cubicBezTo>
                      <a:pt x="7166" y="7536"/>
                      <a:pt x="7074" y="7713"/>
                      <a:pt x="6974" y="7883"/>
                    </a:cubicBezTo>
                    <a:cubicBezTo>
                      <a:pt x="6966" y="7682"/>
                      <a:pt x="6943" y="7482"/>
                      <a:pt x="6904" y="7282"/>
                    </a:cubicBezTo>
                    <a:cubicBezTo>
                      <a:pt x="6889" y="7182"/>
                      <a:pt x="6866" y="7089"/>
                      <a:pt x="6843" y="6981"/>
                    </a:cubicBezTo>
                    <a:cubicBezTo>
                      <a:pt x="6819" y="6881"/>
                      <a:pt x="6781" y="6781"/>
                      <a:pt x="6742" y="6688"/>
                    </a:cubicBezTo>
                    <a:cubicBezTo>
                      <a:pt x="6712" y="6789"/>
                      <a:pt x="6704" y="6896"/>
                      <a:pt x="6704" y="7004"/>
                    </a:cubicBezTo>
                    <a:cubicBezTo>
                      <a:pt x="6704" y="7104"/>
                      <a:pt x="6712" y="7212"/>
                      <a:pt x="6727" y="7312"/>
                    </a:cubicBezTo>
                    <a:cubicBezTo>
                      <a:pt x="6750" y="7420"/>
                      <a:pt x="6773" y="7521"/>
                      <a:pt x="6812" y="7613"/>
                    </a:cubicBezTo>
                    <a:cubicBezTo>
                      <a:pt x="6850" y="7713"/>
                      <a:pt x="6904" y="7806"/>
                      <a:pt x="6974" y="7890"/>
                    </a:cubicBezTo>
                    <a:cubicBezTo>
                      <a:pt x="6935" y="7952"/>
                      <a:pt x="6889" y="8021"/>
                      <a:pt x="6850" y="8091"/>
                    </a:cubicBezTo>
                    <a:cubicBezTo>
                      <a:pt x="6704" y="8322"/>
                      <a:pt x="6542" y="8553"/>
                      <a:pt x="6373" y="8769"/>
                    </a:cubicBezTo>
                    <a:cubicBezTo>
                      <a:pt x="6203" y="8992"/>
                      <a:pt x="6026" y="9200"/>
                      <a:pt x="5833" y="9393"/>
                    </a:cubicBezTo>
                    <a:cubicBezTo>
                      <a:pt x="5633" y="9593"/>
                      <a:pt x="5425" y="9778"/>
                      <a:pt x="5209" y="9948"/>
                    </a:cubicBezTo>
                    <a:lnTo>
                      <a:pt x="5194" y="9963"/>
                    </a:lnTo>
                    <a:cubicBezTo>
                      <a:pt x="5132" y="9824"/>
                      <a:pt x="5109" y="9678"/>
                      <a:pt x="5109" y="9531"/>
                    </a:cubicBezTo>
                    <a:cubicBezTo>
                      <a:pt x="5109" y="9354"/>
                      <a:pt x="5132" y="9185"/>
                      <a:pt x="5163" y="9008"/>
                    </a:cubicBezTo>
                    <a:lnTo>
                      <a:pt x="5163" y="8992"/>
                    </a:lnTo>
                    <a:cubicBezTo>
                      <a:pt x="5209" y="8992"/>
                      <a:pt x="5263" y="8984"/>
                      <a:pt x="5302" y="8969"/>
                    </a:cubicBezTo>
                    <a:cubicBezTo>
                      <a:pt x="5394" y="8938"/>
                      <a:pt x="5471" y="8884"/>
                      <a:pt x="5525" y="8807"/>
                    </a:cubicBezTo>
                    <a:cubicBezTo>
                      <a:pt x="5579" y="8738"/>
                      <a:pt x="5617" y="8653"/>
                      <a:pt x="5641" y="8568"/>
                    </a:cubicBezTo>
                    <a:cubicBezTo>
                      <a:pt x="5656" y="8484"/>
                      <a:pt x="5656" y="8391"/>
                      <a:pt x="5641" y="8306"/>
                    </a:cubicBezTo>
                    <a:cubicBezTo>
                      <a:pt x="5540" y="8453"/>
                      <a:pt x="5471" y="8584"/>
                      <a:pt x="5386" y="8692"/>
                    </a:cubicBezTo>
                    <a:cubicBezTo>
                      <a:pt x="5340" y="8746"/>
                      <a:pt x="5294" y="8800"/>
                      <a:pt x="5240" y="8846"/>
                    </a:cubicBezTo>
                    <a:cubicBezTo>
                      <a:pt x="5225" y="8853"/>
                      <a:pt x="5209" y="8869"/>
                      <a:pt x="5194" y="8877"/>
                    </a:cubicBezTo>
                    <a:cubicBezTo>
                      <a:pt x="5255" y="8568"/>
                      <a:pt x="5348" y="8268"/>
                      <a:pt x="5433" y="7944"/>
                    </a:cubicBezTo>
                    <a:lnTo>
                      <a:pt x="5433" y="7944"/>
                    </a:lnTo>
                    <a:cubicBezTo>
                      <a:pt x="5317" y="8098"/>
                      <a:pt x="5225" y="8260"/>
                      <a:pt x="5155" y="8437"/>
                    </a:cubicBezTo>
                    <a:cubicBezTo>
                      <a:pt x="5078" y="8607"/>
                      <a:pt x="5024" y="8784"/>
                      <a:pt x="4986" y="8969"/>
                    </a:cubicBezTo>
                    <a:cubicBezTo>
                      <a:pt x="4947" y="9162"/>
                      <a:pt x="4939" y="9354"/>
                      <a:pt x="4963" y="9547"/>
                    </a:cubicBezTo>
                    <a:cubicBezTo>
                      <a:pt x="4986" y="9709"/>
                      <a:pt x="5055" y="9855"/>
                      <a:pt x="5163" y="9978"/>
                    </a:cubicBezTo>
                    <a:cubicBezTo>
                      <a:pt x="5070" y="10055"/>
                      <a:pt x="4970" y="10117"/>
                      <a:pt x="4878" y="10194"/>
                    </a:cubicBezTo>
                    <a:cubicBezTo>
                      <a:pt x="4755" y="10263"/>
                      <a:pt x="4647" y="10348"/>
                      <a:pt x="4523" y="10410"/>
                    </a:cubicBezTo>
                    <a:cubicBezTo>
                      <a:pt x="4315" y="10533"/>
                      <a:pt x="4107" y="10641"/>
                      <a:pt x="3892" y="10733"/>
                    </a:cubicBezTo>
                    <a:cubicBezTo>
                      <a:pt x="3907" y="10394"/>
                      <a:pt x="3953" y="10063"/>
                      <a:pt x="4023" y="9732"/>
                    </a:cubicBezTo>
                    <a:cubicBezTo>
                      <a:pt x="4130" y="9200"/>
                      <a:pt x="4269" y="8669"/>
                      <a:pt x="4439" y="8145"/>
                    </a:cubicBezTo>
                    <a:cubicBezTo>
                      <a:pt x="4523" y="7890"/>
                      <a:pt x="4608" y="7628"/>
                      <a:pt x="4685" y="7359"/>
                    </a:cubicBezTo>
                    <a:cubicBezTo>
                      <a:pt x="4755" y="7089"/>
                      <a:pt x="4816" y="6819"/>
                      <a:pt x="4855" y="6542"/>
                    </a:cubicBezTo>
                    <a:cubicBezTo>
                      <a:pt x="5024" y="5440"/>
                      <a:pt x="5001" y="4331"/>
                      <a:pt x="4885" y="3237"/>
                    </a:cubicBezTo>
                    <a:cubicBezTo>
                      <a:pt x="4847" y="2874"/>
                      <a:pt x="4801" y="2528"/>
                      <a:pt x="4739" y="2173"/>
                    </a:cubicBezTo>
                    <a:cubicBezTo>
                      <a:pt x="4909" y="2135"/>
                      <a:pt x="5063" y="2042"/>
                      <a:pt x="5186" y="1911"/>
                    </a:cubicBezTo>
                    <a:cubicBezTo>
                      <a:pt x="5248" y="1834"/>
                      <a:pt x="5309" y="1757"/>
                      <a:pt x="5355" y="1665"/>
                    </a:cubicBezTo>
                    <a:cubicBezTo>
                      <a:pt x="5402" y="1580"/>
                      <a:pt x="5440" y="1488"/>
                      <a:pt x="5471" y="1387"/>
                    </a:cubicBezTo>
                    <a:cubicBezTo>
                      <a:pt x="5525" y="1203"/>
                      <a:pt x="5556" y="1010"/>
                      <a:pt x="5556" y="810"/>
                    </a:cubicBezTo>
                    <a:cubicBezTo>
                      <a:pt x="5556" y="717"/>
                      <a:pt x="5548" y="617"/>
                      <a:pt x="5540" y="525"/>
                    </a:cubicBezTo>
                    <a:cubicBezTo>
                      <a:pt x="5525" y="424"/>
                      <a:pt x="5502" y="332"/>
                      <a:pt x="5471" y="239"/>
                    </a:cubicBezTo>
                    <a:cubicBezTo>
                      <a:pt x="5463" y="424"/>
                      <a:pt x="5448" y="617"/>
                      <a:pt x="5417" y="802"/>
                    </a:cubicBezTo>
                    <a:cubicBezTo>
                      <a:pt x="5386" y="987"/>
                      <a:pt x="5348" y="1164"/>
                      <a:pt x="5294" y="1341"/>
                    </a:cubicBezTo>
                    <a:cubicBezTo>
                      <a:pt x="5248" y="1518"/>
                      <a:pt x="5171" y="1680"/>
                      <a:pt x="5070" y="1827"/>
                    </a:cubicBezTo>
                    <a:cubicBezTo>
                      <a:pt x="4986" y="1958"/>
                      <a:pt x="4870" y="2065"/>
                      <a:pt x="4739" y="2150"/>
                    </a:cubicBezTo>
                    <a:cubicBezTo>
                      <a:pt x="4624" y="1426"/>
                      <a:pt x="4462" y="709"/>
                      <a:pt x="4261"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7" name="Google Shape;1827;p53"/>
              <p:cNvGrpSpPr/>
              <p:nvPr/>
            </p:nvGrpSpPr>
            <p:grpSpPr>
              <a:xfrm>
                <a:off x="2819732" y="-1249761"/>
                <a:ext cx="684439" cy="1070163"/>
                <a:chOff x="3657932" y="-1097361"/>
                <a:chExt cx="684439" cy="1070163"/>
              </a:xfrm>
            </p:grpSpPr>
            <p:sp>
              <p:nvSpPr>
                <p:cNvPr id="1828" name="Google Shape;1828;p53"/>
                <p:cNvSpPr/>
                <p:nvPr/>
              </p:nvSpPr>
              <p:spPr>
                <a:xfrm>
                  <a:off x="3968029" y="-1097361"/>
                  <a:ext cx="104987" cy="1070163"/>
                </a:xfrm>
                <a:custGeom>
                  <a:avLst/>
                  <a:gdLst/>
                  <a:ahLst/>
                  <a:cxnLst/>
                  <a:rect l="l" t="t" r="r" b="b"/>
                  <a:pathLst>
                    <a:path w="1273" h="12976" extrusionOk="0">
                      <a:moveTo>
                        <a:pt x="509" y="0"/>
                      </a:moveTo>
                      <a:cubicBezTo>
                        <a:pt x="748" y="1071"/>
                        <a:pt x="918" y="2158"/>
                        <a:pt x="1010" y="3252"/>
                      </a:cubicBezTo>
                      <a:cubicBezTo>
                        <a:pt x="1095" y="4346"/>
                        <a:pt x="1103" y="5448"/>
                        <a:pt x="933" y="6526"/>
                      </a:cubicBezTo>
                      <a:cubicBezTo>
                        <a:pt x="887" y="6796"/>
                        <a:pt x="825" y="7058"/>
                        <a:pt x="756" y="7328"/>
                      </a:cubicBezTo>
                      <a:cubicBezTo>
                        <a:pt x="687" y="7582"/>
                        <a:pt x="594" y="7844"/>
                        <a:pt x="517" y="8106"/>
                      </a:cubicBezTo>
                      <a:cubicBezTo>
                        <a:pt x="348" y="8637"/>
                        <a:pt x="217" y="9177"/>
                        <a:pt x="116" y="9716"/>
                      </a:cubicBezTo>
                      <a:cubicBezTo>
                        <a:pt x="93" y="9855"/>
                        <a:pt x="70" y="9993"/>
                        <a:pt x="55" y="10132"/>
                      </a:cubicBezTo>
                      <a:lnTo>
                        <a:pt x="32" y="10340"/>
                      </a:lnTo>
                      <a:cubicBezTo>
                        <a:pt x="24" y="10402"/>
                        <a:pt x="24" y="10479"/>
                        <a:pt x="16" y="10548"/>
                      </a:cubicBezTo>
                      <a:cubicBezTo>
                        <a:pt x="1" y="10826"/>
                        <a:pt x="9" y="11103"/>
                        <a:pt x="39" y="11380"/>
                      </a:cubicBezTo>
                      <a:cubicBezTo>
                        <a:pt x="70" y="11650"/>
                        <a:pt x="124" y="11927"/>
                        <a:pt x="201" y="12189"/>
                      </a:cubicBezTo>
                      <a:cubicBezTo>
                        <a:pt x="278" y="12459"/>
                        <a:pt x="371" y="12713"/>
                        <a:pt x="463" y="12975"/>
                      </a:cubicBezTo>
                      <a:cubicBezTo>
                        <a:pt x="324" y="12444"/>
                        <a:pt x="163" y="11912"/>
                        <a:pt x="140" y="11365"/>
                      </a:cubicBezTo>
                      <a:cubicBezTo>
                        <a:pt x="109" y="10826"/>
                        <a:pt x="155" y="10278"/>
                        <a:pt x="270" y="9747"/>
                      </a:cubicBezTo>
                      <a:cubicBezTo>
                        <a:pt x="378" y="9208"/>
                        <a:pt x="517" y="8684"/>
                        <a:pt x="687" y="8160"/>
                      </a:cubicBezTo>
                      <a:cubicBezTo>
                        <a:pt x="764" y="7905"/>
                        <a:pt x="856" y="7643"/>
                        <a:pt x="933" y="7374"/>
                      </a:cubicBezTo>
                      <a:cubicBezTo>
                        <a:pt x="1002" y="7104"/>
                        <a:pt x="1056" y="6827"/>
                        <a:pt x="1103" y="6557"/>
                      </a:cubicBezTo>
                      <a:cubicBezTo>
                        <a:pt x="1272" y="5455"/>
                        <a:pt x="1249" y="4338"/>
                        <a:pt x="1133" y="3244"/>
                      </a:cubicBezTo>
                      <a:cubicBezTo>
                        <a:pt x="1018" y="2150"/>
                        <a:pt x="810" y="1064"/>
                        <a:pt x="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3"/>
                <p:cNvSpPr/>
                <p:nvPr/>
              </p:nvSpPr>
              <p:spPr>
                <a:xfrm>
                  <a:off x="4042996" y="-1077650"/>
                  <a:ext cx="73813" cy="160821"/>
                </a:xfrm>
                <a:custGeom>
                  <a:avLst/>
                  <a:gdLst/>
                  <a:ahLst/>
                  <a:cxnLst/>
                  <a:rect l="l" t="t" r="r" b="b"/>
                  <a:pathLst>
                    <a:path w="895" h="1950" extrusionOk="0">
                      <a:moveTo>
                        <a:pt x="810" y="0"/>
                      </a:moveTo>
                      <a:cubicBezTo>
                        <a:pt x="802" y="185"/>
                        <a:pt x="779" y="370"/>
                        <a:pt x="748" y="563"/>
                      </a:cubicBezTo>
                      <a:cubicBezTo>
                        <a:pt x="725" y="740"/>
                        <a:pt x="687" y="925"/>
                        <a:pt x="633" y="1102"/>
                      </a:cubicBezTo>
                      <a:cubicBezTo>
                        <a:pt x="587" y="1271"/>
                        <a:pt x="510" y="1433"/>
                        <a:pt x="409" y="1587"/>
                      </a:cubicBezTo>
                      <a:cubicBezTo>
                        <a:pt x="301" y="1741"/>
                        <a:pt x="163" y="1865"/>
                        <a:pt x="1" y="1949"/>
                      </a:cubicBezTo>
                      <a:cubicBezTo>
                        <a:pt x="201" y="1926"/>
                        <a:pt x="386" y="1826"/>
                        <a:pt x="517" y="1680"/>
                      </a:cubicBezTo>
                      <a:cubicBezTo>
                        <a:pt x="587" y="1603"/>
                        <a:pt x="648" y="1518"/>
                        <a:pt x="694" y="1433"/>
                      </a:cubicBezTo>
                      <a:cubicBezTo>
                        <a:pt x="741" y="1341"/>
                        <a:pt x="779" y="1248"/>
                        <a:pt x="810" y="1156"/>
                      </a:cubicBezTo>
                      <a:cubicBezTo>
                        <a:pt x="864" y="963"/>
                        <a:pt x="887" y="771"/>
                        <a:pt x="895" y="578"/>
                      </a:cubicBezTo>
                      <a:cubicBezTo>
                        <a:pt x="895" y="478"/>
                        <a:pt x="887" y="378"/>
                        <a:pt x="872" y="285"/>
                      </a:cubicBezTo>
                      <a:cubicBezTo>
                        <a:pt x="864" y="185"/>
                        <a:pt x="841" y="93"/>
                        <a:pt x="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3"/>
                <p:cNvSpPr/>
                <p:nvPr/>
              </p:nvSpPr>
              <p:spPr>
                <a:xfrm>
                  <a:off x="3967452" y="-935962"/>
                  <a:ext cx="87091" cy="129069"/>
                </a:xfrm>
                <a:custGeom>
                  <a:avLst/>
                  <a:gdLst/>
                  <a:ahLst/>
                  <a:cxnLst/>
                  <a:rect l="l" t="t" r="r" b="b"/>
                  <a:pathLst>
                    <a:path w="1056" h="1565" extrusionOk="0">
                      <a:moveTo>
                        <a:pt x="0" y="0"/>
                      </a:moveTo>
                      <a:cubicBezTo>
                        <a:pt x="0" y="170"/>
                        <a:pt x="23" y="332"/>
                        <a:pt x="85" y="486"/>
                      </a:cubicBezTo>
                      <a:cubicBezTo>
                        <a:pt x="139" y="640"/>
                        <a:pt x="216" y="786"/>
                        <a:pt x="316" y="925"/>
                      </a:cubicBezTo>
                      <a:cubicBezTo>
                        <a:pt x="408" y="1056"/>
                        <a:pt x="516" y="1179"/>
                        <a:pt x="640" y="1295"/>
                      </a:cubicBezTo>
                      <a:cubicBezTo>
                        <a:pt x="763" y="1403"/>
                        <a:pt x="902" y="1495"/>
                        <a:pt x="1056" y="1564"/>
                      </a:cubicBezTo>
                      <a:cubicBezTo>
                        <a:pt x="948" y="1441"/>
                        <a:pt x="840" y="1318"/>
                        <a:pt x="740" y="1195"/>
                      </a:cubicBezTo>
                      <a:cubicBezTo>
                        <a:pt x="647" y="1071"/>
                        <a:pt x="547" y="948"/>
                        <a:pt x="462" y="825"/>
                      </a:cubicBezTo>
                      <a:cubicBezTo>
                        <a:pt x="370" y="694"/>
                        <a:pt x="285" y="563"/>
                        <a:pt x="216" y="432"/>
                      </a:cubicBezTo>
                      <a:cubicBezTo>
                        <a:pt x="131" y="293"/>
                        <a:pt x="69" y="14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3"/>
                <p:cNvSpPr/>
                <p:nvPr/>
              </p:nvSpPr>
              <p:spPr>
                <a:xfrm>
                  <a:off x="3694220" y="-783470"/>
                  <a:ext cx="291705" cy="479165"/>
                </a:xfrm>
                <a:custGeom>
                  <a:avLst/>
                  <a:gdLst/>
                  <a:ahLst/>
                  <a:cxnLst/>
                  <a:rect l="l" t="t" r="r" b="b"/>
                  <a:pathLst>
                    <a:path w="3537" h="5810" extrusionOk="0">
                      <a:moveTo>
                        <a:pt x="0" y="0"/>
                      </a:moveTo>
                      <a:lnTo>
                        <a:pt x="0" y="0"/>
                      </a:lnTo>
                      <a:cubicBezTo>
                        <a:pt x="69" y="278"/>
                        <a:pt x="139" y="555"/>
                        <a:pt x="216" y="833"/>
                      </a:cubicBezTo>
                      <a:cubicBezTo>
                        <a:pt x="293" y="1110"/>
                        <a:pt x="393" y="1387"/>
                        <a:pt x="493" y="1657"/>
                      </a:cubicBezTo>
                      <a:cubicBezTo>
                        <a:pt x="701" y="2196"/>
                        <a:pt x="955" y="2720"/>
                        <a:pt x="1248" y="3221"/>
                      </a:cubicBezTo>
                      <a:cubicBezTo>
                        <a:pt x="1325" y="3344"/>
                        <a:pt x="1395" y="3475"/>
                        <a:pt x="1479" y="3591"/>
                      </a:cubicBezTo>
                      <a:lnTo>
                        <a:pt x="1726" y="3953"/>
                      </a:lnTo>
                      <a:cubicBezTo>
                        <a:pt x="1803" y="4069"/>
                        <a:pt x="1903" y="4184"/>
                        <a:pt x="1988" y="4292"/>
                      </a:cubicBezTo>
                      <a:lnTo>
                        <a:pt x="2119" y="4469"/>
                      </a:lnTo>
                      <a:lnTo>
                        <a:pt x="2265" y="4631"/>
                      </a:lnTo>
                      <a:cubicBezTo>
                        <a:pt x="2650" y="5063"/>
                        <a:pt x="3074" y="5463"/>
                        <a:pt x="3537" y="5810"/>
                      </a:cubicBezTo>
                      <a:cubicBezTo>
                        <a:pt x="3436" y="5702"/>
                        <a:pt x="3336" y="5602"/>
                        <a:pt x="3228" y="5502"/>
                      </a:cubicBezTo>
                      <a:lnTo>
                        <a:pt x="3082" y="5348"/>
                      </a:lnTo>
                      <a:cubicBezTo>
                        <a:pt x="3028" y="5301"/>
                        <a:pt x="2982" y="5247"/>
                        <a:pt x="2936" y="5186"/>
                      </a:cubicBezTo>
                      <a:lnTo>
                        <a:pt x="2643" y="4870"/>
                      </a:lnTo>
                      <a:lnTo>
                        <a:pt x="2373" y="4539"/>
                      </a:lnTo>
                      <a:cubicBezTo>
                        <a:pt x="2019" y="4092"/>
                        <a:pt x="1695" y="3622"/>
                        <a:pt x="1402" y="3129"/>
                      </a:cubicBezTo>
                      <a:cubicBezTo>
                        <a:pt x="1110" y="2635"/>
                        <a:pt x="848" y="2127"/>
                        <a:pt x="624" y="1603"/>
                      </a:cubicBezTo>
                      <a:cubicBezTo>
                        <a:pt x="509" y="1341"/>
                        <a:pt x="401" y="1079"/>
                        <a:pt x="301" y="809"/>
                      </a:cubicBezTo>
                      <a:cubicBezTo>
                        <a:pt x="247" y="671"/>
                        <a:pt x="200" y="540"/>
                        <a:pt x="154" y="401"/>
                      </a:cubicBezTo>
                      <a:cubicBezTo>
                        <a:pt x="100" y="270"/>
                        <a:pt x="62" y="13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3"/>
                <p:cNvSpPr/>
                <p:nvPr/>
              </p:nvSpPr>
              <p:spPr>
                <a:xfrm>
                  <a:off x="3898752" y="-620834"/>
                  <a:ext cx="30020" cy="246675"/>
                </a:xfrm>
                <a:custGeom>
                  <a:avLst/>
                  <a:gdLst/>
                  <a:ahLst/>
                  <a:cxnLst/>
                  <a:rect l="l" t="t" r="r" b="b"/>
                  <a:pathLst>
                    <a:path w="364" h="2991" extrusionOk="0">
                      <a:moveTo>
                        <a:pt x="1" y="1"/>
                      </a:moveTo>
                      <a:lnTo>
                        <a:pt x="1" y="1"/>
                      </a:lnTo>
                      <a:cubicBezTo>
                        <a:pt x="16" y="255"/>
                        <a:pt x="40" y="509"/>
                        <a:pt x="70" y="756"/>
                      </a:cubicBezTo>
                      <a:cubicBezTo>
                        <a:pt x="93" y="1010"/>
                        <a:pt x="124" y="1257"/>
                        <a:pt x="147" y="1511"/>
                      </a:cubicBezTo>
                      <a:cubicBezTo>
                        <a:pt x="170" y="1765"/>
                        <a:pt x="194" y="2012"/>
                        <a:pt x="201" y="2258"/>
                      </a:cubicBezTo>
                      <a:cubicBezTo>
                        <a:pt x="209" y="2382"/>
                        <a:pt x="209" y="2513"/>
                        <a:pt x="201" y="2636"/>
                      </a:cubicBezTo>
                      <a:cubicBezTo>
                        <a:pt x="201" y="2759"/>
                        <a:pt x="170" y="2882"/>
                        <a:pt x="109" y="2990"/>
                      </a:cubicBezTo>
                      <a:cubicBezTo>
                        <a:pt x="201" y="2898"/>
                        <a:pt x="271" y="2775"/>
                        <a:pt x="294" y="2651"/>
                      </a:cubicBezTo>
                      <a:cubicBezTo>
                        <a:pt x="325" y="2520"/>
                        <a:pt x="340" y="2389"/>
                        <a:pt x="348" y="2266"/>
                      </a:cubicBezTo>
                      <a:cubicBezTo>
                        <a:pt x="363" y="2004"/>
                        <a:pt x="355" y="1750"/>
                        <a:pt x="332" y="1496"/>
                      </a:cubicBezTo>
                      <a:cubicBezTo>
                        <a:pt x="301" y="1241"/>
                        <a:pt x="263" y="987"/>
                        <a:pt x="209" y="733"/>
                      </a:cubicBezTo>
                      <a:cubicBezTo>
                        <a:pt x="155" y="486"/>
                        <a:pt x="86" y="24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3"/>
                <p:cNvSpPr/>
                <p:nvPr/>
              </p:nvSpPr>
              <p:spPr>
                <a:xfrm>
                  <a:off x="3706921" y="-518486"/>
                  <a:ext cx="135420" cy="76370"/>
                </a:xfrm>
                <a:custGeom>
                  <a:avLst/>
                  <a:gdLst/>
                  <a:ahLst/>
                  <a:cxnLst/>
                  <a:rect l="l" t="t" r="r" b="b"/>
                  <a:pathLst>
                    <a:path w="1642" h="926" extrusionOk="0">
                      <a:moveTo>
                        <a:pt x="0" y="0"/>
                      </a:moveTo>
                      <a:lnTo>
                        <a:pt x="0" y="0"/>
                      </a:lnTo>
                      <a:cubicBezTo>
                        <a:pt x="31" y="77"/>
                        <a:pt x="69" y="154"/>
                        <a:pt x="116" y="231"/>
                      </a:cubicBezTo>
                      <a:cubicBezTo>
                        <a:pt x="154" y="309"/>
                        <a:pt x="208" y="370"/>
                        <a:pt x="262" y="440"/>
                      </a:cubicBezTo>
                      <a:cubicBezTo>
                        <a:pt x="285" y="470"/>
                        <a:pt x="316" y="501"/>
                        <a:pt x="347" y="532"/>
                      </a:cubicBezTo>
                      <a:cubicBezTo>
                        <a:pt x="378" y="571"/>
                        <a:pt x="408" y="594"/>
                        <a:pt x="447" y="624"/>
                      </a:cubicBezTo>
                      <a:lnTo>
                        <a:pt x="539" y="709"/>
                      </a:lnTo>
                      <a:lnTo>
                        <a:pt x="655" y="779"/>
                      </a:lnTo>
                      <a:cubicBezTo>
                        <a:pt x="801" y="863"/>
                        <a:pt x="979" y="917"/>
                        <a:pt x="1156" y="925"/>
                      </a:cubicBezTo>
                      <a:cubicBezTo>
                        <a:pt x="1170" y="926"/>
                        <a:pt x="1184" y="926"/>
                        <a:pt x="1198" y="926"/>
                      </a:cubicBezTo>
                      <a:cubicBezTo>
                        <a:pt x="1353" y="926"/>
                        <a:pt x="1507" y="886"/>
                        <a:pt x="1641" y="802"/>
                      </a:cubicBezTo>
                      <a:lnTo>
                        <a:pt x="1641" y="802"/>
                      </a:lnTo>
                      <a:cubicBezTo>
                        <a:pt x="1580" y="811"/>
                        <a:pt x="1517" y="815"/>
                        <a:pt x="1454" y="815"/>
                      </a:cubicBezTo>
                      <a:cubicBezTo>
                        <a:pt x="1356" y="815"/>
                        <a:pt x="1257" y="805"/>
                        <a:pt x="1164" y="786"/>
                      </a:cubicBezTo>
                      <a:cubicBezTo>
                        <a:pt x="1017" y="748"/>
                        <a:pt x="871" y="694"/>
                        <a:pt x="740" y="617"/>
                      </a:cubicBezTo>
                      <a:lnTo>
                        <a:pt x="647" y="555"/>
                      </a:lnTo>
                      <a:lnTo>
                        <a:pt x="547" y="486"/>
                      </a:lnTo>
                      <a:cubicBezTo>
                        <a:pt x="478" y="447"/>
                        <a:pt x="424" y="393"/>
                        <a:pt x="362" y="339"/>
                      </a:cubicBezTo>
                      <a:cubicBezTo>
                        <a:pt x="293" y="293"/>
                        <a:pt x="239" y="231"/>
                        <a:pt x="185" y="178"/>
                      </a:cubicBezTo>
                      <a:cubicBezTo>
                        <a:pt x="123" y="124"/>
                        <a:pt x="69" y="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3"/>
                <p:cNvSpPr/>
                <p:nvPr/>
              </p:nvSpPr>
              <p:spPr>
                <a:xfrm>
                  <a:off x="3756487" y="-771429"/>
                  <a:ext cx="28618" cy="172285"/>
                </a:xfrm>
                <a:custGeom>
                  <a:avLst/>
                  <a:gdLst/>
                  <a:ahLst/>
                  <a:cxnLst/>
                  <a:rect l="l" t="t" r="r" b="b"/>
                  <a:pathLst>
                    <a:path w="347" h="2089" extrusionOk="0">
                      <a:moveTo>
                        <a:pt x="46" y="1"/>
                      </a:moveTo>
                      <a:cubicBezTo>
                        <a:pt x="69" y="371"/>
                        <a:pt x="123" y="717"/>
                        <a:pt x="146" y="1072"/>
                      </a:cubicBezTo>
                      <a:cubicBezTo>
                        <a:pt x="162" y="1249"/>
                        <a:pt x="162" y="1419"/>
                        <a:pt x="154" y="1596"/>
                      </a:cubicBezTo>
                      <a:cubicBezTo>
                        <a:pt x="146" y="1773"/>
                        <a:pt x="100" y="1942"/>
                        <a:pt x="0" y="2089"/>
                      </a:cubicBezTo>
                      <a:cubicBezTo>
                        <a:pt x="85" y="2043"/>
                        <a:pt x="154" y="1966"/>
                        <a:pt x="193" y="1881"/>
                      </a:cubicBezTo>
                      <a:cubicBezTo>
                        <a:pt x="239" y="1796"/>
                        <a:pt x="270" y="1711"/>
                        <a:pt x="293" y="1619"/>
                      </a:cubicBezTo>
                      <a:cubicBezTo>
                        <a:pt x="331" y="1434"/>
                        <a:pt x="347" y="1249"/>
                        <a:pt x="324" y="1056"/>
                      </a:cubicBezTo>
                      <a:cubicBezTo>
                        <a:pt x="308" y="879"/>
                        <a:pt x="277" y="694"/>
                        <a:pt x="231" y="517"/>
                      </a:cubicBezTo>
                      <a:cubicBezTo>
                        <a:pt x="185" y="340"/>
                        <a:pt x="123" y="163"/>
                        <a:pt x="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3"/>
                <p:cNvSpPr/>
                <p:nvPr/>
              </p:nvSpPr>
              <p:spPr>
                <a:xfrm>
                  <a:off x="3657932" y="-705946"/>
                  <a:ext cx="80823" cy="44783"/>
                </a:xfrm>
                <a:custGeom>
                  <a:avLst/>
                  <a:gdLst/>
                  <a:ahLst/>
                  <a:cxnLst/>
                  <a:rect l="l" t="t" r="r" b="b"/>
                  <a:pathLst>
                    <a:path w="980" h="543" extrusionOk="0">
                      <a:moveTo>
                        <a:pt x="1" y="0"/>
                      </a:moveTo>
                      <a:lnTo>
                        <a:pt x="1" y="0"/>
                      </a:lnTo>
                      <a:cubicBezTo>
                        <a:pt x="62" y="193"/>
                        <a:pt x="201" y="355"/>
                        <a:pt x="386" y="447"/>
                      </a:cubicBezTo>
                      <a:cubicBezTo>
                        <a:pt x="479" y="494"/>
                        <a:pt x="571" y="524"/>
                        <a:pt x="671" y="540"/>
                      </a:cubicBezTo>
                      <a:cubicBezTo>
                        <a:pt x="697" y="542"/>
                        <a:pt x="722" y="543"/>
                        <a:pt x="746" y="543"/>
                      </a:cubicBezTo>
                      <a:cubicBezTo>
                        <a:pt x="826" y="543"/>
                        <a:pt x="903" y="532"/>
                        <a:pt x="979" y="509"/>
                      </a:cubicBezTo>
                      <a:cubicBezTo>
                        <a:pt x="794" y="432"/>
                        <a:pt x="633" y="370"/>
                        <a:pt x="471" y="285"/>
                      </a:cubicBezTo>
                      <a:cubicBezTo>
                        <a:pt x="394" y="247"/>
                        <a:pt x="317" y="201"/>
                        <a:pt x="240" y="155"/>
                      </a:cubicBezTo>
                      <a:cubicBezTo>
                        <a:pt x="163" y="108"/>
                        <a:pt x="93" y="5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3"/>
                <p:cNvSpPr/>
                <p:nvPr/>
              </p:nvSpPr>
              <p:spPr>
                <a:xfrm>
                  <a:off x="3854299" y="-585206"/>
                  <a:ext cx="62349" cy="100452"/>
                </a:xfrm>
                <a:custGeom>
                  <a:avLst/>
                  <a:gdLst/>
                  <a:ahLst/>
                  <a:cxnLst/>
                  <a:rect l="l" t="t" r="r" b="b"/>
                  <a:pathLst>
                    <a:path w="756" h="1218" extrusionOk="0">
                      <a:moveTo>
                        <a:pt x="1" y="0"/>
                      </a:moveTo>
                      <a:lnTo>
                        <a:pt x="1" y="0"/>
                      </a:lnTo>
                      <a:cubicBezTo>
                        <a:pt x="8" y="124"/>
                        <a:pt x="31" y="247"/>
                        <a:pt x="78" y="362"/>
                      </a:cubicBezTo>
                      <a:cubicBezTo>
                        <a:pt x="155" y="601"/>
                        <a:pt x="286" y="809"/>
                        <a:pt x="455" y="994"/>
                      </a:cubicBezTo>
                      <a:cubicBezTo>
                        <a:pt x="540" y="1087"/>
                        <a:pt x="640" y="1156"/>
                        <a:pt x="756" y="1218"/>
                      </a:cubicBezTo>
                      <a:lnTo>
                        <a:pt x="386" y="601"/>
                      </a:lnTo>
                      <a:lnTo>
                        <a:pt x="201" y="301"/>
                      </a:lnTo>
                      <a:cubicBezTo>
                        <a:pt x="139" y="201"/>
                        <a:pt x="78" y="10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3"/>
                <p:cNvSpPr/>
                <p:nvPr/>
              </p:nvSpPr>
              <p:spPr>
                <a:xfrm>
                  <a:off x="3969348" y="-617618"/>
                  <a:ext cx="339374" cy="410548"/>
                </a:xfrm>
                <a:custGeom>
                  <a:avLst/>
                  <a:gdLst/>
                  <a:ahLst/>
                  <a:cxnLst/>
                  <a:rect l="l" t="t" r="r" b="b"/>
                  <a:pathLst>
                    <a:path w="4115" h="4978" extrusionOk="0">
                      <a:moveTo>
                        <a:pt x="4115" y="0"/>
                      </a:moveTo>
                      <a:lnTo>
                        <a:pt x="4115" y="0"/>
                      </a:lnTo>
                      <a:cubicBezTo>
                        <a:pt x="4030" y="262"/>
                        <a:pt x="3937" y="532"/>
                        <a:pt x="3830" y="786"/>
                      </a:cubicBezTo>
                      <a:cubicBezTo>
                        <a:pt x="3729" y="1048"/>
                        <a:pt x="3614" y="1303"/>
                        <a:pt x="3491" y="1549"/>
                      </a:cubicBezTo>
                      <a:cubicBezTo>
                        <a:pt x="3360" y="1796"/>
                        <a:pt x="3229" y="2042"/>
                        <a:pt x="3082" y="2281"/>
                      </a:cubicBezTo>
                      <a:cubicBezTo>
                        <a:pt x="2936" y="2512"/>
                        <a:pt x="2774" y="2743"/>
                        <a:pt x="2604" y="2959"/>
                      </a:cubicBezTo>
                      <a:cubicBezTo>
                        <a:pt x="2435" y="3182"/>
                        <a:pt x="2258" y="3391"/>
                        <a:pt x="2057" y="3583"/>
                      </a:cubicBezTo>
                      <a:cubicBezTo>
                        <a:pt x="1865" y="3783"/>
                        <a:pt x="1657" y="3968"/>
                        <a:pt x="1441" y="4138"/>
                      </a:cubicBezTo>
                      <a:cubicBezTo>
                        <a:pt x="1333" y="4223"/>
                        <a:pt x="1218" y="4300"/>
                        <a:pt x="1102" y="4384"/>
                      </a:cubicBezTo>
                      <a:cubicBezTo>
                        <a:pt x="994" y="4461"/>
                        <a:pt x="871" y="4539"/>
                        <a:pt x="748" y="4600"/>
                      </a:cubicBezTo>
                      <a:cubicBezTo>
                        <a:pt x="509" y="4739"/>
                        <a:pt x="262" y="4870"/>
                        <a:pt x="0" y="4978"/>
                      </a:cubicBezTo>
                      <a:lnTo>
                        <a:pt x="0" y="4978"/>
                      </a:lnTo>
                      <a:cubicBezTo>
                        <a:pt x="547" y="4824"/>
                        <a:pt x="1064" y="4577"/>
                        <a:pt x="1526" y="4253"/>
                      </a:cubicBezTo>
                      <a:cubicBezTo>
                        <a:pt x="1988" y="3922"/>
                        <a:pt x="2404" y="3521"/>
                        <a:pt x="2751" y="3067"/>
                      </a:cubicBezTo>
                      <a:cubicBezTo>
                        <a:pt x="3098" y="2620"/>
                        <a:pt x="3383" y="2127"/>
                        <a:pt x="3614" y="1611"/>
                      </a:cubicBezTo>
                      <a:cubicBezTo>
                        <a:pt x="3845" y="1094"/>
                        <a:pt x="4014" y="555"/>
                        <a:pt x="4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3"/>
                <p:cNvSpPr/>
                <p:nvPr/>
              </p:nvSpPr>
              <p:spPr>
                <a:xfrm>
                  <a:off x="4065924" y="-441622"/>
                  <a:ext cx="40741" cy="173605"/>
                </a:xfrm>
                <a:custGeom>
                  <a:avLst/>
                  <a:gdLst/>
                  <a:ahLst/>
                  <a:cxnLst/>
                  <a:rect l="l" t="t" r="r" b="b"/>
                  <a:pathLst>
                    <a:path w="494" h="2105" extrusionOk="0">
                      <a:moveTo>
                        <a:pt x="493" y="1"/>
                      </a:moveTo>
                      <a:lnTo>
                        <a:pt x="493" y="1"/>
                      </a:lnTo>
                      <a:cubicBezTo>
                        <a:pt x="386" y="155"/>
                        <a:pt x="285" y="317"/>
                        <a:pt x="216" y="494"/>
                      </a:cubicBezTo>
                      <a:cubicBezTo>
                        <a:pt x="139" y="663"/>
                        <a:pt x="85" y="848"/>
                        <a:pt x="47" y="1033"/>
                      </a:cubicBezTo>
                      <a:cubicBezTo>
                        <a:pt x="8" y="1218"/>
                        <a:pt x="0" y="1418"/>
                        <a:pt x="23" y="1603"/>
                      </a:cubicBezTo>
                      <a:cubicBezTo>
                        <a:pt x="47" y="1804"/>
                        <a:pt x="147" y="1981"/>
                        <a:pt x="293" y="2104"/>
                      </a:cubicBezTo>
                      <a:cubicBezTo>
                        <a:pt x="208" y="1950"/>
                        <a:pt x="162" y="1773"/>
                        <a:pt x="170" y="1596"/>
                      </a:cubicBezTo>
                      <a:cubicBezTo>
                        <a:pt x="170" y="1418"/>
                        <a:pt x="185" y="1241"/>
                        <a:pt x="224" y="1072"/>
                      </a:cubicBezTo>
                      <a:cubicBezTo>
                        <a:pt x="293" y="709"/>
                        <a:pt x="401" y="363"/>
                        <a:pt x="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3"/>
                <p:cNvSpPr/>
                <p:nvPr/>
              </p:nvSpPr>
              <p:spPr>
                <a:xfrm>
                  <a:off x="4149138" y="-392056"/>
                  <a:ext cx="160244" cy="83132"/>
                </a:xfrm>
                <a:custGeom>
                  <a:avLst/>
                  <a:gdLst/>
                  <a:ahLst/>
                  <a:cxnLst/>
                  <a:rect l="l" t="t" r="r" b="b"/>
                  <a:pathLst>
                    <a:path w="1943" h="1008" extrusionOk="0">
                      <a:moveTo>
                        <a:pt x="1942" y="1"/>
                      </a:moveTo>
                      <a:lnTo>
                        <a:pt x="1942" y="1"/>
                      </a:lnTo>
                      <a:cubicBezTo>
                        <a:pt x="1796" y="124"/>
                        <a:pt x="1650" y="247"/>
                        <a:pt x="1503" y="363"/>
                      </a:cubicBezTo>
                      <a:cubicBezTo>
                        <a:pt x="1357" y="471"/>
                        <a:pt x="1210" y="578"/>
                        <a:pt x="1049" y="663"/>
                      </a:cubicBezTo>
                      <a:cubicBezTo>
                        <a:pt x="894" y="756"/>
                        <a:pt x="725" y="825"/>
                        <a:pt x="548" y="871"/>
                      </a:cubicBezTo>
                      <a:cubicBezTo>
                        <a:pt x="463" y="894"/>
                        <a:pt x="371" y="902"/>
                        <a:pt x="278" y="910"/>
                      </a:cubicBezTo>
                      <a:cubicBezTo>
                        <a:pt x="186" y="910"/>
                        <a:pt x="93" y="910"/>
                        <a:pt x="1" y="894"/>
                      </a:cubicBezTo>
                      <a:lnTo>
                        <a:pt x="1" y="894"/>
                      </a:lnTo>
                      <a:cubicBezTo>
                        <a:pt x="85" y="941"/>
                        <a:pt x="178" y="971"/>
                        <a:pt x="270" y="995"/>
                      </a:cubicBezTo>
                      <a:cubicBezTo>
                        <a:pt x="329" y="1004"/>
                        <a:pt x="388" y="1007"/>
                        <a:pt x="446" y="1007"/>
                      </a:cubicBezTo>
                      <a:cubicBezTo>
                        <a:pt x="488" y="1007"/>
                        <a:pt x="529" y="1005"/>
                        <a:pt x="571" y="1002"/>
                      </a:cubicBezTo>
                      <a:cubicBezTo>
                        <a:pt x="771" y="979"/>
                        <a:pt x="964" y="917"/>
                        <a:pt x="1133" y="817"/>
                      </a:cubicBezTo>
                      <a:cubicBezTo>
                        <a:pt x="1303" y="725"/>
                        <a:pt x="1465" y="602"/>
                        <a:pt x="1596" y="463"/>
                      </a:cubicBezTo>
                      <a:cubicBezTo>
                        <a:pt x="1734" y="324"/>
                        <a:pt x="1850" y="170"/>
                        <a:pt x="1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3"/>
                <p:cNvSpPr/>
                <p:nvPr/>
              </p:nvSpPr>
              <p:spPr>
                <a:xfrm>
                  <a:off x="4211405" y="-545207"/>
                  <a:ext cx="22350" cy="99214"/>
                </a:xfrm>
                <a:custGeom>
                  <a:avLst/>
                  <a:gdLst/>
                  <a:ahLst/>
                  <a:cxnLst/>
                  <a:rect l="l" t="t" r="r" b="b"/>
                  <a:pathLst>
                    <a:path w="271" h="1203" extrusionOk="0">
                      <a:moveTo>
                        <a:pt x="39" y="1"/>
                      </a:moveTo>
                      <a:cubicBezTo>
                        <a:pt x="8" y="101"/>
                        <a:pt x="1" y="209"/>
                        <a:pt x="1" y="317"/>
                      </a:cubicBezTo>
                      <a:cubicBezTo>
                        <a:pt x="1" y="417"/>
                        <a:pt x="8" y="517"/>
                        <a:pt x="24" y="625"/>
                      </a:cubicBezTo>
                      <a:cubicBezTo>
                        <a:pt x="47" y="725"/>
                        <a:pt x="70" y="825"/>
                        <a:pt x="109" y="925"/>
                      </a:cubicBezTo>
                      <a:cubicBezTo>
                        <a:pt x="147" y="1025"/>
                        <a:pt x="201" y="1118"/>
                        <a:pt x="270" y="1203"/>
                      </a:cubicBezTo>
                      <a:cubicBezTo>
                        <a:pt x="263" y="995"/>
                        <a:pt x="240" y="794"/>
                        <a:pt x="201" y="594"/>
                      </a:cubicBezTo>
                      <a:cubicBezTo>
                        <a:pt x="186" y="494"/>
                        <a:pt x="163" y="401"/>
                        <a:pt x="139" y="294"/>
                      </a:cubicBezTo>
                      <a:cubicBezTo>
                        <a:pt x="116" y="193"/>
                        <a:pt x="78" y="93"/>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3"/>
                <p:cNvSpPr/>
                <p:nvPr/>
              </p:nvSpPr>
              <p:spPr>
                <a:xfrm>
                  <a:off x="4286373" y="-592876"/>
                  <a:ext cx="55999" cy="45195"/>
                </a:xfrm>
                <a:custGeom>
                  <a:avLst/>
                  <a:gdLst/>
                  <a:ahLst/>
                  <a:cxnLst/>
                  <a:rect l="l" t="t" r="r" b="b"/>
                  <a:pathLst>
                    <a:path w="679" h="548" extrusionOk="0">
                      <a:moveTo>
                        <a:pt x="648" y="1"/>
                      </a:moveTo>
                      <a:lnTo>
                        <a:pt x="648" y="1"/>
                      </a:lnTo>
                      <a:cubicBezTo>
                        <a:pt x="617" y="63"/>
                        <a:pt x="571" y="124"/>
                        <a:pt x="517" y="170"/>
                      </a:cubicBezTo>
                      <a:cubicBezTo>
                        <a:pt x="471" y="217"/>
                        <a:pt x="417" y="255"/>
                        <a:pt x="363" y="294"/>
                      </a:cubicBezTo>
                      <a:cubicBezTo>
                        <a:pt x="317" y="332"/>
                        <a:pt x="255" y="363"/>
                        <a:pt x="194" y="402"/>
                      </a:cubicBezTo>
                      <a:cubicBezTo>
                        <a:pt x="163" y="417"/>
                        <a:pt x="140" y="440"/>
                        <a:pt x="101" y="463"/>
                      </a:cubicBezTo>
                      <a:cubicBezTo>
                        <a:pt x="63" y="486"/>
                        <a:pt x="32" y="509"/>
                        <a:pt x="1" y="533"/>
                      </a:cubicBezTo>
                      <a:cubicBezTo>
                        <a:pt x="47" y="540"/>
                        <a:pt x="86" y="548"/>
                        <a:pt x="124" y="548"/>
                      </a:cubicBezTo>
                      <a:cubicBezTo>
                        <a:pt x="163" y="548"/>
                        <a:pt x="201" y="540"/>
                        <a:pt x="240" y="533"/>
                      </a:cubicBezTo>
                      <a:cubicBezTo>
                        <a:pt x="325" y="517"/>
                        <a:pt x="394" y="486"/>
                        <a:pt x="463" y="440"/>
                      </a:cubicBezTo>
                      <a:cubicBezTo>
                        <a:pt x="533" y="394"/>
                        <a:pt x="587" y="324"/>
                        <a:pt x="625" y="247"/>
                      </a:cubicBezTo>
                      <a:cubicBezTo>
                        <a:pt x="671" y="178"/>
                        <a:pt x="679" y="86"/>
                        <a:pt x="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3"/>
                <p:cNvSpPr/>
                <p:nvPr/>
              </p:nvSpPr>
              <p:spPr>
                <a:xfrm>
                  <a:off x="4074171" y="-411767"/>
                  <a:ext cx="51545" cy="56494"/>
                </a:xfrm>
                <a:custGeom>
                  <a:avLst/>
                  <a:gdLst/>
                  <a:ahLst/>
                  <a:cxnLst/>
                  <a:rect l="l" t="t" r="r" b="b"/>
                  <a:pathLst>
                    <a:path w="625" h="685" extrusionOk="0">
                      <a:moveTo>
                        <a:pt x="602" y="1"/>
                      </a:moveTo>
                      <a:cubicBezTo>
                        <a:pt x="501" y="147"/>
                        <a:pt x="432" y="278"/>
                        <a:pt x="347" y="386"/>
                      </a:cubicBezTo>
                      <a:cubicBezTo>
                        <a:pt x="301" y="440"/>
                        <a:pt x="255" y="494"/>
                        <a:pt x="201" y="532"/>
                      </a:cubicBezTo>
                      <a:cubicBezTo>
                        <a:pt x="139" y="586"/>
                        <a:pt x="78" y="625"/>
                        <a:pt x="1" y="656"/>
                      </a:cubicBezTo>
                      <a:cubicBezTo>
                        <a:pt x="47" y="675"/>
                        <a:pt x="93" y="685"/>
                        <a:pt x="138" y="685"/>
                      </a:cubicBezTo>
                      <a:cubicBezTo>
                        <a:pt x="184" y="685"/>
                        <a:pt x="228" y="675"/>
                        <a:pt x="270" y="656"/>
                      </a:cubicBezTo>
                      <a:cubicBezTo>
                        <a:pt x="355" y="625"/>
                        <a:pt x="432" y="571"/>
                        <a:pt x="486" y="494"/>
                      </a:cubicBezTo>
                      <a:cubicBezTo>
                        <a:pt x="540" y="425"/>
                        <a:pt x="578" y="347"/>
                        <a:pt x="602" y="255"/>
                      </a:cubicBezTo>
                      <a:cubicBezTo>
                        <a:pt x="625" y="170"/>
                        <a:pt x="625" y="86"/>
                        <a:pt x="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3" name="Google Shape;1843;p53"/>
            <p:cNvGrpSpPr/>
            <p:nvPr/>
          </p:nvGrpSpPr>
          <p:grpSpPr>
            <a:xfrm rot="558370" flipH="1">
              <a:off x="8436804" y="3703152"/>
              <a:ext cx="536448" cy="1505918"/>
              <a:chOff x="-3912631" y="2491927"/>
              <a:chExt cx="508196" cy="1426608"/>
            </a:xfrm>
          </p:grpSpPr>
          <p:sp>
            <p:nvSpPr>
              <p:cNvPr id="1844" name="Google Shape;1844;p53"/>
              <p:cNvSpPr/>
              <p:nvPr/>
            </p:nvSpPr>
            <p:spPr>
              <a:xfrm>
                <a:off x="-3911795" y="2491927"/>
                <a:ext cx="471578" cy="1426362"/>
              </a:xfrm>
              <a:custGeom>
                <a:avLst/>
                <a:gdLst/>
                <a:ahLst/>
                <a:cxnLst/>
                <a:rect l="l" t="t" r="r" b="b"/>
                <a:pathLst>
                  <a:path w="5718" h="17295" extrusionOk="0">
                    <a:moveTo>
                      <a:pt x="5718" y="0"/>
                    </a:moveTo>
                    <a:cubicBezTo>
                      <a:pt x="5040" y="417"/>
                      <a:pt x="4493" y="1018"/>
                      <a:pt x="4138" y="1734"/>
                    </a:cubicBezTo>
                    <a:cubicBezTo>
                      <a:pt x="3961" y="2081"/>
                      <a:pt x="3815" y="2451"/>
                      <a:pt x="3707" y="2820"/>
                    </a:cubicBezTo>
                    <a:cubicBezTo>
                      <a:pt x="3576" y="2597"/>
                      <a:pt x="3445" y="2374"/>
                      <a:pt x="3314" y="2150"/>
                    </a:cubicBezTo>
                    <a:cubicBezTo>
                      <a:pt x="3237" y="2019"/>
                      <a:pt x="3160" y="1880"/>
                      <a:pt x="3083" y="1742"/>
                    </a:cubicBezTo>
                    <a:cubicBezTo>
                      <a:pt x="3006" y="1611"/>
                      <a:pt x="2944" y="1464"/>
                      <a:pt x="2898" y="1318"/>
                    </a:cubicBezTo>
                    <a:lnTo>
                      <a:pt x="2898" y="1318"/>
                    </a:lnTo>
                    <a:cubicBezTo>
                      <a:pt x="2890" y="1395"/>
                      <a:pt x="2898" y="1480"/>
                      <a:pt x="2921" y="1557"/>
                    </a:cubicBezTo>
                    <a:cubicBezTo>
                      <a:pt x="2944" y="1634"/>
                      <a:pt x="2960" y="1711"/>
                      <a:pt x="2990" y="1780"/>
                    </a:cubicBezTo>
                    <a:cubicBezTo>
                      <a:pt x="3037" y="1934"/>
                      <a:pt x="3098" y="2081"/>
                      <a:pt x="3160" y="2227"/>
                    </a:cubicBezTo>
                    <a:lnTo>
                      <a:pt x="2235" y="2058"/>
                    </a:lnTo>
                    <a:lnTo>
                      <a:pt x="2235" y="2058"/>
                    </a:lnTo>
                    <a:lnTo>
                      <a:pt x="3114" y="2481"/>
                    </a:lnTo>
                    <a:lnTo>
                      <a:pt x="3183" y="2281"/>
                    </a:lnTo>
                    <a:cubicBezTo>
                      <a:pt x="3299" y="2551"/>
                      <a:pt x="3430" y="2813"/>
                      <a:pt x="3568" y="3075"/>
                    </a:cubicBezTo>
                    <a:lnTo>
                      <a:pt x="3615" y="3175"/>
                    </a:lnTo>
                    <a:cubicBezTo>
                      <a:pt x="3553" y="3452"/>
                      <a:pt x="3499" y="3737"/>
                      <a:pt x="3460" y="4015"/>
                    </a:cubicBezTo>
                    <a:cubicBezTo>
                      <a:pt x="3437" y="4192"/>
                      <a:pt x="3422" y="4377"/>
                      <a:pt x="3406" y="4554"/>
                    </a:cubicBezTo>
                    <a:cubicBezTo>
                      <a:pt x="3252" y="4338"/>
                      <a:pt x="3106" y="4123"/>
                      <a:pt x="2952" y="3907"/>
                    </a:cubicBezTo>
                    <a:lnTo>
                      <a:pt x="3222" y="3437"/>
                    </a:lnTo>
                    <a:lnTo>
                      <a:pt x="2867" y="3722"/>
                    </a:lnTo>
                    <a:lnTo>
                      <a:pt x="2867" y="3576"/>
                    </a:lnTo>
                    <a:cubicBezTo>
                      <a:pt x="2859" y="3352"/>
                      <a:pt x="2852" y="3136"/>
                      <a:pt x="2829" y="2913"/>
                    </a:cubicBezTo>
                    <a:cubicBezTo>
                      <a:pt x="2790" y="3129"/>
                      <a:pt x="2767" y="3352"/>
                      <a:pt x="2736" y="3568"/>
                    </a:cubicBezTo>
                    <a:lnTo>
                      <a:pt x="2736" y="3591"/>
                    </a:lnTo>
                    <a:lnTo>
                      <a:pt x="2451" y="3183"/>
                    </a:lnTo>
                    <a:cubicBezTo>
                      <a:pt x="2320" y="3013"/>
                      <a:pt x="2205" y="2836"/>
                      <a:pt x="2104" y="2643"/>
                    </a:cubicBezTo>
                    <a:lnTo>
                      <a:pt x="2104" y="2643"/>
                    </a:lnTo>
                    <a:cubicBezTo>
                      <a:pt x="2120" y="2751"/>
                      <a:pt x="2158" y="2859"/>
                      <a:pt x="2197" y="2951"/>
                    </a:cubicBezTo>
                    <a:cubicBezTo>
                      <a:pt x="2243" y="3052"/>
                      <a:pt x="2289" y="3144"/>
                      <a:pt x="2336" y="3252"/>
                    </a:cubicBezTo>
                    <a:cubicBezTo>
                      <a:pt x="2405" y="3383"/>
                      <a:pt x="2474" y="3514"/>
                      <a:pt x="2551" y="3645"/>
                    </a:cubicBezTo>
                    <a:lnTo>
                      <a:pt x="1812" y="3391"/>
                    </a:lnTo>
                    <a:lnTo>
                      <a:pt x="2682" y="3968"/>
                    </a:lnTo>
                    <a:lnTo>
                      <a:pt x="2705" y="3922"/>
                    </a:lnTo>
                    <a:lnTo>
                      <a:pt x="2705" y="3922"/>
                    </a:lnTo>
                    <a:cubicBezTo>
                      <a:pt x="2698" y="4022"/>
                      <a:pt x="2682" y="4123"/>
                      <a:pt x="2675" y="4223"/>
                    </a:cubicBezTo>
                    <a:lnTo>
                      <a:pt x="2151" y="4238"/>
                    </a:lnTo>
                    <a:lnTo>
                      <a:pt x="2667" y="4369"/>
                    </a:lnTo>
                    <a:cubicBezTo>
                      <a:pt x="2644" y="4693"/>
                      <a:pt x="2621" y="5024"/>
                      <a:pt x="2605" y="5348"/>
                    </a:cubicBezTo>
                    <a:cubicBezTo>
                      <a:pt x="2597" y="5332"/>
                      <a:pt x="2582" y="5309"/>
                      <a:pt x="2567" y="5286"/>
                    </a:cubicBezTo>
                    <a:cubicBezTo>
                      <a:pt x="2297" y="4839"/>
                      <a:pt x="1997" y="4400"/>
                      <a:pt x="1688" y="3968"/>
                    </a:cubicBezTo>
                    <a:cubicBezTo>
                      <a:pt x="1711" y="3861"/>
                      <a:pt x="1735" y="3753"/>
                      <a:pt x="1758" y="3645"/>
                    </a:cubicBezTo>
                    <a:cubicBezTo>
                      <a:pt x="1773" y="3560"/>
                      <a:pt x="1781" y="3475"/>
                      <a:pt x="1796" y="3391"/>
                    </a:cubicBezTo>
                    <a:lnTo>
                      <a:pt x="2220" y="3136"/>
                    </a:lnTo>
                    <a:lnTo>
                      <a:pt x="2043" y="2944"/>
                    </a:lnTo>
                    <a:lnTo>
                      <a:pt x="1827" y="3237"/>
                    </a:lnTo>
                    <a:cubicBezTo>
                      <a:pt x="1835" y="3198"/>
                      <a:pt x="1842" y="3159"/>
                      <a:pt x="1842" y="3121"/>
                    </a:cubicBezTo>
                    <a:cubicBezTo>
                      <a:pt x="1866" y="2982"/>
                      <a:pt x="1881" y="2844"/>
                      <a:pt x="1896" y="2697"/>
                    </a:cubicBezTo>
                    <a:lnTo>
                      <a:pt x="2351" y="2196"/>
                    </a:lnTo>
                    <a:lnTo>
                      <a:pt x="1927" y="2412"/>
                    </a:lnTo>
                    <a:cubicBezTo>
                      <a:pt x="1935" y="2289"/>
                      <a:pt x="1943" y="2166"/>
                      <a:pt x="1943" y="2042"/>
                    </a:cubicBezTo>
                    <a:lnTo>
                      <a:pt x="1943" y="2042"/>
                    </a:lnTo>
                    <a:cubicBezTo>
                      <a:pt x="1889" y="2189"/>
                      <a:pt x="1835" y="2335"/>
                      <a:pt x="1788" y="2481"/>
                    </a:cubicBezTo>
                    <a:lnTo>
                      <a:pt x="1719" y="2512"/>
                    </a:lnTo>
                    <a:lnTo>
                      <a:pt x="1765" y="2566"/>
                    </a:lnTo>
                    <a:cubicBezTo>
                      <a:pt x="1711" y="2736"/>
                      <a:pt x="1665" y="2905"/>
                      <a:pt x="1619" y="3075"/>
                    </a:cubicBezTo>
                    <a:cubicBezTo>
                      <a:pt x="1580" y="3244"/>
                      <a:pt x="1542" y="3421"/>
                      <a:pt x="1503" y="3599"/>
                    </a:cubicBezTo>
                    <a:cubicBezTo>
                      <a:pt x="1496" y="3629"/>
                      <a:pt x="1488" y="3668"/>
                      <a:pt x="1480" y="3699"/>
                    </a:cubicBezTo>
                    <a:cubicBezTo>
                      <a:pt x="1126" y="3229"/>
                      <a:pt x="748" y="2782"/>
                      <a:pt x="340" y="2350"/>
                    </a:cubicBezTo>
                    <a:lnTo>
                      <a:pt x="340" y="2350"/>
                    </a:lnTo>
                    <a:cubicBezTo>
                      <a:pt x="710" y="2844"/>
                      <a:pt x="1057" y="3344"/>
                      <a:pt x="1388" y="3861"/>
                    </a:cubicBezTo>
                    <a:lnTo>
                      <a:pt x="1434" y="3930"/>
                    </a:lnTo>
                    <a:lnTo>
                      <a:pt x="1434" y="3961"/>
                    </a:lnTo>
                    <a:lnTo>
                      <a:pt x="787" y="3660"/>
                    </a:lnTo>
                    <a:cubicBezTo>
                      <a:pt x="656" y="3599"/>
                      <a:pt x="525" y="3537"/>
                      <a:pt x="394" y="3468"/>
                    </a:cubicBezTo>
                    <a:cubicBezTo>
                      <a:pt x="255" y="3406"/>
                      <a:pt x="132" y="3337"/>
                      <a:pt x="9" y="3252"/>
                    </a:cubicBezTo>
                    <a:lnTo>
                      <a:pt x="9" y="3252"/>
                    </a:lnTo>
                    <a:cubicBezTo>
                      <a:pt x="55" y="3314"/>
                      <a:pt x="109" y="3368"/>
                      <a:pt x="163" y="3414"/>
                    </a:cubicBezTo>
                    <a:cubicBezTo>
                      <a:pt x="217" y="3468"/>
                      <a:pt x="278" y="3514"/>
                      <a:pt x="340" y="3552"/>
                    </a:cubicBezTo>
                    <a:cubicBezTo>
                      <a:pt x="456" y="3645"/>
                      <a:pt x="579" y="3730"/>
                      <a:pt x="702" y="3807"/>
                    </a:cubicBezTo>
                    <a:cubicBezTo>
                      <a:pt x="710" y="3807"/>
                      <a:pt x="717" y="3814"/>
                      <a:pt x="717" y="3822"/>
                    </a:cubicBezTo>
                    <a:lnTo>
                      <a:pt x="1" y="4246"/>
                    </a:lnTo>
                    <a:lnTo>
                      <a:pt x="949" y="3992"/>
                    </a:lnTo>
                    <a:lnTo>
                      <a:pt x="926" y="3945"/>
                    </a:lnTo>
                    <a:lnTo>
                      <a:pt x="926" y="3945"/>
                    </a:lnTo>
                    <a:cubicBezTo>
                      <a:pt x="1103" y="4053"/>
                      <a:pt x="1288" y="4153"/>
                      <a:pt x="1473" y="4254"/>
                    </a:cubicBezTo>
                    <a:lnTo>
                      <a:pt x="1611" y="4331"/>
                    </a:lnTo>
                    <a:lnTo>
                      <a:pt x="1634" y="4238"/>
                    </a:lnTo>
                    <a:cubicBezTo>
                      <a:pt x="1773" y="4462"/>
                      <a:pt x="1904" y="4685"/>
                      <a:pt x="2035" y="4916"/>
                    </a:cubicBezTo>
                    <a:cubicBezTo>
                      <a:pt x="1966" y="4839"/>
                      <a:pt x="1896" y="4762"/>
                      <a:pt x="1835" y="4677"/>
                    </a:cubicBezTo>
                    <a:lnTo>
                      <a:pt x="1835" y="4677"/>
                    </a:lnTo>
                    <a:cubicBezTo>
                      <a:pt x="1873" y="4777"/>
                      <a:pt x="1927" y="4878"/>
                      <a:pt x="1989" y="4962"/>
                    </a:cubicBezTo>
                    <a:cubicBezTo>
                      <a:pt x="2043" y="5063"/>
                      <a:pt x="2104" y="5147"/>
                      <a:pt x="2174" y="5232"/>
                    </a:cubicBezTo>
                    <a:cubicBezTo>
                      <a:pt x="2181" y="5247"/>
                      <a:pt x="2197" y="5263"/>
                      <a:pt x="2205" y="5278"/>
                    </a:cubicBezTo>
                    <a:cubicBezTo>
                      <a:pt x="1973" y="5217"/>
                      <a:pt x="1750" y="5163"/>
                      <a:pt x="1519" y="5109"/>
                    </a:cubicBezTo>
                    <a:lnTo>
                      <a:pt x="895" y="4947"/>
                    </a:lnTo>
                    <a:cubicBezTo>
                      <a:pt x="687" y="4908"/>
                      <a:pt x="479" y="4847"/>
                      <a:pt x="278" y="4770"/>
                    </a:cubicBezTo>
                    <a:lnTo>
                      <a:pt x="278" y="4770"/>
                    </a:lnTo>
                    <a:cubicBezTo>
                      <a:pt x="363" y="4839"/>
                      <a:pt x="456" y="4893"/>
                      <a:pt x="556" y="4939"/>
                    </a:cubicBezTo>
                    <a:cubicBezTo>
                      <a:pt x="656" y="4986"/>
                      <a:pt x="748" y="5032"/>
                      <a:pt x="856" y="5070"/>
                    </a:cubicBezTo>
                    <a:cubicBezTo>
                      <a:pt x="995" y="5124"/>
                      <a:pt x="1134" y="5178"/>
                      <a:pt x="1272" y="5232"/>
                    </a:cubicBezTo>
                    <a:lnTo>
                      <a:pt x="548" y="5517"/>
                    </a:lnTo>
                    <a:lnTo>
                      <a:pt x="1580" y="5386"/>
                    </a:lnTo>
                    <a:lnTo>
                      <a:pt x="1565" y="5332"/>
                    </a:lnTo>
                    <a:lnTo>
                      <a:pt x="1565" y="5332"/>
                    </a:lnTo>
                    <a:cubicBezTo>
                      <a:pt x="1673" y="5371"/>
                      <a:pt x="1788" y="5409"/>
                      <a:pt x="1896" y="5448"/>
                    </a:cubicBezTo>
                    <a:lnTo>
                      <a:pt x="1858" y="5486"/>
                    </a:lnTo>
                    <a:lnTo>
                      <a:pt x="1681" y="5456"/>
                    </a:lnTo>
                    <a:lnTo>
                      <a:pt x="1819" y="5525"/>
                    </a:lnTo>
                    <a:lnTo>
                      <a:pt x="1357" y="5949"/>
                    </a:lnTo>
                    <a:lnTo>
                      <a:pt x="1357" y="5949"/>
                    </a:lnTo>
                    <a:lnTo>
                      <a:pt x="2012" y="5610"/>
                    </a:lnTo>
                    <a:lnTo>
                      <a:pt x="2551" y="5848"/>
                    </a:lnTo>
                    <a:cubicBezTo>
                      <a:pt x="2597" y="5949"/>
                      <a:pt x="2644" y="6041"/>
                      <a:pt x="2690" y="6141"/>
                    </a:cubicBezTo>
                    <a:lnTo>
                      <a:pt x="2143" y="6249"/>
                    </a:lnTo>
                    <a:lnTo>
                      <a:pt x="2767" y="6295"/>
                    </a:lnTo>
                    <a:cubicBezTo>
                      <a:pt x="2859" y="6473"/>
                      <a:pt x="2944" y="6657"/>
                      <a:pt x="3029" y="6842"/>
                    </a:cubicBezTo>
                    <a:cubicBezTo>
                      <a:pt x="2220" y="7305"/>
                      <a:pt x="1973" y="7944"/>
                      <a:pt x="1997" y="8676"/>
                    </a:cubicBezTo>
                    <a:cubicBezTo>
                      <a:pt x="1935" y="8707"/>
                      <a:pt x="1873" y="8738"/>
                      <a:pt x="1819" y="8776"/>
                    </a:cubicBezTo>
                    <a:cubicBezTo>
                      <a:pt x="1719" y="8838"/>
                      <a:pt x="1634" y="8907"/>
                      <a:pt x="1550" y="8984"/>
                    </a:cubicBezTo>
                    <a:cubicBezTo>
                      <a:pt x="1657" y="8969"/>
                      <a:pt x="1773" y="8938"/>
                      <a:pt x="1873" y="8900"/>
                    </a:cubicBezTo>
                    <a:cubicBezTo>
                      <a:pt x="1919" y="8884"/>
                      <a:pt x="1966" y="8869"/>
                      <a:pt x="2004" y="8853"/>
                    </a:cubicBezTo>
                    <a:cubicBezTo>
                      <a:pt x="2081" y="9801"/>
                      <a:pt x="2544" y="10872"/>
                      <a:pt x="2759" y="11858"/>
                    </a:cubicBezTo>
                    <a:cubicBezTo>
                      <a:pt x="2813" y="12112"/>
                      <a:pt x="2875" y="12405"/>
                      <a:pt x="2952" y="12721"/>
                    </a:cubicBezTo>
                    <a:cubicBezTo>
                      <a:pt x="2759" y="12860"/>
                      <a:pt x="2582" y="13006"/>
                      <a:pt x="2413" y="13176"/>
                    </a:cubicBezTo>
                    <a:cubicBezTo>
                      <a:pt x="2544" y="13137"/>
                      <a:pt x="2675" y="13076"/>
                      <a:pt x="2790" y="13014"/>
                    </a:cubicBezTo>
                    <a:cubicBezTo>
                      <a:pt x="2852" y="12975"/>
                      <a:pt x="2921" y="12937"/>
                      <a:pt x="2983" y="12898"/>
                    </a:cubicBezTo>
                    <a:cubicBezTo>
                      <a:pt x="3415" y="14783"/>
                      <a:pt x="4078" y="17295"/>
                      <a:pt x="4573" y="17295"/>
                    </a:cubicBezTo>
                    <a:cubicBezTo>
                      <a:pt x="4598" y="17295"/>
                      <a:pt x="4623" y="17288"/>
                      <a:pt x="4647" y="17275"/>
                    </a:cubicBezTo>
                    <a:cubicBezTo>
                      <a:pt x="5086" y="17028"/>
                      <a:pt x="4917" y="15349"/>
                      <a:pt x="4894" y="13661"/>
                    </a:cubicBezTo>
                    <a:cubicBezTo>
                      <a:pt x="4947" y="13615"/>
                      <a:pt x="5009" y="13576"/>
                      <a:pt x="5063" y="13522"/>
                    </a:cubicBezTo>
                    <a:cubicBezTo>
                      <a:pt x="5163" y="13445"/>
                      <a:pt x="5248" y="13353"/>
                      <a:pt x="5333" y="13261"/>
                    </a:cubicBezTo>
                    <a:lnTo>
                      <a:pt x="5333" y="13261"/>
                    </a:lnTo>
                    <a:cubicBezTo>
                      <a:pt x="5209" y="13299"/>
                      <a:pt x="5094" y="13353"/>
                      <a:pt x="4986" y="13415"/>
                    </a:cubicBezTo>
                    <a:cubicBezTo>
                      <a:pt x="4955" y="13430"/>
                      <a:pt x="4924" y="13453"/>
                      <a:pt x="4886" y="13469"/>
                    </a:cubicBezTo>
                    <a:cubicBezTo>
                      <a:pt x="4878" y="12975"/>
                      <a:pt x="4901" y="12482"/>
                      <a:pt x="4947" y="11989"/>
                    </a:cubicBezTo>
                    <a:cubicBezTo>
                      <a:pt x="5025" y="11257"/>
                      <a:pt x="5248" y="10163"/>
                      <a:pt x="5348" y="9146"/>
                    </a:cubicBezTo>
                    <a:cubicBezTo>
                      <a:pt x="5464" y="9077"/>
                      <a:pt x="5572" y="9000"/>
                      <a:pt x="5679" y="8923"/>
                    </a:cubicBezTo>
                    <a:lnTo>
                      <a:pt x="5679" y="8923"/>
                    </a:lnTo>
                    <a:cubicBezTo>
                      <a:pt x="5572" y="8954"/>
                      <a:pt x="5464" y="8984"/>
                      <a:pt x="5356" y="9023"/>
                    </a:cubicBezTo>
                    <a:cubicBezTo>
                      <a:pt x="5477" y="7647"/>
                      <a:pt x="5352" y="6435"/>
                      <a:pt x="4310" y="6435"/>
                    </a:cubicBezTo>
                    <a:cubicBezTo>
                      <a:pt x="4156" y="6435"/>
                      <a:pt x="3981" y="6462"/>
                      <a:pt x="3784" y="6519"/>
                    </a:cubicBezTo>
                    <a:cubicBezTo>
                      <a:pt x="3784" y="6496"/>
                      <a:pt x="3784" y="6473"/>
                      <a:pt x="3776" y="6449"/>
                    </a:cubicBezTo>
                    <a:cubicBezTo>
                      <a:pt x="3869" y="6318"/>
                      <a:pt x="3954" y="6187"/>
                      <a:pt x="4038" y="6056"/>
                    </a:cubicBezTo>
                    <a:lnTo>
                      <a:pt x="4593" y="5941"/>
                    </a:lnTo>
                    <a:lnTo>
                      <a:pt x="4501" y="5694"/>
                    </a:lnTo>
                    <a:lnTo>
                      <a:pt x="4100" y="5956"/>
                    </a:lnTo>
                    <a:cubicBezTo>
                      <a:pt x="4177" y="5833"/>
                      <a:pt x="4254" y="5710"/>
                      <a:pt x="4331" y="5587"/>
                    </a:cubicBezTo>
                    <a:cubicBezTo>
                      <a:pt x="4362" y="5533"/>
                      <a:pt x="4393" y="5479"/>
                      <a:pt x="4424" y="5425"/>
                    </a:cubicBezTo>
                    <a:lnTo>
                      <a:pt x="5040" y="5086"/>
                    </a:lnTo>
                    <a:lnTo>
                      <a:pt x="4593" y="5147"/>
                    </a:lnTo>
                    <a:cubicBezTo>
                      <a:pt x="4616" y="5101"/>
                      <a:pt x="4639" y="5055"/>
                      <a:pt x="4662" y="5016"/>
                    </a:cubicBezTo>
                    <a:cubicBezTo>
                      <a:pt x="4770" y="4824"/>
                      <a:pt x="4878" y="4631"/>
                      <a:pt x="4978" y="4431"/>
                    </a:cubicBezTo>
                    <a:lnTo>
                      <a:pt x="4978" y="4431"/>
                    </a:lnTo>
                    <a:cubicBezTo>
                      <a:pt x="4832" y="4593"/>
                      <a:pt x="4693" y="4770"/>
                      <a:pt x="4555" y="4939"/>
                    </a:cubicBezTo>
                    <a:cubicBezTo>
                      <a:pt x="4501" y="5016"/>
                      <a:pt x="4447" y="5093"/>
                      <a:pt x="4385" y="5170"/>
                    </a:cubicBezTo>
                    <a:lnTo>
                      <a:pt x="4339" y="5178"/>
                    </a:lnTo>
                    <a:lnTo>
                      <a:pt x="4354" y="5217"/>
                    </a:lnTo>
                    <a:cubicBezTo>
                      <a:pt x="4285" y="5301"/>
                      <a:pt x="4223" y="5386"/>
                      <a:pt x="4162" y="5471"/>
                    </a:cubicBezTo>
                    <a:cubicBezTo>
                      <a:pt x="4023" y="5656"/>
                      <a:pt x="3884" y="5848"/>
                      <a:pt x="3753" y="6041"/>
                    </a:cubicBezTo>
                    <a:cubicBezTo>
                      <a:pt x="3730" y="5594"/>
                      <a:pt x="3722" y="5155"/>
                      <a:pt x="3738" y="4708"/>
                    </a:cubicBezTo>
                    <a:cubicBezTo>
                      <a:pt x="3846" y="4593"/>
                      <a:pt x="3946" y="4485"/>
                      <a:pt x="4046" y="4369"/>
                    </a:cubicBezTo>
                    <a:lnTo>
                      <a:pt x="4624" y="4346"/>
                    </a:lnTo>
                    <a:lnTo>
                      <a:pt x="4562" y="4092"/>
                    </a:lnTo>
                    <a:lnTo>
                      <a:pt x="4123" y="4284"/>
                    </a:lnTo>
                    <a:cubicBezTo>
                      <a:pt x="4223" y="4177"/>
                      <a:pt x="4316" y="4061"/>
                      <a:pt x="4416" y="3953"/>
                    </a:cubicBezTo>
                    <a:lnTo>
                      <a:pt x="4531" y="3807"/>
                    </a:lnTo>
                    <a:lnTo>
                      <a:pt x="5194" y="3576"/>
                    </a:lnTo>
                    <a:lnTo>
                      <a:pt x="4739" y="3560"/>
                    </a:lnTo>
                    <a:cubicBezTo>
                      <a:pt x="4770" y="3522"/>
                      <a:pt x="4809" y="3483"/>
                      <a:pt x="4840" y="3445"/>
                    </a:cubicBezTo>
                    <a:cubicBezTo>
                      <a:pt x="4971" y="3275"/>
                      <a:pt x="5109" y="3098"/>
                      <a:pt x="5240" y="2921"/>
                    </a:cubicBezTo>
                    <a:lnTo>
                      <a:pt x="5240" y="2921"/>
                    </a:lnTo>
                    <a:cubicBezTo>
                      <a:pt x="5071" y="3059"/>
                      <a:pt x="4909" y="3206"/>
                      <a:pt x="4739" y="3360"/>
                    </a:cubicBezTo>
                    <a:lnTo>
                      <a:pt x="4531" y="3552"/>
                    </a:lnTo>
                    <a:lnTo>
                      <a:pt x="4493" y="3552"/>
                    </a:lnTo>
                    <a:lnTo>
                      <a:pt x="4493" y="3591"/>
                    </a:lnTo>
                    <a:cubicBezTo>
                      <a:pt x="4416" y="3660"/>
                      <a:pt x="4339" y="3737"/>
                      <a:pt x="4262" y="3807"/>
                    </a:cubicBezTo>
                    <a:cubicBezTo>
                      <a:pt x="4092" y="3976"/>
                      <a:pt x="3923" y="4146"/>
                      <a:pt x="3761" y="4315"/>
                    </a:cubicBezTo>
                    <a:cubicBezTo>
                      <a:pt x="3769" y="4230"/>
                      <a:pt x="3776" y="4146"/>
                      <a:pt x="3784" y="4061"/>
                    </a:cubicBezTo>
                    <a:cubicBezTo>
                      <a:pt x="3823" y="3691"/>
                      <a:pt x="3876" y="3314"/>
                      <a:pt x="3961" y="2951"/>
                    </a:cubicBezTo>
                    <a:cubicBezTo>
                      <a:pt x="4046" y="2874"/>
                      <a:pt x="4138" y="2797"/>
                      <a:pt x="4223" y="2720"/>
                    </a:cubicBezTo>
                    <a:cubicBezTo>
                      <a:pt x="4254" y="2689"/>
                      <a:pt x="4293" y="2659"/>
                      <a:pt x="4323" y="2636"/>
                    </a:cubicBezTo>
                    <a:lnTo>
                      <a:pt x="4632" y="2689"/>
                    </a:lnTo>
                    <a:lnTo>
                      <a:pt x="4632" y="2428"/>
                    </a:lnTo>
                    <a:lnTo>
                      <a:pt x="4531" y="2443"/>
                    </a:lnTo>
                    <a:cubicBezTo>
                      <a:pt x="4585" y="2397"/>
                      <a:pt x="4632" y="2358"/>
                      <a:pt x="4685" y="2312"/>
                    </a:cubicBezTo>
                    <a:lnTo>
                      <a:pt x="4886" y="2119"/>
                    </a:lnTo>
                    <a:lnTo>
                      <a:pt x="5356" y="2058"/>
                    </a:lnTo>
                    <a:lnTo>
                      <a:pt x="5032" y="1973"/>
                    </a:lnTo>
                    <a:cubicBezTo>
                      <a:pt x="5209" y="1796"/>
                      <a:pt x="5379" y="1619"/>
                      <a:pt x="5541" y="1418"/>
                    </a:cubicBezTo>
                    <a:lnTo>
                      <a:pt x="5541" y="1418"/>
                    </a:lnTo>
                    <a:cubicBezTo>
                      <a:pt x="5286" y="1580"/>
                      <a:pt x="5055" y="1742"/>
                      <a:pt x="4816" y="1919"/>
                    </a:cubicBezTo>
                    <a:lnTo>
                      <a:pt x="4670" y="1888"/>
                    </a:lnTo>
                    <a:lnTo>
                      <a:pt x="4662" y="2042"/>
                    </a:lnTo>
                    <a:lnTo>
                      <a:pt x="4531" y="2135"/>
                    </a:lnTo>
                    <a:cubicBezTo>
                      <a:pt x="4377" y="2258"/>
                      <a:pt x="4231" y="2381"/>
                      <a:pt x="4077" y="2512"/>
                    </a:cubicBezTo>
                    <a:cubicBezTo>
                      <a:pt x="4146" y="2281"/>
                      <a:pt x="4231" y="2050"/>
                      <a:pt x="4323" y="1827"/>
                    </a:cubicBezTo>
                    <a:cubicBezTo>
                      <a:pt x="4624" y="1110"/>
                      <a:pt x="5102" y="478"/>
                      <a:pt x="571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53"/>
              <p:cNvGrpSpPr/>
              <p:nvPr/>
            </p:nvGrpSpPr>
            <p:grpSpPr>
              <a:xfrm>
                <a:off x="-3912631" y="2492173"/>
                <a:ext cx="508196" cy="1426362"/>
                <a:chOff x="-3912631" y="2492173"/>
                <a:chExt cx="508196" cy="1426362"/>
              </a:xfrm>
            </p:grpSpPr>
            <p:sp>
              <p:nvSpPr>
                <p:cNvPr id="1846" name="Google Shape;1846;p53"/>
                <p:cNvSpPr/>
                <p:nvPr/>
              </p:nvSpPr>
              <p:spPr>
                <a:xfrm>
                  <a:off x="-3912631" y="2492173"/>
                  <a:ext cx="472155" cy="722624"/>
                </a:xfrm>
                <a:custGeom>
                  <a:avLst/>
                  <a:gdLst/>
                  <a:ahLst/>
                  <a:cxnLst/>
                  <a:rect l="l" t="t" r="r" b="b"/>
                  <a:pathLst>
                    <a:path w="5725" h="8762" extrusionOk="0">
                      <a:moveTo>
                        <a:pt x="2882" y="4215"/>
                      </a:moveTo>
                      <a:lnTo>
                        <a:pt x="2890" y="4223"/>
                      </a:lnTo>
                      <a:lnTo>
                        <a:pt x="2882" y="4223"/>
                      </a:lnTo>
                      <a:lnTo>
                        <a:pt x="2882" y="4215"/>
                      </a:lnTo>
                      <a:close/>
                      <a:moveTo>
                        <a:pt x="2874" y="4423"/>
                      </a:moveTo>
                      <a:lnTo>
                        <a:pt x="2990" y="4454"/>
                      </a:lnTo>
                      <a:lnTo>
                        <a:pt x="2874" y="4678"/>
                      </a:lnTo>
                      <a:lnTo>
                        <a:pt x="2874" y="4423"/>
                      </a:lnTo>
                      <a:close/>
                      <a:moveTo>
                        <a:pt x="2165" y="5533"/>
                      </a:moveTo>
                      <a:lnTo>
                        <a:pt x="2281" y="5571"/>
                      </a:lnTo>
                      <a:lnTo>
                        <a:pt x="2142" y="5541"/>
                      </a:lnTo>
                      <a:lnTo>
                        <a:pt x="2165" y="5533"/>
                      </a:lnTo>
                      <a:close/>
                      <a:moveTo>
                        <a:pt x="3105" y="4578"/>
                      </a:moveTo>
                      <a:cubicBezTo>
                        <a:pt x="3182" y="4693"/>
                        <a:pt x="3259" y="4801"/>
                        <a:pt x="3336" y="4917"/>
                      </a:cubicBezTo>
                      <a:lnTo>
                        <a:pt x="3383" y="4986"/>
                      </a:lnTo>
                      <a:cubicBezTo>
                        <a:pt x="3360" y="5433"/>
                        <a:pt x="3367" y="5872"/>
                        <a:pt x="3398" y="6311"/>
                      </a:cubicBezTo>
                      <a:cubicBezTo>
                        <a:pt x="3205" y="6118"/>
                        <a:pt x="3013" y="5918"/>
                        <a:pt x="2820" y="5718"/>
                      </a:cubicBezTo>
                      <a:lnTo>
                        <a:pt x="2820" y="5718"/>
                      </a:lnTo>
                      <a:lnTo>
                        <a:pt x="2851" y="5726"/>
                      </a:lnTo>
                      <a:lnTo>
                        <a:pt x="2859" y="5564"/>
                      </a:lnTo>
                      <a:cubicBezTo>
                        <a:pt x="2866" y="5309"/>
                        <a:pt x="2874" y="5048"/>
                        <a:pt x="2874" y="4793"/>
                      </a:cubicBezTo>
                      <a:lnTo>
                        <a:pt x="3105" y="4578"/>
                      </a:lnTo>
                      <a:close/>
                      <a:moveTo>
                        <a:pt x="3259" y="6542"/>
                      </a:moveTo>
                      <a:lnTo>
                        <a:pt x="3259" y="6542"/>
                      </a:lnTo>
                      <a:cubicBezTo>
                        <a:pt x="3313" y="6604"/>
                        <a:pt x="3367" y="6666"/>
                        <a:pt x="3421" y="6719"/>
                      </a:cubicBezTo>
                      <a:cubicBezTo>
                        <a:pt x="3428" y="6793"/>
                        <a:pt x="3436" y="6859"/>
                        <a:pt x="3443" y="6925"/>
                      </a:cubicBezTo>
                      <a:lnTo>
                        <a:pt x="3443" y="6925"/>
                      </a:lnTo>
                      <a:cubicBezTo>
                        <a:pt x="3382" y="6795"/>
                        <a:pt x="3321" y="6665"/>
                        <a:pt x="3259" y="6542"/>
                      </a:cubicBezTo>
                      <a:close/>
                      <a:moveTo>
                        <a:pt x="5725" y="1"/>
                      </a:moveTo>
                      <a:lnTo>
                        <a:pt x="5725" y="1"/>
                      </a:lnTo>
                      <a:cubicBezTo>
                        <a:pt x="5039" y="417"/>
                        <a:pt x="4492" y="1018"/>
                        <a:pt x="4138" y="1734"/>
                      </a:cubicBezTo>
                      <a:cubicBezTo>
                        <a:pt x="3960" y="2081"/>
                        <a:pt x="3814" y="2451"/>
                        <a:pt x="3714" y="2829"/>
                      </a:cubicBezTo>
                      <a:cubicBezTo>
                        <a:pt x="3575" y="2597"/>
                        <a:pt x="3444" y="2374"/>
                        <a:pt x="3313" y="2150"/>
                      </a:cubicBezTo>
                      <a:cubicBezTo>
                        <a:pt x="3236" y="2020"/>
                        <a:pt x="3159" y="1881"/>
                        <a:pt x="3082" y="1742"/>
                      </a:cubicBezTo>
                      <a:cubicBezTo>
                        <a:pt x="3005" y="1611"/>
                        <a:pt x="2943" y="1465"/>
                        <a:pt x="2897" y="1318"/>
                      </a:cubicBezTo>
                      <a:lnTo>
                        <a:pt x="2897" y="1318"/>
                      </a:lnTo>
                      <a:cubicBezTo>
                        <a:pt x="2897" y="1395"/>
                        <a:pt x="2905" y="1480"/>
                        <a:pt x="2928" y="1557"/>
                      </a:cubicBezTo>
                      <a:cubicBezTo>
                        <a:pt x="2943" y="1634"/>
                        <a:pt x="2967" y="1711"/>
                        <a:pt x="2990" y="1788"/>
                      </a:cubicBezTo>
                      <a:cubicBezTo>
                        <a:pt x="3036" y="1935"/>
                        <a:pt x="3098" y="2081"/>
                        <a:pt x="3159" y="2228"/>
                      </a:cubicBezTo>
                      <a:lnTo>
                        <a:pt x="2235" y="2058"/>
                      </a:lnTo>
                      <a:lnTo>
                        <a:pt x="3121" y="2482"/>
                      </a:lnTo>
                      <a:lnTo>
                        <a:pt x="3182" y="2281"/>
                      </a:lnTo>
                      <a:cubicBezTo>
                        <a:pt x="3306" y="2551"/>
                        <a:pt x="3429" y="2821"/>
                        <a:pt x="3568" y="3075"/>
                      </a:cubicBezTo>
                      <a:lnTo>
                        <a:pt x="3621" y="3175"/>
                      </a:lnTo>
                      <a:cubicBezTo>
                        <a:pt x="3552" y="3453"/>
                        <a:pt x="3498" y="3738"/>
                        <a:pt x="3460" y="4015"/>
                      </a:cubicBezTo>
                      <a:cubicBezTo>
                        <a:pt x="3437" y="4200"/>
                        <a:pt x="3421" y="4377"/>
                        <a:pt x="3406" y="4554"/>
                      </a:cubicBezTo>
                      <a:cubicBezTo>
                        <a:pt x="3259" y="4339"/>
                        <a:pt x="3105" y="4123"/>
                        <a:pt x="2951" y="3907"/>
                      </a:cubicBezTo>
                      <a:lnTo>
                        <a:pt x="3221" y="3437"/>
                      </a:lnTo>
                      <a:lnTo>
                        <a:pt x="2866" y="3730"/>
                      </a:lnTo>
                      <a:lnTo>
                        <a:pt x="2866" y="3576"/>
                      </a:lnTo>
                      <a:cubicBezTo>
                        <a:pt x="2859" y="3352"/>
                        <a:pt x="2851" y="3137"/>
                        <a:pt x="2828" y="2913"/>
                      </a:cubicBezTo>
                      <a:cubicBezTo>
                        <a:pt x="2789" y="3129"/>
                        <a:pt x="2766" y="3352"/>
                        <a:pt x="2735" y="3568"/>
                      </a:cubicBezTo>
                      <a:lnTo>
                        <a:pt x="2735" y="3591"/>
                      </a:lnTo>
                      <a:lnTo>
                        <a:pt x="2450" y="3183"/>
                      </a:lnTo>
                      <a:cubicBezTo>
                        <a:pt x="2319" y="3013"/>
                        <a:pt x="2204" y="2836"/>
                        <a:pt x="2104" y="2644"/>
                      </a:cubicBezTo>
                      <a:lnTo>
                        <a:pt x="2104" y="2644"/>
                      </a:lnTo>
                      <a:cubicBezTo>
                        <a:pt x="2119" y="2751"/>
                        <a:pt x="2158" y="2859"/>
                        <a:pt x="2204" y="2960"/>
                      </a:cubicBezTo>
                      <a:cubicBezTo>
                        <a:pt x="2242" y="3052"/>
                        <a:pt x="2289" y="3152"/>
                        <a:pt x="2335" y="3252"/>
                      </a:cubicBezTo>
                      <a:cubicBezTo>
                        <a:pt x="2404" y="3383"/>
                        <a:pt x="2473" y="3514"/>
                        <a:pt x="2550" y="3645"/>
                      </a:cubicBezTo>
                      <a:lnTo>
                        <a:pt x="1819" y="3391"/>
                      </a:lnTo>
                      <a:lnTo>
                        <a:pt x="2681" y="3969"/>
                      </a:lnTo>
                      <a:lnTo>
                        <a:pt x="2705" y="3923"/>
                      </a:lnTo>
                      <a:lnTo>
                        <a:pt x="2705" y="3923"/>
                      </a:lnTo>
                      <a:cubicBezTo>
                        <a:pt x="2697" y="4023"/>
                        <a:pt x="2681" y="4123"/>
                        <a:pt x="2674" y="4231"/>
                      </a:cubicBezTo>
                      <a:lnTo>
                        <a:pt x="2150" y="4246"/>
                      </a:lnTo>
                      <a:lnTo>
                        <a:pt x="2666" y="4369"/>
                      </a:lnTo>
                      <a:cubicBezTo>
                        <a:pt x="2643" y="4693"/>
                        <a:pt x="2620" y="5024"/>
                        <a:pt x="2604" y="5356"/>
                      </a:cubicBezTo>
                      <a:lnTo>
                        <a:pt x="2574" y="5286"/>
                      </a:lnTo>
                      <a:cubicBezTo>
                        <a:pt x="2296" y="4839"/>
                        <a:pt x="2003" y="4400"/>
                        <a:pt x="1688" y="3977"/>
                      </a:cubicBezTo>
                      <a:cubicBezTo>
                        <a:pt x="1711" y="3861"/>
                        <a:pt x="1734" y="3753"/>
                        <a:pt x="1757" y="3645"/>
                      </a:cubicBezTo>
                      <a:cubicBezTo>
                        <a:pt x="1772" y="3560"/>
                        <a:pt x="1788" y="3476"/>
                        <a:pt x="1795" y="3391"/>
                      </a:cubicBezTo>
                      <a:lnTo>
                        <a:pt x="2219" y="3144"/>
                      </a:lnTo>
                      <a:lnTo>
                        <a:pt x="2042" y="2952"/>
                      </a:lnTo>
                      <a:lnTo>
                        <a:pt x="1826" y="3237"/>
                      </a:lnTo>
                      <a:cubicBezTo>
                        <a:pt x="1834" y="3198"/>
                        <a:pt x="1842" y="3160"/>
                        <a:pt x="1849" y="3121"/>
                      </a:cubicBezTo>
                      <a:cubicBezTo>
                        <a:pt x="1865" y="2983"/>
                        <a:pt x="1880" y="2844"/>
                        <a:pt x="1896" y="2705"/>
                      </a:cubicBezTo>
                      <a:lnTo>
                        <a:pt x="2350" y="2197"/>
                      </a:lnTo>
                      <a:lnTo>
                        <a:pt x="1926" y="2412"/>
                      </a:lnTo>
                      <a:cubicBezTo>
                        <a:pt x="1934" y="2289"/>
                        <a:pt x="1942" y="2174"/>
                        <a:pt x="1942" y="2050"/>
                      </a:cubicBezTo>
                      <a:lnTo>
                        <a:pt x="1942" y="2050"/>
                      </a:lnTo>
                      <a:cubicBezTo>
                        <a:pt x="1888" y="2189"/>
                        <a:pt x="1834" y="2335"/>
                        <a:pt x="1795" y="2482"/>
                      </a:cubicBezTo>
                      <a:lnTo>
                        <a:pt x="1718" y="2520"/>
                      </a:lnTo>
                      <a:lnTo>
                        <a:pt x="1765" y="2574"/>
                      </a:lnTo>
                      <a:cubicBezTo>
                        <a:pt x="1711" y="2744"/>
                        <a:pt x="1664" y="2906"/>
                        <a:pt x="1626" y="3075"/>
                      </a:cubicBezTo>
                      <a:cubicBezTo>
                        <a:pt x="1580" y="3245"/>
                        <a:pt x="1541" y="3429"/>
                        <a:pt x="1503" y="3599"/>
                      </a:cubicBezTo>
                      <a:cubicBezTo>
                        <a:pt x="1495" y="3638"/>
                        <a:pt x="1487" y="3668"/>
                        <a:pt x="1480" y="3707"/>
                      </a:cubicBezTo>
                      <a:cubicBezTo>
                        <a:pt x="1133" y="3229"/>
                        <a:pt x="748" y="2782"/>
                        <a:pt x="339" y="2359"/>
                      </a:cubicBezTo>
                      <a:lnTo>
                        <a:pt x="339" y="2359"/>
                      </a:lnTo>
                      <a:cubicBezTo>
                        <a:pt x="717" y="2844"/>
                        <a:pt x="1063" y="3345"/>
                        <a:pt x="1395" y="3861"/>
                      </a:cubicBezTo>
                      <a:lnTo>
                        <a:pt x="1441" y="3930"/>
                      </a:lnTo>
                      <a:lnTo>
                        <a:pt x="1433" y="3969"/>
                      </a:lnTo>
                      <a:lnTo>
                        <a:pt x="786" y="3661"/>
                      </a:lnTo>
                      <a:cubicBezTo>
                        <a:pt x="655" y="3599"/>
                        <a:pt x="524" y="3537"/>
                        <a:pt x="393" y="3468"/>
                      </a:cubicBezTo>
                      <a:cubicBezTo>
                        <a:pt x="254" y="3414"/>
                        <a:pt x="131" y="3337"/>
                        <a:pt x="16" y="3252"/>
                      </a:cubicBezTo>
                      <a:lnTo>
                        <a:pt x="16" y="3252"/>
                      </a:lnTo>
                      <a:cubicBezTo>
                        <a:pt x="54" y="3314"/>
                        <a:pt x="108" y="3368"/>
                        <a:pt x="162" y="3414"/>
                      </a:cubicBezTo>
                      <a:cubicBezTo>
                        <a:pt x="216" y="3468"/>
                        <a:pt x="278" y="3514"/>
                        <a:pt x="339" y="3560"/>
                      </a:cubicBezTo>
                      <a:cubicBezTo>
                        <a:pt x="455" y="3645"/>
                        <a:pt x="578" y="3730"/>
                        <a:pt x="701" y="3815"/>
                      </a:cubicBezTo>
                      <a:lnTo>
                        <a:pt x="724" y="3822"/>
                      </a:lnTo>
                      <a:lnTo>
                        <a:pt x="0" y="4246"/>
                      </a:lnTo>
                      <a:lnTo>
                        <a:pt x="0" y="4246"/>
                      </a:lnTo>
                      <a:lnTo>
                        <a:pt x="948" y="3992"/>
                      </a:lnTo>
                      <a:lnTo>
                        <a:pt x="925" y="3946"/>
                      </a:lnTo>
                      <a:lnTo>
                        <a:pt x="925" y="3946"/>
                      </a:lnTo>
                      <a:cubicBezTo>
                        <a:pt x="1110" y="4054"/>
                        <a:pt x="1287" y="4161"/>
                        <a:pt x="1472" y="4254"/>
                      </a:cubicBezTo>
                      <a:lnTo>
                        <a:pt x="1611" y="4331"/>
                      </a:lnTo>
                      <a:lnTo>
                        <a:pt x="1634" y="4239"/>
                      </a:lnTo>
                      <a:cubicBezTo>
                        <a:pt x="1772" y="4462"/>
                        <a:pt x="1911" y="4693"/>
                        <a:pt x="2042" y="4917"/>
                      </a:cubicBezTo>
                      <a:cubicBezTo>
                        <a:pt x="1965" y="4847"/>
                        <a:pt x="1896" y="4762"/>
                        <a:pt x="1842" y="4678"/>
                      </a:cubicBezTo>
                      <a:lnTo>
                        <a:pt x="1842" y="4678"/>
                      </a:lnTo>
                      <a:cubicBezTo>
                        <a:pt x="1872" y="4778"/>
                        <a:pt x="1926" y="4878"/>
                        <a:pt x="1988" y="4963"/>
                      </a:cubicBezTo>
                      <a:cubicBezTo>
                        <a:pt x="2050" y="5063"/>
                        <a:pt x="2111" y="5148"/>
                        <a:pt x="2173" y="5232"/>
                      </a:cubicBezTo>
                      <a:cubicBezTo>
                        <a:pt x="2181" y="5248"/>
                        <a:pt x="2196" y="5263"/>
                        <a:pt x="2211" y="5279"/>
                      </a:cubicBezTo>
                      <a:cubicBezTo>
                        <a:pt x="1980" y="5225"/>
                        <a:pt x="1749" y="5163"/>
                        <a:pt x="1518" y="5109"/>
                      </a:cubicBezTo>
                      <a:lnTo>
                        <a:pt x="894" y="4955"/>
                      </a:lnTo>
                      <a:cubicBezTo>
                        <a:pt x="686" y="4909"/>
                        <a:pt x="478" y="4847"/>
                        <a:pt x="278" y="4770"/>
                      </a:cubicBezTo>
                      <a:lnTo>
                        <a:pt x="278" y="4770"/>
                      </a:lnTo>
                      <a:cubicBezTo>
                        <a:pt x="362" y="4839"/>
                        <a:pt x="455" y="4893"/>
                        <a:pt x="555" y="4940"/>
                      </a:cubicBezTo>
                      <a:cubicBezTo>
                        <a:pt x="655" y="4986"/>
                        <a:pt x="748" y="5032"/>
                        <a:pt x="855" y="5071"/>
                      </a:cubicBezTo>
                      <a:cubicBezTo>
                        <a:pt x="994" y="5125"/>
                        <a:pt x="1133" y="5178"/>
                        <a:pt x="1271" y="5232"/>
                      </a:cubicBezTo>
                      <a:lnTo>
                        <a:pt x="547" y="5518"/>
                      </a:lnTo>
                      <a:lnTo>
                        <a:pt x="547" y="5518"/>
                      </a:lnTo>
                      <a:lnTo>
                        <a:pt x="1580" y="5394"/>
                      </a:lnTo>
                      <a:lnTo>
                        <a:pt x="1564" y="5340"/>
                      </a:lnTo>
                      <a:lnTo>
                        <a:pt x="1903" y="5448"/>
                      </a:lnTo>
                      <a:lnTo>
                        <a:pt x="1857" y="5487"/>
                      </a:lnTo>
                      <a:lnTo>
                        <a:pt x="1680" y="5456"/>
                      </a:lnTo>
                      <a:lnTo>
                        <a:pt x="1819" y="5525"/>
                      </a:lnTo>
                      <a:lnTo>
                        <a:pt x="1356" y="5949"/>
                      </a:lnTo>
                      <a:lnTo>
                        <a:pt x="2011" y="5610"/>
                      </a:lnTo>
                      <a:lnTo>
                        <a:pt x="2550" y="5849"/>
                      </a:lnTo>
                      <a:cubicBezTo>
                        <a:pt x="2597" y="5949"/>
                        <a:pt x="2643" y="6041"/>
                        <a:pt x="2697" y="6142"/>
                      </a:cubicBezTo>
                      <a:lnTo>
                        <a:pt x="2142" y="6249"/>
                      </a:lnTo>
                      <a:lnTo>
                        <a:pt x="2766" y="6296"/>
                      </a:lnTo>
                      <a:cubicBezTo>
                        <a:pt x="2897" y="6550"/>
                        <a:pt x="3013" y="6804"/>
                        <a:pt x="3128" y="7066"/>
                      </a:cubicBezTo>
                      <a:cubicBezTo>
                        <a:pt x="3252" y="7344"/>
                        <a:pt x="3360" y="7621"/>
                        <a:pt x="3467" y="7906"/>
                      </a:cubicBezTo>
                      <a:cubicBezTo>
                        <a:pt x="3568" y="8191"/>
                        <a:pt x="3668" y="8476"/>
                        <a:pt x="3752" y="8761"/>
                      </a:cubicBezTo>
                      <a:lnTo>
                        <a:pt x="4122" y="8661"/>
                      </a:lnTo>
                      <a:cubicBezTo>
                        <a:pt x="4038" y="8291"/>
                        <a:pt x="3968" y="7906"/>
                        <a:pt x="3914" y="7528"/>
                      </a:cubicBezTo>
                      <a:cubicBezTo>
                        <a:pt x="3860" y="7166"/>
                        <a:pt x="3814" y="6812"/>
                        <a:pt x="3783" y="6450"/>
                      </a:cubicBezTo>
                      <a:cubicBezTo>
                        <a:pt x="3868" y="6319"/>
                        <a:pt x="3953" y="6180"/>
                        <a:pt x="4045" y="6049"/>
                      </a:cubicBezTo>
                      <a:lnTo>
                        <a:pt x="4600" y="5934"/>
                      </a:lnTo>
                      <a:lnTo>
                        <a:pt x="4508" y="5695"/>
                      </a:lnTo>
                      <a:lnTo>
                        <a:pt x="4107" y="5957"/>
                      </a:lnTo>
                      <a:cubicBezTo>
                        <a:pt x="4184" y="5826"/>
                        <a:pt x="4261" y="5710"/>
                        <a:pt x="4338" y="5579"/>
                      </a:cubicBezTo>
                      <a:cubicBezTo>
                        <a:pt x="4369" y="5525"/>
                        <a:pt x="4400" y="5471"/>
                        <a:pt x="4430" y="5417"/>
                      </a:cubicBezTo>
                      <a:lnTo>
                        <a:pt x="5047" y="5078"/>
                      </a:lnTo>
                      <a:lnTo>
                        <a:pt x="4592" y="5140"/>
                      </a:lnTo>
                      <a:cubicBezTo>
                        <a:pt x="4623" y="5094"/>
                        <a:pt x="4646" y="5055"/>
                        <a:pt x="4669" y="5009"/>
                      </a:cubicBezTo>
                      <a:cubicBezTo>
                        <a:pt x="4777" y="4816"/>
                        <a:pt x="4885" y="4624"/>
                        <a:pt x="4985" y="4423"/>
                      </a:cubicBezTo>
                      <a:lnTo>
                        <a:pt x="4985" y="4423"/>
                      </a:lnTo>
                      <a:cubicBezTo>
                        <a:pt x="4839" y="4593"/>
                        <a:pt x="4700" y="4762"/>
                        <a:pt x="4561" y="4940"/>
                      </a:cubicBezTo>
                      <a:cubicBezTo>
                        <a:pt x="4508" y="5017"/>
                        <a:pt x="4446" y="5094"/>
                        <a:pt x="4392" y="5171"/>
                      </a:cubicBezTo>
                      <a:lnTo>
                        <a:pt x="4346" y="5171"/>
                      </a:lnTo>
                      <a:lnTo>
                        <a:pt x="4361" y="5209"/>
                      </a:lnTo>
                      <a:cubicBezTo>
                        <a:pt x="4292" y="5302"/>
                        <a:pt x="4230" y="5379"/>
                        <a:pt x="4169" y="5471"/>
                      </a:cubicBezTo>
                      <a:cubicBezTo>
                        <a:pt x="4030" y="5664"/>
                        <a:pt x="3891" y="5849"/>
                        <a:pt x="3760" y="6041"/>
                      </a:cubicBezTo>
                      <a:cubicBezTo>
                        <a:pt x="3737" y="5595"/>
                        <a:pt x="3729" y="5148"/>
                        <a:pt x="3745" y="4708"/>
                      </a:cubicBezTo>
                      <a:cubicBezTo>
                        <a:pt x="3845" y="4593"/>
                        <a:pt x="3953" y="4477"/>
                        <a:pt x="4053" y="4362"/>
                      </a:cubicBezTo>
                      <a:lnTo>
                        <a:pt x="4623" y="4339"/>
                      </a:lnTo>
                      <a:lnTo>
                        <a:pt x="4569" y="4084"/>
                      </a:lnTo>
                      <a:lnTo>
                        <a:pt x="4130" y="4277"/>
                      </a:lnTo>
                      <a:cubicBezTo>
                        <a:pt x="4230" y="4169"/>
                        <a:pt x="4323" y="4061"/>
                        <a:pt x="4423" y="3953"/>
                      </a:cubicBezTo>
                      <a:cubicBezTo>
                        <a:pt x="4461" y="3907"/>
                        <a:pt x="4500" y="3853"/>
                        <a:pt x="4538" y="3807"/>
                      </a:cubicBezTo>
                      <a:lnTo>
                        <a:pt x="5201" y="3576"/>
                      </a:lnTo>
                      <a:lnTo>
                        <a:pt x="4746" y="3560"/>
                      </a:lnTo>
                      <a:lnTo>
                        <a:pt x="4847" y="3445"/>
                      </a:lnTo>
                      <a:cubicBezTo>
                        <a:pt x="4978" y="3268"/>
                        <a:pt x="5116" y="3098"/>
                        <a:pt x="5247" y="2913"/>
                      </a:cubicBezTo>
                      <a:lnTo>
                        <a:pt x="5247" y="2913"/>
                      </a:lnTo>
                      <a:cubicBezTo>
                        <a:pt x="5078" y="3060"/>
                        <a:pt x="4916" y="3206"/>
                        <a:pt x="4746" y="3352"/>
                      </a:cubicBezTo>
                      <a:cubicBezTo>
                        <a:pt x="4677" y="3422"/>
                        <a:pt x="4608" y="3483"/>
                        <a:pt x="4538" y="3545"/>
                      </a:cubicBezTo>
                      <a:lnTo>
                        <a:pt x="4492" y="3545"/>
                      </a:lnTo>
                      <a:lnTo>
                        <a:pt x="4500" y="3584"/>
                      </a:lnTo>
                      <a:cubicBezTo>
                        <a:pt x="4423" y="3661"/>
                        <a:pt x="4346" y="3730"/>
                        <a:pt x="4269" y="3807"/>
                      </a:cubicBezTo>
                      <a:cubicBezTo>
                        <a:pt x="4099" y="3977"/>
                        <a:pt x="3930" y="4146"/>
                        <a:pt x="3768" y="4316"/>
                      </a:cubicBezTo>
                      <a:cubicBezTo>
                        <a:pt x="3776" y="4231"/>
                        <a:pt x="3783" y="4146"/>
                        <a:pt x="3791" y="4061"/>
                      </a:cubicBezTo>
                      <a:cubicBezTo>
                        <a:pt x="3822" y="3684"/>
                        <a:pt x="3883" y="3314"/>
                        <a:pt x="3968" y="2944"/>
                      </a:cubicBezTo>
                      <a:cubicBezTo>
                        <a:pt x="4053" y="2875"/>
                        <a:pt x="4145" y="2798"/>
                        <a:pt x="4230" y="2721"/>
                      </a:cubicBezTo>
                      <a:cubicBezTo>
                        <a:pt x="4261" y="2690"/>
                        <a:pt x="4300" y="2659"/>
                        <a:pt x="4323" y="2628"/>
                      </a:cubicBezTo>
                      <a:lnTo>
                        <a:pt x="4639" y="2682"/>
                      </a:lnTo>
                      <a:lnTo>
                        <a:pt x="4639" y="2420"/>
                      </a:lnTo>
                      <a:lnTo>
                        <a:pt x="4538" y="2443"/>
                      </a:lnTo>
                      <a:cubicBezTo>
                        <a:pt x="4585" y="2397"/>
                        <a:pt x="4639" y="2351"/>
                        <a:pt x="4692" y="2305"/>
                      </a:cubicBezTo>
                      <a:cubicBezTo>
                        <a:pt x="4754" y="2243"/>
                        <a:pt x="4823" y="2174"/>
                        <a:pt x="4893" y="2112"/>
                      </a:cubicBezTo>
                      <a:lnTo>
                        <a:pt x="5363" y="2050"/>
                      </a:lnTo>
                      <a:lnTo>
                        <a:pt x="5039" y="1973"/>
                      </a:lnTo>
                      <a:cubicBezTo>
                        <a:pt x="5209" y="1796"/>
                        <a:pt x="5386" y="1611"/>
                        <a:pt x="5548" y="1419"/>
                      </a:cubicBezTo>
                      <a:lnTo>
                        <a:pt x="5548" y="1419"/>
                      </a:lnTo>
                      <a:cubicBezTo>
                        <a:pt x="5293" y="1580"/>
                        <a:pt x="5055" y="1750"/>
                        <a:pt x="4823" y="1919"/>
                      </a:cubicBezTo>
                      <a:lnTo>
                        <a:pt x="4677" y="1889"/>
                      </a:lnTo>
                      <a:lnTo>
                        <a:pt x="4662" y="2043"/>
                      </a:lnTo>
                      <a:lnTo>
                        <a:pt x="4538" y="2135"/>
                      </a:lnTo>
                      <a:cubicBezTo>
                        <a:pt x="4384" y="2258"/>
                        <a:pt x="4230" y="2382"/>
                        <a:pt x="4084" y="2513"/>
                      </a:cubicBezTo>
                      <a:cubicBezTo>
                        <a:pt x="4153" y="2281"/>
                        <a:pt x="4230" y="2050"/>
                        <a:pt x="4330" y="1827"/>
                      </a:cubicBezTo>
                      <a:cubicBezTo>
                        <a:pt x="4631" y="1110"/>
                        <a:pt x="5109" y="479"/>
                        <a:pt x="5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3"/>
                <p:cNvSpPr/>
                <p:nvPr/>
              </p:nvSpPr>
              <p:spPr>
                <a:xfrm>
                  <a:off x="-3828756" y="3023048"/>
                  <a:ext cx="424321" cy="895486"/>
                </a:xfrm>
                <a:custGeom>
                  <a:avLst/>
                  <a:gdLst/>
                  <a:ahLst/>
                  <a:cxnLst/>
                  <a:rect l="l" t="t" r="r" b="b"/>
                  <a:pathLst>
                    <a:path w="5145" h="10858" extrusionOk="0">
                      <a:moveTo>
                        <a:pt x="3306" y="0"/>
                      </a:moveTo>
                      <a:cubicBezTo>
                        <a:pt x="3024" y="0"/>
                        <a:pt x="2673" y="90"/>
                        <a:pt x="2242" y="290"/>
                      </a:cubicBezTo>
                      <a:cubicBezTo>
                        <a:pt x="0" y="1323"/>
                        <a:pt x="1333" y="3542"/>
                        <a:pt x="1742" y="5422"/>
                      </a:cubicBezTo>
                      <a:cubicBezTo>
                        <a:pt x="2134" y="7227"/>
                        <a:pt x="2966" y="10857"/>
                        <a:pt x="3557" y="10857"/>
                      </a:cubicBezTo>
                      <a:cubicBezTo>
                        <a:pt x="3581" y="10857"/>
                        <a:pt x="3606" y="10851"/>
                        <a:pt x="3629" y="10838"/>
                      </a:cubicBezTo>
                      <a:cubicBezTo>
                        <a:pt x="4230" y="10507"/>
                        <a:pt x="3722" y="7587"/>
                        <a:pt x="3937" y="5553"/>
                      </a:cubicBezTo>
                      <a:cubicBezTo>
                        <a:pt x="4124" y="3790"/>
                        <a:pt x="5145" y="0"/>
                        <a:pt x="3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3"/>
                <p:cNvSpPr/>
                <p:nvPr/>
              </p:nvSpPr>
              <p:spPr>
                <a:xfrm>
                  <a:off x="-3784963" y="3185436"/>
                  <a:ext cx="97977" cy="47752"/>
                </a:xfrm>
                <a:custGeom>
                  <a:avLst/>
                  <a:gdLst/>
                  <a:ahLst/>
                  <a:cxnLst/>
                  <a:rect l="l" t="t" r="r" b="b"/>
                  <a:pathLst>
                    <a:path w="1188" h="579" extrusionOk="0">
                      <a:moveTo>
                        <a:pt x="1187" y="1"/>
                      </a:moveTo>
                      <a:lnTo>
                        <a:pt x="1187" y="1"/>
                      </a:lnTo>
                      <a:cubicBezTo>
                        <a:pt x="1080" y="16"/>
                        <a:pt x="972" y="47"/>
                        <a:pt x="864" y="86"/>
                      </a:cubicBezTo>
                      <a:cubicBezTo>
                        <a:pt x="756" y="124"/>
                        <a:pt x="656" y="163"/>
                        <a:pt x="556" y="217"/>
                      </a:cubicBezTo>
                      <a:cubicBezTo>
                        <a:pt x="455" y="263"/>
                        <a:pt x="363" y="317"/>
                        <a:pt x="271" y="378"/>
                      </a:cubicBezTo>
                      <a:cubicBezTo>
                        <a:pt x="170" y="432"/>
                        <a:pt x="86" y="502"/>
                        <a:pt x="1" y="579"/>
                      </a:cubicBezTo>
                      <a:cubicBezTo>
                        <a:pt x="109" y="563"/>
                        <a:pt x="224" y="532"/>
                        <a:pt x="332" y="494"/>
                      </a:cubicBezTo>
                      <a:cubicBezTo>
                        <a:pt x="432" y="463"/>
                        <a:pt x="533" y="417"/>
                        <a:pt x="633" y="371"/>
                      </a:cubicBezTo>
                      <a:cubicBezTo>
                        <a:pt x="733" y="324"/>
                        <a:pt x="833" y="270"/>
                        <a:pt x="925" y="209"/>
                      </a:cubicBezTo>
                      <a:cubicBezTo>
                        <a:pt x="1018" y="147"/>
                        <a:pt x="1110" y="78"/>
                        <a:pt x="1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3"/>
                <p:cNvSpPr/>
                <p:nvPr/>
              </p:nvSpPr>
              <p:spPr>
                <a:xfrm>
                  <a:off x="-3603194" y="3228075"/>
                  <a:ext cx="159584" cy="75627"/>
                </a:xfrm>
                <a:custGeom>
                  <a:avLst/>
                  <a:gdLst/>
                  <a:ahLst/>
                  <a:cxnLst/>
                  <a:rect l="l" t="t" r="r" b="b"/>
                  <a:pathLst>
                    <a:path w="1935" h="917" extrusionOk="0">
                      <a:moveTo>
                        <a:pt x="1934" y="0"/>
                      </a:moveTo>
                      <a:lnTo>
                        <a:pt x="1934" y="0"/>
                      </a:lnTo>
                      <a:cubicBezTo>
                        <a:pt x="1757" y="46"/>
                        <a:pt x="1588" y="100"/>
                        <a:pt x="1418" y="170"/>
                      </a:cubicBezTo>
                      <a:cubicBezTo>
                        <a:pt x="1256" y="231"/>
                        <a:pt x="1087" y="301"/>
                        <a:pt x="933" y="378"/>
                      </a:cubicBezTo>
                      <a:cubicBezTo>
                        <a:pt x="771" y="455"/>
                        <a:pt x="609" y="539"/>
                        <a:pt x="455" y="624"/>
                      </a:cubicBezTo>
                      <a:cubicBezTo>
                        <a:pt x="301" y="709"/>
                        <a:pt x="147" y="809"/>
                        <a:pt x="0" y="917"/>
                      </a:cubicBezTo>
                      <a:cubicBezTo>
                        <a:pt x="178" y="871"/>
                        <a:pt x="347" y="817"/>
                        <a:pt x="517" y="747"/>
                      </a:cubicBezTo>
                      <a:cubicBezTo>
                        <a:pt x="678" y="686"/>
                        <a:pt x="840" y="609"/>
                        <a:pt x="1002" y="532"/>
                      </a:cubicBezTo>
                      <a:cubicBezTo>
                        <a:pt x="1164" y="462"/>
                        <a:pt x="1326" y="378"/>
                        <a:pt x="1480" y="293"/>
                      </a:cubicBezTo>
                      <a:cubicBezTo>
                        <a:pt x="1634" y="200"/>
                        <a:pt x="1788" y="108"/>
                        <a:pt x="1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3"/>
                <p:cNvSpPr/>
                <p:nvPr/>
              </p:nvSpPr>
              <p:spPr>
                <a:xfrm>
                  <a:off x="-3583483" y="3339907"/>
                  <a:ext cx="76947" cy="44535"/>
                </a:xfrm>
                <a:custGeom>
                  <a:avLst/>
                  <a:gdLst/>
                  <a:ahLst/>
                  <a:cxnLst/>
                  <a:rect l="l" t="t" r="r" b="b"/>
                  <a:pathLst>
                    <a:path w="933" h="540" extrusionOk="0">
                      <a:moveTo>
                        <a:pt x="933" y="0"/>
                      </a:moveTo>
                      <a:lnTo>
                        <a:pt x="933" y="0"/>
                      </a:lnTo>
                      <a:cubicBezTo>
                        <a:pt x="840" y="16"/>
                        <a:pt x="748" y="39"/>
                        <a:pt x="663" y="77"/>
                      </a:cubicBezTo>
                      <a:cubicBezTo>
                        <a:pt x="578" y="108"/>
                        <a:pt x="501" y="146"/>
                        <a:pt x="424" y="193"/>
                      </a:cubicBezTo>
                      <a:cubicBezTo>
                        <a:pt x="347" y="239"/>
                        <a:pt x="270" y="285"/>
                        <a:pt x="201" y="347"/>
                      </a:cubicBezTo>
                      <a:cubicBezTo>
                        <a:pt x="124" y="401"/>
                        <a:pt x="62" y="462"/>
                        <a:pt x="0" y="539"/>
                      </a:cubicBezTo>
                      <a:cubicBezTo>
                        <a:pt x="93" y="524"/>
                        <a:pt x="185" y="493"/>
                        <a:pt x="270" y="462"/>
                      </a:cubicBezTo>
                      <a:cubicBezTo>
                        <a:pt x="432" y="393"/>
                        <a:pt x="594" y="301"/>
                        <a:pt x="732" y="193"/>
                      </a:cubicBezTo>
                      <a:cubicBezTo>
                        <a:pt x="809" y="131"/>
                        <a:pt x="871" y="69"/>
                        <a:pt x="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3"/>
                <p:cNvSpPr/>
                <p:nvPr/>
              </p:nvSpPr>
              <p:spPr>
                <a:xfrm>
                  <a:off x="-3713790" y="3503203"/>
                  <a:ext cx="112575" cy="75710"/>
                </a:xfrm>
                <a:custGeom>
                  <a:avLst/>
                  <a:gdLst/>
                  <a:ahLst/>
                  <a:cxnLst/>
                  <a:rect l="l" t="t" r="r" b="b"/>
                  <a:pathLst>
                    <a:path w="1365" h="918" extrusionOk="0">
                      <a:moveTo>
                        <a:pt x="1365" y="0"/>
                      </a:moveTo>
                      <a:lnTo>
                        <a:pt x="1365" y="0"/>
                      </a:lnTo>
                      <a:cubicBezTo>
                        <a:pt x="1234" y="46"/>
                        <a:pt x="1110" y="108"/>
                        <a:pt x="987" y="177"/>
                      </a:cubicBezTo>
                      <a:cubicBezTo>
                        <a:pt x="864" y="247"/>
                        <a:pt x="748" y="316"/>
                        <a:pt x="640" y="393"/>
                      </a:cubicBezTo>
                      <a:cubicBezTo>
                        <a:pt x="409" y="547"/>
                        <a:pt x="193" y="724"/>
                        <a:pt x="1" y="917"/>
                      </a:cubicBezTo>
                      <a:cubicBezTo>
                        <a:pt x="139" y="879"/>
                        <a:pt x="263" y="825"/>
                        <a:pt x="386" y="755"/>
                      </a:cubicBezTo>
                      <a:cubicBezTo>
                        <a:pt x="509" y="686"/>
                        <a:pt x="625" y="617"/>
                        <a:pt x="733" y="540"/>
                      </a:cubicBezTo>
                      <a:cubicBezTo>
                        <a:pt x="848" y="463"/>
                        <a:pt x="956" y="378"/>
                        <a:pt x="1064" y="293"/>
                      </a:cubicBezTo>
                      <a:cubicBezTo>
                        <a:pt x="1172" y="201"/>
                        <a:pt x="1272" y="108"/>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3"/>
                <p:cNvSpPr/>
                <p:nvPr/>
              </p:nvSpPr>
              <p:spPr>
                <a:xfrm>
                  <a:off x="-3574576" y="3585758"/>
                  <a:ext cx="102348" cy="70019"/>
                </a:xfrm>
                <a:custGeom>
                  <a:avLst/>
                  <a:gdLst/>
                  <a:ahLst/>
                  <a:cxnLst/>
                  <a:rect l="l" t="t" r="r" b="b"/>
                  <a:pathLst>
                    <a:path w="1241" h="849" extrusionOk="0">
                      <a:moveTo>
                        <a:pt x="1241" y="1"/>
                      </a:moveTo>
                      <a:lnTo>
                        <a:pt x="1241" y="1"/>
                      </a:lnTo>
                      <a:cubicBezTo>
                        <a:pt x="1117" y="39"/>
                        <a:pt x="1002" y="93"/>
                        <a:pt x="894" y="155"/>
                      </a:cubicBezTo>
                      <a:cubicBezTo>
                        <a:pt x="778" y="217"/>
                        <a:pt x="678" y="278"/>
                        <a:pt x="570" y="348"/>
                      </a:cubicBezTo>
                      <a:cubicBezTo>
                        <a:pt x="470" y="417"/>
                        <a:pt x="370" y="494"/>
                        <a:pt x="278" y="579"/>
                      </a:cubicBezTo>
                      <a:cubicBezTo>
                        <a:pt x="177" y="656"/>
                        <a:pt x="85" y="748"/>
                        <a:pt x="0" y="848"/>
                      </a:cubicBezTo>
                      <a:cubicBezTo>
                        <a:pt x="123" y="802"/>
                        <a:pt x="239" y="756"/>
                        <a:pt x="355" y="694"/>
                      </a:cubicBezTo>
                      <a:cubicBezTo>
                        <a:pt x="462" y="633"/>
                        <a:pt x="570" y="571"/>
                        <a:pt x="670" y="502"/>
                      </a:cubicBezTo>
                      <a:cubicBezTo>
                        <a:pt x="771" y="425"/>
                        <a:pt x="871" y="348"/>
                        <a:pt x="971" y="271"/>
                      </a:cubicBezTo>
                      <a:cubicBezTo>
                        <a:pt x="1063" y="186"/>
                        <a:pt x="1156" y="93"/>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3"/>
                <p:cNvSpPr/>
                <p:nvPr/>
              </p:nvSpPr>
              <p:spPr>
                <a:xfrm>
                  <a:off x="-3595607" y="3046965"/>
                  <a:ext cx="94761" cy="71834"/>
                </a:xfrm>
                <a:custGeom>
                  <a:avLst/>
                  <a:gdLst/>
                  <a:ahLst/>
                  <a:cxnLst/>
                  <a:rect l="l" t="t" r="r" b="b"/>
                  <a:pathLst>
                    <a:path w="1149" h="871" extrusionOk="0">
                      <a:moveTo>
                        <a:pt x="340" y="345"/>
                      </a:moveTo>
                      <a:cubicBezTo>
                        <a:pt x="339" y="346"/>
                        <a:pt x="337" y="349"/>
                        <a:pt x="338" y="349"/>
                      </a:cubicBezTo>
                      <a:cubicBezTo>
                        <a:pt x="338" y="349"/>
                        <a:pt x="339" y="348"/>
                        <a:pt x="340" y="347"/>
                      </a:cubicBezTo>
                      <a:cubicBezTo>
                        <a:pt x="340" y="346"/>
                        <a:pt x="340" y="346"/>
                        <a:pt x="340" y="345"/>
                      </a:cubicBezTo>
                      <a:close/>
                      <a:moveTo>
                        <a:pt x="309" y="407"/>
                      </a:moveTo>
                      <a:cubicBezTo>
                        <a:pt x="308" y="410"/>
                        <a:pt x="307" y="415"/>
                        <a:pt x="307" y="415"/>
                      </a:cubicBezTo>
                      <a:cubicBezTo>
                        <a:pt x="307" y="415"/>
                        <a:pt x="308" y="413"/>
                        <a:pt x="309" y="409"/>
                      </a:cubicBezTo>
                      <a:lnTo>
                        <a:pt x="309" y="407"/>
                      </a:lnTo>
                      <a:close/>
                      <a:moveTo>
                        <a:pt x="177" y="406"/>
                      </a:moveTo>
                      <a:cubicBezTo>
                        <a:pt x="177" y="409"/>
                        <a:pt x="178" y="412"/>
                        <a:pt x="178" y="416"/>
                      </a:cubicBezTo>
                      <a:cubicBezTo>
                        <a:pt x="178" y="412"/>
                        <a:pt x="178" y="409"/>
                        <a:pt x="177" y="406"/>
                      </a:cubicBezTo>
                      <a:close/>
                      <a:moveTo>
                        <a:pt x="340" y="393"/>
                      </a:moveTo>
                      <a:lnTo>
                        <a:pt x="325" y="432"/>
                      </a:lnTo>
                      <a:cubicBezTo>
                        <a:pt x="325" y="432"/>
                        <a:pt x="327" y="423"/>
                        <a:pt x="329" y="417"/>
                      </a:cubicBezTo>
                      <a:lnTo>
                        <a:pt x="329" y="417"/>
                      </a:lnTo>
                      <a:cubicBezTo>
                        <a:pt x="332" y="413"/>
                        <a:pt x="335" y="405"/>
                        <a:pt x="340" y="393"/>
                      </a:cubicBezTo>
                      <a:close/>
                      <a:moveTo>
                        <a:pt x="378" y="432"/>
                      </a:moveTo>
                      <a:lnTo>
                        <a:pt x="378" y="432"/>
                      </a:lnTo>
                      <a:cubicBezTo>
                        <a:pt x="376" y="437"/>
                        <a:pt x="374" y="441"/>
                        <a:pt x="371" y="444"/>
                      </a:cubicBezTo>
                      <a:lnTo>
                        <a:pt x="371" y="444"/>
                      </a:lnTo>
                      <a:lnTo>
                        <a:pt x="378" y="432"/>
                      </a:lnTo>
                      <a:close/>
                      <a:moveTo>
                        <a:pt x="394" y="393"/>
                      </a:moveTo>
                      <a:cubicBezTo>
                        <a:pt x="386" y="416"/>
                        <a:pt x="371" y="432"/>
                        <a:pt x="378" y="432"/>
                      </a:cubicBezTo>
                      <a:lnTo>
                        <a:pt x="378" y="432"/>
                      </a:lnTo>
                      <a:lnTo>
                        <a:pt x="378" y="432"/>
                      </a:lnTo>
                      <a:cubicBezTo>
                        <a:pt x="374" y="439"/>
                        <a:pt x="369" y="446"/>
                        <a:pt x="365" y="453"/>
                      </a:cubicBezTo>
                      <a:lnTo>
                        <a:pt x="365" y="453"/>
                      </a:lnTo>
                      <a:cubicBezTo>
                        <a:pt x="361" y="458"/>
                        <a:pt x="359" y="462"/>
                        <a:pt x="356" y="466"/>
                      </a:cubicBezTo>
                      <a:lnTo>
                        <a:pt x="356" y="466"/>
                      </a:lnTo>
                      <a:cubicBezTo>
                        <a:pt x="364" y="437"/>
                        <a:pt x="379" y="415"/>
                        <a:pt x="394" y="393"/>
                      </a:cubicBezTo>
                      <a:close/>
                      <a:moveTo>
                        <a:pt x="314" y="470"/>
                      </a:moveTo>
                      <a:cubicBezTo>
                        <a:pt x="312" y="474"/>
                        <a:pt x="311" y="479"/>
                        <a:pt x="310" y="483"/>
                      </a:cubicBezTo>
                      <a:lnTo>
                        <a:pt x="310" y="483"/>
                      </a:lnTo>
                      <a:cubicBezTo>
                        <a:pt x="311" y="480"/>
                        <a:pt x="312" y="475"/>
                        <a:pt x="314" y="470"/>
                      </a:cubicBezTo>
                      <a:close/>
                      <a:moveTo>
                        <a:pt x="310" y="483"/>
                      </a:moveTo>
                      <a:cubicBezTo>
                        <a:pt x="309" y="487"/>
                        <a:pt x="308" y="489"/>
                        <a:pt x="308" y="489"/>
                      </a:cubicBezTo>
                      <a:cubicBezTo>
                        <a:pt x="308" y="489"/>
                        <a:pt x="308" y="488"/>
                        <a:pt x="309" y="486"/>
                      </a:cubicBezTo>
                      <a:cubicBezTo>
                        <a:pt x="309" y="485"/>
                        <a:pt x="309" y="484"/>
                        <a:pt x="310" y="483"/>
                      </a:cubicBezTo>
                      <a:close/>
                      <a:moveTo>
                        <a:pt x="386" y="506"/>
                      </a:moveTo>
                      <a:cubicBezTo>
                        <a:pt x="375" y="516"/>
                        <a:pt x="363" y="529"/>
                        <a:pt x="355" y="540"/>
                      </a:cubicBezTo>
                      <a:cubicBezTo>
                        <a:pt x="362" y="533"/>
                        <a:pt x="374" y="519"/>
                        <a:pt x="386" y="506"/>
                      </a:cubicBezTo>
                      <a:close/>
                      <a:moveTo>
                        <a:pt x="415" y="529"/>
                      </a:moveTo>
                      <a:lnTo>
                        <a:pt x="402" y="540"/>
                      </a:lnTo>
                      <a:cubicBezTo>
                        <a:pt x="407" y="537"/>
                        <a:pt x="411" y="533"/>
                        <a:pt x="415" y="529"/>
                      </a:cubicBezTo>
                      <a:close/>
                      <a:moveTo>
                        <a:pt x="385" y="546"/>
                      </a:moveTo>
                      <a:lnTo>
                        <a:pt x="385" y="546"/>
                      </a:lnTo>
                      <a:cubicBezTo>
                        <a:pt x="381" y="549"/>
                        <a:pt x="378" y="552"/>
                        <a:pt x="375" y="555"/>
                      </a:cubicBezTo>
                      <a:lnTo>
                        <a:pt x="378" y="555"/>
                      </a:lnTo>
                      <a:lnTo>
                        <a:pt x="385" y="546"/>
                      </a:lnTo>
                      <a:close/>
                      <a:moveTo>
                        <a:pt x="413" y="567"/>
                      </a:moveTo>
                      <a:cubicBezTo>
                        <a:pt x="411" y="568"/>
                        <a:pt x="410" y="570"/>
                        <a:pt x="408" y="571"/>
                      </a:cubicBezTo>
                      <a:lnTo>
                        <a:pt x="408" y="571"/>
                      </a:lnTo>
                      <a:lnTo>
                        <a:pt x="409" y="570"/>
                      </a:lnTo>
                      <a:cubicBezTo>
                        <a:pt x="411" y="569"/>
                        <a:pt x="412" y="568"/>
                        <a:pt x="413" y="567"/>
                      </a:cubicBezTo>
                      <a:close/>
                      <a:moveTo>
                        <a:pt x="594" y="563"/>
                      </a:moveTo>
                      <a:cubicBezTo>
                        <a:pt x="592" y="565"/>
                        <a:pt x="589" y="568"/>
                        <a:pt x="586" y="570"/>
                      </a:cubicBezTo>
                      <a:cubicBezTo>
                        <a:pt x="582" y="573"/>
                        <a:pt x="579" y="574"/>
                        <a:pt x="579" y="574"/>
                      </a:cubicBezTo>
                      <a:cubicBezTo>
                        <a:pt x="576" y="574"/>
                        <a:pt x="583" y="568"/>
                        <a:pt x="594" y="563"/>
                      </a:cubicBezTo>
                      <a:close/>
                      <a:moveTo>
                        <a:pt x="479" y="578"/>
                      </a:moveTo>
                      <a:lnTo>
                        <a:pt x="466" y="585"/>
                      </a:lnTo>
                      <a:lnTo>
                        <a:pt x="466" y="585"/>
                      </a:lnTo>
                      <a:cubicBezTo>
                        <a:pt x="473" y="584"/>
                        <a:pt x="479" y="578"/>
                        <a:pt x="479" y="578"/>
                      </a:cubicBezTo>
                      <a:close/>
                      <a:moveTo>
                        <a:pt x="550" y="573"/>
                      </a:moveTo>
                      <a:lnTo>
                        <a:pt x="550" y="573"/>
                      </a:lnTo>
                      <a:cubicBezTo>
                        <a:pt x="544" y="577"/>
                        <a:pt x="538" y="581"/>
                        <a:pt x="533" y="586"/>
                      </a:cubicBezTo>
                      <a:lnTo>
                        <a:pt x="533" y="586"/>
                      </a:lnTo>
                      <a:lnTo>
                        <a:pt x="550" y="573"/>
                      </a:lnTo>
                      <a:close/>
                      <a:moveTo>
                        <a:pt x="549" y="585"/>
                      </a:moveTo>
                      <a:cubicBezTo>
                        <a:pt x="546" y="586"/>
                        <a:pt x="545" y="586"/>
                        <a:pt x="548" y="586"/>
                      </a:cubicBezTo>
                      <a:lnTo>
                        <a:pt x="549" y="585"/>
                      </a:lnTo>
                      <a:close/>
                      <a:moveTo>
                        <a:pt x="466" y="585"/>
                      </a:moveTo>
                      <a:cubicBezTo>
                        <a:pt x="465" y="586"/>
                        <a:pt x="464" y="586"/>
                        <a:pt x="463" y="586"/>
                      </a:cubicBezTo>
                      <a:lnTo>
                        <a:pt x="463" y="586"/>
                      </a:lnTo>
                      <a:cubicBezTo>
                        <a:pt x="459" y="589"/>
                        <a:pt x="455" y="592"/>
                        <a:pt x="451" y="595"/>
                      </a:cubicBezTo>
                      <a:lnTo>
                        <a:pt x="451" y="595"/>
                      </a:lnTo>
                      <a:lnTo>
                        <a:pt x="466" y="585"/>
                      </a:lnTo>
                      <a:close/>
                      <a:moveTo>
                        <a:pt x="451" y="595"/>
                      </a:moveTo>
                      <a:lnTo>
                        <a:pt x="440" y="601"/>
                      </a:lnTo>
                      <a:cubicBezTo>
                        <a:pt x="444" y="599"/>
                        <a:pt x="447" y="597"/>
                        <a:pt x="451" y="595"/>
                      </a:cubicBezTo>
                      <a:close/>
                      <a:moveTo>
                        <a:pt x="428" y="588"/>
                      </a:moveTo>
                      <a:cubicBezTo>
                        <a:pt x="421" y="593"/>
                        <a:pt x="413" y="600"/>
                        <a:pt x="406" y="606"/>
                      </a:cubicBezTo>
                      <a:lnTo>
                        <a:pt x="406" y="606"/>
                      </a:lnTo>
                      <a:cubicBezTo>
                        <a:pt x="413" y="600"/>
                        <a:pt x="421" y="594"/>
                        <a:pt x="428" y="588"/>
                      </a:cubicBezTo>
                      <a:close/>
                      <a:moveTo>
                        <a:pt x="533" y="601"/>
                      </a:moveTo>
                      <a:lnTo>
                        <a:pt x="509" y="617"/>
                      </a:lnTo>
                      <a:lnTo>
                        <a:pt x="530" y="604"/>
                      </a:lnTo>
                      <a:lnTo>
                        <a:pt x="530" y="604"/>
                      </a:lnTo>
                      <a:lnTo>
                        <a:pt x="533" y="601"/>
                      </a:lnTo>
                      <a:close/>
                      <a:moveTo>
                        <a:pt x="406" y="606"/>
                      </a:moveTo>
                      <a:cubicBezTo>
                        <a:pt x="395" y="614"/>
                        <a:pt x="384" y="622"/>
                        <a:pt x="371" y="632"/>
                      </a:cubicBezTo>
                      <a:cubicBezTo>
                        <a:pt x="371" y="632"/>
                        <a:pt x="371" y="633"/>
                        <a:pt x="371" y="633"/>
                      </a:cubicBezTo>
                      <a:cubicBezTo>
                        <a:pt x="375" y="633"/>
                        <a:pt x="389" y="619"/>
                        <a:pt x="406" y="606"/>
                      </a:cubicBezTo>
                      <a:close/>
                      <a:moveTo>
                        <a:pt x="408" y="571"/>
                      </a:moveTo>
                      <a:lnTo>
                        <a:pt x="394" y="578"/>
                      </a:lnTo>
                      <a:cubicBezTo>
                        <a:pt x="371" y="601"/>
                        <a:pt x="348" y="624"/>
                        <a:pt x="325" y="647"/>
                      </a:cubicBezTo>
                      <a:cubicBezTo>
                        <a:pt x="341" y="636"/>
                        <a:pt x="377" y="598"/>
                        <a:pt x="408" y="571"/>
                      </a:cubicBezTo>
                      <a:close/>
                      <a:moveTo>
                        <a:pt x="586" y="709"/>
                      </a:moveTo>
                      <a:cubicBezTo>
                        <a:pt x="575" y="715"/>
                        <a:pt x="564" y="720"/>
                        <a:pt x="556" y="724"/>
                      </a:cubicBezTo>
                      <a:cubicBezTo>
                        <a:pt x="559" y="723"/>
                        <a:pt x="561" y="722"/>
                        <a:pt x="562" y="722"/>
                      </a:cubicBezTo>
                      <a:cubicBezTo>
                        <a:pt x="565" y="722"/>
                        <a:pt x="561" y="727"/>
                        <a:pt x="561" y="727"/>
                      </a:cubicBezTo>
                      <a:cubicBezTo>
                        <a:pt x="561" y="727"/>
                        <a:pt x="562" y="726"/>
                        <a:pt x="563" y="724"/>
                      </a:cubicBezTo>
                      <a:lnTo>
                        <a:pt x="586" y="709"/>
                      </a:lnTo>
                      <a:close/>
                      <a:moveTo>
                        <a:pt x="610" y="770"/>
                      </a:moveTo>
                      <a:lnTo>
                        <a:pt x="610" y="770"/>
                      </a:lnTo>
                      <a:cubicBezTo>
                        <a:pt x="604" y="771"/>
                        <a:pt x="595" y="773"/>
                        <a:pt x="586" y="775"/>
                      </a:cubicBezTo>
                      <a:lnTo>
                        <a:pt x="586" y="775"/>
                      </a:lnTo>
                      <a:lnTo>
                        <a:pt x="610" y="771"/>
                      </a:lnTo>
                      <a:cubicBezTo>
                        <a:pt x="610" y="770"/>
                        <a:pt x="610" y="770"/>
                        <a:pt x="610" y="770"/>
                      </a:cubicBezTo>
                      <a:close/>
                      <a:moveTo>
                        <a:pt x="586" y="775"/>
                      </a:moveTo>
                      <a:lnTo>
                        <a:pt x="571" y="778"/>
                      </a:lnTo>
                      <a:cubicBezTo>
                        <a:pt x="568" y="779"/>
                        <a:pt x="567" y="780"/>
                        <a:pt x="568" y="780"/>
                      </a:cubicBezTo>
                      <a:cubicBezTo>
                        <a:pt x="569" y="780"/>
                        <a:pt x="577" y="778"/>
                        <a:pt x="586" y="775"/>
                      </a:cubicBezTo>
                      <a:close/>
                      <a:moveTo>
                        <a:pt x="1027" y="783"/>
                      </a:moveTo>
                      <a:cubicBezTo>
                        <a:pt x="1026" y="783"/>
                        <a:pt x="1023" y="783"/>
                        <a:pt x="1018" y="786"/>
                      </a:cubicBezTo>
                      <a:cubicBezTo>
                        <a:pt x="1023" y="786"/>
                        <a:pt x="1028" y="783"/>
                        <a:pt x="1027" y="783"/>
                      </a:cubicBezTo>
                      <a:close/>
                      <a:moveTo>
                        <a:pt x="974" y="789"/>
                      </a:moveTo>
                      <a:lnTo>
                        <a:pt x="974" y="789"/>
                      </a:lnTo>
                      <a:cubicBezTo>
                        <a:pt x="971" y="790"/>
                        <a:pt x="967" y="792"/>
                        <a:pt x="964" y="794"/>
                      </a:cubicBezTo>
                      <a:lnTo>
                        <a:pt x="964" y="794"/>
                      </a:lnTo>
                      <a:cubicBezTo>
                        <a:pt x="969" y="792"/>
                        <a:pt x="973" y="790"/>
                        <a:pt x="974" y="789"/>
                      </a:cubicBezTo>
                      <a:close/>
                      <a:moveTo>
                        <a:pt x="170" y="0"/>
                      </a:moveTo>
                      <a:cubicBezTo>
                        <a:pt x="170" y="6"/>
                        <a:pt x="175" y="57"/>
                        <a:pt x="170" y="57"/>
                      </a:cubicBezTo>
                      <a:cubicBezTo>
                        <a:pt x="169" y="57"/>
                        <a:pt x="166" y="52"/>
                        <a:pt x="163" y="39"/>
                      </a:cubicBezTo>
                      <a:cubicBezTo>
                        <a:pt x="163" y="54"/>
                        <a:pt x="163" y="62"/>
                        <a:pt x="163" y="77"/>
                      </a:cubicBezTo>
                      <a:cubicBezTo>
                        <a:pt x="153" y="61"/>
                        <a:pt x="144" y="56"/>
                        <a:pt x="136" y="56"/>
                      </a:cubicBezTo>
                      <a:cubicBezTo>
                        <a:pt x="125" y="56"/>
                        <a:pt x="114" y="65"/>
                        <a:pt x="101" y="70"/>
                      </a:cubicBezTo>
                      <a:cubicBezTo>
                        <a:pt x="96" y="75"/>
                        <a:pt x="91" y="78"/>
                        <a:pt x="85" y="78"/>
                      </a:cubicBezTo>
                      <a:cubicBezTo>
                        <a:pt x="72" y="78"/>
                        <a:pt x="55" y="64"/>
                        <a:pt x="24" y="23"/>
                      </a:cubicBezTo>
                      <a:lnTo>
                        <a:pt x="24" y="23"/>
                      </a:lnTo>
                      <a:cubicBezTo>
                        <a:pt x="39" y="46"/>
                        <a:pt x="39" y="54"/>
                        <a:pt x="32" y="54"/>
                      </a:cubicBezTo>
                      <a:cubicBezTo>
                        <a:pt x="32" y="54"/>
                        <a:pt x="47" y="93"/>
                        <a:pt x="55" y="116"/>
                      </a:cubicBezTo>
                      <a:cubicBezTo>
                        <a:pt x="39" y="100"/>
                        <a:pt x="32" y="77"/>
                        <a:pt x="16" y="62"/>
                      </a:cubicBezTo>
                      <a:lnTo>
                        <a:pt x="16" y="62"/>
                      </a:lnTo>
                      <a:cubicBezTo>
                        <a:pt x="32" y="123"/>
                        <a:pt x="1" y="70"/>
                        <a:pt x="16" y="131"/>
                      </a:cubicBezTo>
                      <a:cubicBezTo>
                        <a:pt x="16" y="123"/>
                        <a:pt x="16" y="123"/>
                        <a:pt x="16" y="116"/>
                      </a:cubicBezTo>
                      <a:cubicBezTo>
                        <a:pt x="39" y="185"/>
                        <a:pt x="78" y="262"/>
                        <a:pt x="109" y="355"/>
                      </a:cubicBezTo>
                      <a:cubicBezTo>
                        <a:pt x="104" y="338"/>
                        <a:pt x="103" y="332"/>
                        <a:pt x="104" y="332"/>
                      </a:cubicBezTo>
                      <a:cubicBezTo>
                        <a:pt x="107" y="332"/>
                        <a:pt x="130" y="388"/>
                        <a:pt x="135" y="388"/>
                      </a:cubicBezTo>
                      <a:cubicBezTo>
                        <a:pt x="136" y="388"/>
                        <a:pt x="137" y="387"/>
                        <a:pt x="137" y="386"/>
                      </a:cubicBezTo>
                      <a:lnTo>
                        <a:pt x="137" y="386"/>
                      </a:lnTo>
                      <a:cubicBezTo>
                        <a:pt x="137" y="390"/>
                        <a:pt x="138" y="395"/>
                        <a:pt x="140" y="401"/>
                      </a:cubicBezTo>
                      <a:cubicBezTo>
                        <a:pt x="140" y="389"/>
                        <a:pt x="138" y="381"/>
                        <a:pt x="136" y="375"/>
                      </a:cubicBezTo>
                      <a:lnTo>
                        <a:pt x="136" y="375"/>
                      </a:lnTo>
                      <a:cubicBezTo>
                        <a:pt x="136" y="380"/>
                        <a:pt x="137" y="383"/>
                        <a:pt x="137" y="386"/>
                      </a:cubicBezTo>
                      <a:lnTo>
                        <a:pt x="137" y="386"/>
                      </a:lnTo>
                      <a:cubicBezTo>
                        <a:pt x="135" y="378"/>
                        <a:pt x="134" y="373"/>
                        <a:pt x="134" y="369"/>
                      </a:cubicBezTo>
                      <a:lnTo>
                        <a:pt x="134" y="369"/>
                      </a:lnTo>
                      <a:cubicBezTo>
                        <a:pt x="135" y="371"/>
                        <a:pt x="135" y="373"/>
                        <a:pt x="136" y="375"/>
                      </a:cubicBezTo>
                      <a:lnTo>
                        <a:pt x="136" y="375"/>
                      </a:lnTo>
                      <a:cubicBezTo>
                        <a:pt x="135" y="372"/>
                        <a:pt x="135" y="368"/>
                        <a:pt x="134" y="364"/>
                      </a:cubicBezTo>
                      <a:lnTo>
                        <a:pt x="134" y="364"/>
                      </a:lnTo>
                      <a:cubicBezTo>
                        <a:pt x="134" y="363"/>
                        <a:pt x="134" y="363"/>
                        <a:pt x="135" y="363"/>
                      </a:cubicBezTo>
                      <a:cubicBezTo>
                        <a:pt x="135" y="363"/>
                        <a:pt x="137" y="365"/>
                        <a:pt x="140" y="370"/>
                      </a:cubicBezTo>
                      <a:lnTo>
                        <a:pt x="140" y="378"/>
                      </a:lnTo>
                      <a:cubicBezTo>
                        <a:pt x="140" y="377"/>
                        <a:pt x="141" y="377"/>
                        <a:pt x="142" y="377"/>
                      </a:cubicBezTo>
                      <a:cubicBezTo>
                        <a:pt x="150" y="377"/>
                        <a:pt x="164" y="411"/>
                        <a:pt x="178" y="432"/>
                      </a:cubicBezTo>
                      <a:lnTo>
                        <a:pt x="171" y="390"/>
                      </a:lnTo>
                      <a:lnTo>
                        <a:pt x="171" y="390"/>
                      </a:lnTo>
                      <a:cubicBezTo>
                        <a:pt x="173" y="394"/>
                        <a:pt x="175" y="399"/>
                        <a:pt x="177" y="406"/>
                      </a:cubicBezTo>
                      <a:lnTo>
                        <a:pt x="177" y="406"/>
                      </a:lnTo>
                      <a:cubicBezTo>
                        <a:pt x="170" y="354"/>
                        <a:pt x="170" y="412"/>
                        <a:pt x="163" y="339"/>
                      </a:cubicBezTo>
                      <a:lnTo>
                        <a:pt x="163" y="339"/>
                      </a:lnTo>
                      <a:cubicBezTo>
                        <a:pt x="178" y="424"/>
                        <a:pt x="178" y="339"/>
                        <a:pt x="194" y="439"/>
                      </a:cubicBezTo>
                      <a:cubicBezTo>
                        <a:pt x="194" y="439"/>
                        <a:pt x="186" y="385"/>
                        <a:pt x="194" y="385"/>
                      </a:cubicBezTo>
                      <a:lnTo>
                        <a:pt x="201" y="416"/>
                      </a:lnTo>
                      <a:lnTo>
                        <a:pt x="201" y="378"/>
                      </a:lnTo>
                      <a:cubicBezTo>
                        <a:pt x="209" y="401"/>
                        <a:pt x="209" y="424"/>
                        <a:pt x="209" y="447"/>
                      </a:cubicBezTo>
                      <a:lnTo>
                        <a:pt x="209" y="455"/>
                      </a:lnTo>
                      <a:cubicBezTo>
                        <a:pt x="211" y="463"/>
                        <a:pt x="212" y="466"/>
                        <a:pt x="214" y="466"/>
                      </a:cubicBezTo>
                      <a:cubicBezTo>
                        <a:pt x="216" y="466"/>
                        <a:pt x="217" y="452"/>
                        <a:pt x="217" y="452"/>
                      </a:cubicBezTo>
                      <a:cubicBezTo>
                        <a:pt x="217" y="452"/>
                        <a:pt x="217" y="452"/>
                        <a:pt x="217" y="455"/>
                      </a:cubicBezTo>
                      <a:lnTo>
                        <a:pt x="217" y="432"/>
                      </a:lnTo>
                      <a:cubicBezTo>
                        <a:pt x="219" y="424"/>
                        <a:pt x="222" y="423"/>
                        <a:pt x="224" y="423"/>
                      </a:cubicBezTo>
                      <a:cubicBezTo>
                        <a:pt x="225" y="423"/>
                        <a:pt x="226" y="423"/>
                        <a:pt x="227" y="423"/>
                      </a:cubicBezTo>
                      <a:cubicBezTo>
                        <a:pt x="231" y="423"/>
                        <a:pt x="235" y="421"/>
                        <a:pt x="240" y="385"/>
                      </a:cubicBezTo>
                      <a:lnTo>
                        <a:pt x="240" y="362"/>
                      </a:lnTo>
                      <a:cubicBezTo>
                        <a:pt x="244" y="353"/>
                        <a:pt x="246" y="349"/>
                        <a:pt x="248" y="349"/>
                      </a:cubicBezTo>
                      <a:cubicBezTo>
                        <a:pt x="251" y="349"/>
                        <a:pt x="250" y="368"/>
                        <a:pt x="252" y="368"/>
                      </a:cubicBezTo>
                      <a:cubicBezTo>
                        <a:pt x="253" y="368"/>
                        <a:pt x="254" y="366"/>
                        <a:pt x="255" y="362"/>
                      </a:cubicBezTo>
                      <a:cubicBezTo>
                        <a:pt x="255" y="350"/>
                        <a:pt x="260" y="337"/>
                        <a:pt x="262" y="337"/>
                      </a:cubicBezTo>
                      <a:cubicBezTo>
                        <a:pt x="263" y="337"/>
                        <a:pt x="263" y="338"/>
                        <a:pt x="263" y="339"/>
                      </a:cubicBezTo>
                      <a:cubicBezTo>
                        <a:pt x="263" y="362"/>
                        <a:pt x="263" y="385"/>
                        <a:pt x="263" y="416"/>
                      </a:cubicBezTo>
                      <a:cubicBezTo>
                        <a:pt x="271" y="370"/>
                        <a:pt x="271" y="378"/>
                        <a:pt x="286" y="301"/>
                      </a:cubicBezTo>
                      <a:lnTo>
                        <a:pt x="286" y="339"/>
                      </a:lnTo>
                      <a:cubicBezTo>
                        <a:pt x="286" y="316"/>
                        <a:pt x="286" y="301"/>
                        <a:pt x="294" y="278"/>
                      </a:cubicBezTo>
                      <a:lnTo>
                        <a:pt x="294" y="278"/>
                      </a:lnTo>
                      <a:cubicBezTo>
                        <a:pt x="286" y="308"/>
                        <a:pt x="294" y="331"/>
                        <a:pt x="286" y="378"/>
                      </a:cubicBezTo>
                      <a:cubicBezTo>
                        <a:pt x="286" y="395"/>
                        <a:pt x="287" y="400"/>
                        <a:pt x="289" y="400"/>
                      </a:cubicBezTo>
                      <a:cubicBezTo>
                        <a:pt x="292" y="400"/>
                        <a:pt x="298" y="371"/>
                        <a:pt x="299" y="371"/>
                      </a:cubicBezTo>
                      <a:lnTo>
                        <a:pt x="299" y="371"/>
                      </a:lnTo>
                      <a:cubicBezTo>
                        <a:pt x="299" y="371"/>
                        <a:pt x="298" y="382"/>
                        <a:pt x="294" y="416"/>
                      </a:cubicBezTo>
                      <a:cubicBezTo>
                        <a:pt x="317" y="316"/>
                        <a:pt x="294" y="362"/>
                        <a:pt x="301" y="339"/>
                      </a:cubicBezTo>
                      <a:cubicBezTo>
                        <a:pt x="309" y="318"/>
                        <a:pt x="316" y="277"/>
                        <a:pt x="317" y="277"/>
                      </a:cubicBezTo>
                      <a:cubicBezTo>
                        <a:pt x="317" y="277"/>
                        <a:pt x="317" y="277"/>
                        <a:pt x="317" y="278"/>
                      </a:cubicBezTo>
                      <a:cubicBezTo>
                        <a:pt x="325" y="285"/>
                        <a:pt x="301" y="401"/>
                        <a:pt x="309" y="401"/>
                      </a:cubicBezTo>
                      <a:lnTo>
                        <a:pt x="309" y="407"/>
                      </a:lnTo>
                      <a:lnTo>
                        <a:pt x="309" y="407"/>
                      </a:lnTo>
                      <a:cubicBezTo>
                        <a:pt x="310" y="404"/>
                        <a:pt x="311" y="402"/>
                        <a:pt x="311" y="402"/>
                      </a:cubicBezTo>
                      <a:cubicBezTo>
                        <a:pt x="312" y="402"/>
                        <a:pt x="311" y="405"/>
                        <a:pt x="309" y="416"/>
                      </a:cubicBezTo>
                      <a:cubicBezTo>
                        <a:pt x="325" y="362"/>
                        <a:pt x="309" y="416"/>
                        <a:pt x="332" y="347"/>
                      </a:cubicBezTo>
                      <a:lnTo>
                        <a:pt x="332" y="347"/>
                      </a:lnTo>
                      <a:lnTo>
                        <a:pt x="325" y="362"/>
                      </a:lnTo>
                      <a:cubicBezTo>
                        <a:pt x="331" y="350"/>
                        <a:pt x="353" y="291"/>
                        <a:pt x="356" y="291"/>
                      </a:cubicBezTo>
                      <a:cubicBezTo>
                        <a:pt x="357" y="291"/>
                        <a:pt x="357" y="294"/>
                        <a:pt x="355" y="301"/>
                      </a:cubicBezTo>
                      <a:cubicBezTo>
                        <a:pt x="348" y="315"/>
                        <a:pt x="341" y="336"/>
                        <a:pt x="340" y="345"/>
                      </a:cubicBezTo>
                      <a:lnTo>
                        <a:pt x="340" y="345"/>
                      </a:lnTo>
                      <a:cubicBezTo>
                        <a:pt x="341" y="344"/>
                        <a:pt x="341" y="344"/>
                        <a:pt x="341" y="344"/>
                      </a:cubicBezTo>
                      <a:cubicBezTo>
                        <a:pt x="342" y="344"/>
                        <a:pt x="343" y="346"/>
                        <a:pt x="340" y="355"/>
                      </a:cubicBezTo>
                      <a:cubicBezTo>
                        <a:pt x="317" y="432"/>
                        <a:pt x="325" y="370"/>
                        <a:pt x="309" y="424"/>
                      </a:cubicBezTo>
                      <a:cubicBezTo>
                        <a:pt x="308" y="430"/>
                        <a:pt x="307" y="432"/>
                        <a:pt x="308" y="432"/>
                      </a:cubicBezTo>
                      <a:cubicBezTo>
                        <a:pt x="308" y="432"/>
                        <a:pt x="312" y="419"/>
                        <a:pt x="314" y="419"/>
                      </a:cubicBezTo>
                      <a:cubicBezTo>
                        <a:pt x="315" y="419"/>
                        <a:pt x="315" y="427"/>
                        <a:pt x="309" y="455"/>
                      </a:cubicBezTo>
                      <a:cubicBezTo>
                        <a:pt x="320" y="420"/>
                        <a:pt x="323" y="411"/>
                        <a:pt x="324" y="411"/>
                      </a:cubicBezTo>
                      <a:cubicBezTo>
                        <a:pt x="325" y="411"/>
                        <a:pt x="324" y="422"/>
                        <a:pt x="326" y="422"/>
                      </a:cubicBezTo>
                      <a:cubicBezTo>
                        <a:pt x="326" y="422"/>
                        <a:pt x="326" y="421"/>
                        <a:pt x="327" y="421"/>
                      </a:cubicBezTo>
                      <a:lnTo>
                        <a:pt x="327" y="421"/>
                      </a:lnTo>
                      <a:lnTo>
                        <a:pt x="309" y="462"/>
                      </a:lnTo>
                      <a:cubicBezTo>
                        <a:pt x="314" y="453"/>
                        <a:pt x="316" y="449"/>
                        <a:pt x="317" y="449"/>
                      </a:cubicBezTo>
                      <a:cubicBezTo>
                        <a:pt x="319" y="449"/>
                        <a:pt x="317" y="460"/>
                        <a:pt x="314" y="470"/>
                      </a:cubicBezTo>
                      <a:lnTo>
                        <a:pt x="314" y="470"/>
                      </a:lnTo>
                      <a:cubicBezTo>
                        <a:pt x="322" y="444"/>
                        <a:pt x="334" y="420"/>
                        <a:pt x="340" y="401"/>
                      </a:cubicBezTo>
                      <a:cubicBezTo>
                        <a:pt x="344" y="393"/>
                        <a:pt x="347" y="390"/>
                        <a:pt x="348" y="390"/>
                      </a:cubicBezTo>
                      <a:cubicBezTo>
                        <a:pt x="352" y="390"/>
                        <a:pt x="309" y="494"/>
                        <a:pt x="315" y="494"/>
                      </a:cubicBezTo>
                      <a:cubicBezTo>
                        <a:pt x="316" y="494"/>
                        <a:pt x="316" y="494"/>
                        <a:pt x="317" y="493"/>
                      </a:cubicBezTo>
                      <a:cubicBezTo>
                        <a:pt x="317" y="478"/>
                        <a:pt x="325" y="462"/>
                        <a:pt x="332" y="447"/>
                      </a:cubicBezTo>
                      <a:lnTo>
                        <a:pt x="332" y="447"/>
                      </a:lnTo>
                      <a:cubicBezTo>
                        <a:pt x="332" y="462"/>
                        <a:pt x="325" y="478"/>
                        <a:pt x="317" y="501"/>
                      </a:cubicBezTo>
                      <a:cubicBezTo>
                        <a:pt x="323" y="484"/>
                        <a:pt x="333" y="466"/>
                        <a:pt x="341" y="449"/>
                      </a:cubicBezTo>
                      <a:lnTo>
                        <a:pt x="341" y="449"/>
                      </a:lnTo>
                      <a:cubicBezTo>
                        <a:pt x="340" y="450"/>
                        <a:pt x="340" y="451"/>
                        <a:pt x="340" y="451"/>
                      </a:cubicBezTo>
                      <a:cubicBezTo>
                        <a:pt x="342" y="451"/>
                        <a:pt x="364" y="406"/>
                        <a:pt x="371" y="394"/>
                      </a:cubicBezTo>
                      <a:lnTo>
                        <a:pt x="371" y="394"/>
                      </a:lnTo>
                      <a:lnTo>
                        <a:pt x="348" y="439"/>
                      </a:lnTo>
                      <a:cubicBezTo>
                        <a:pt x="347" y="443"/>
                        <a:pt x="347" y="445"/>
                        <a:pt x="347" y="445"/>
                      </a:cubicBezTo>
                      <a:cubicBezTo>
                        <a:pt x="351" y="445"/>
                        <a:pt x="382" y="380"/>
                        <a:pt x="386" y="380"/>
                      </a:cubicBezTo>
                      <a:cubicBezTo>
                        <a:pt x="387" y="380"/>
                        <a:pt x="387" y="382"/>
                        <a:pt x="386" y="385"/>
                      </a:cubicBezTo>
                      <a:lnTo>
                        <a:pt x="355" y="447"/>
                      </a:lnTo>
                      <a:lnTo>
                        <a:pt x="340" y="478"/>
                      </a:lnTo>
                      <a:cubicBezTo>
                        <a:pt x="351" y="462"/>
                        <a:pt x="355" y="457"/>
                        <a:pt x="356" y="457"/>
                      </a:cubicBezTo>
                      <a:cubicBezTo>
                        <a:pt x="357" y="457"/>
                        <a:pt x="356" y="462"/>
                        <a:pt x="355" y="468"/>
                      </a:cubicBezTo>
                      <a:lnTo>
                        <a:pt x="355" y="468"/>
                      </a:lnTo>
                      <a:cubicBezTo>
                        <a:pt x="353" y="473"/>
                        <a:pt x="351" y="479"/>
                        <a:pt x="348" y="486"/>
                      </a:cubicBezTo>
                      <a:lnTo>
                        <a:pt x="359" y="465"/>
                      </a:lnTo>
                      <a:lnTo>
                        <a:pt x="359" y="465"/>
                      </a:lnTo>
                      <a:cubicBezTo>
                        <a:pt x="360" y="464"/>
                        <a:pt x="361" y="463"/>
                        <a:pt x="363" y="460"/>
                      </a:cubicBezTo>
                      <a:lnTo>
                        <a:pt x="363" y="460"/>
                      </a:lnTo>
                      <a:cubicBezTo>
                        <a:pt x="368" y="454"/>
                        <a:pt x="374" y="447"/>
                        <a:pt x="378" y="447"/>
                      </a:cubicBezTo>
                      <a:cubicBezTo>
                        <a:pt x="366" y="463"/>
                        <a:pt x="357" y="479"/>
                        <a:pt x="348" y="493"/>
                      </a:cubicBezTo>
                      <a:lnTo>
                        <a:pt x="348" y="493"/>
                      </a:lnTo>
                      <a:lnTo>
                        <a:pt x="348" y="486"/>
                      </a:lnTo>
                      <a:cubicBezTo>
                        <a:pt x="341" y="498"/>
                        <a:pt x="340" y="502"/>
                        <a:pt x="341" y="502"/>
                      </a:cubicBezTo>
                      <a:cubicBezTo>
                        <a:pt x="341" y="502"/>
                        <a:pt x="341" y="501"/>
                        <a:pt x="342" y="501"/>
                      </a:cubicBezTo>
                      <a:lnTo>
                        <a:pt x="342" y="501"/>
                      </a:lnTo>
                      <a:lnTo>
                        <a:pt x="325" y="524"/>
                      </a:lnTo>
                      <a:cubicBezTo>
                        <a:pt x="331" y="518"/>
                        <a:pt x="337" y="509"/>
                        <a:pt x="344" y="498"/>
                      </a:cubicBezTo>
                      <a:lnTo>
                        <a:pt x="344" y="498"/>
                      </a:lnTo>
                      <a:cubicBezTo>
                        <a:pt x="343" y="499"/>
                        <a:pt x="342" y="500"/>
                        <a:pt x="342" y="501"/>
                      </a:cubicBezTo>
                      <a:lnTo>
                        <a:pt x="342" y="501"/>
                      </a:lnTo>
                      <a:lnTo>
                        <a:pt x="346" y="496"/>
                      </a:lnTo>
                      <a:lnTo>
                        <a:pt x="346" y="496"/>
                      </a:lnTo>
                      <a:cubicBezTo>
                        <a:pt x="345" y="497"/>
                        <a:pt x="345" y="497"/>
                        <a:pt x="344" y="498"/>
                      </a:cubicBezTo>
                      <a:lnTo>
                        <a:pt x="344" y="498"/>
                      </a:lnTo>
                      <a:cubicBezTo>
                        <a:pt x="346" y="496"/>
                        <a:pt x="348" y="493"/>
                        <a:pt x="348" y="493"/>
                      </a:cubicBezTo>
                      <a:lnTo>
                        <a:pt x="348" y="493"/>
                      </a:lnTo>
                      <a:lnTo>
                        <a:pt x="348" y="493"/>
                      </a:lnTo>
                      <a:lnTo>
                        <a:pt x="348" y="493"/>
                      </a:lnTo>
                      <a:cubicBezTo>
                        <a:pt x="340" y="509"/>
                        <a:pt x="332" y="532"/>
                        <a:pt x="325" y="540"/>
                      </a:cubicBezTo>
                      <a:cubicBezTo>
                        <a:pt x="324" y="541"/>
                        <a:pt x="324" y="542"/>
                        <a:pt x="324" y="542"/>
                      </a:cubicBezTo>
                      <a:cubicBezTo>
                        <a:pt x="325" y="542"/>
                        <a:pt x="351" y="504"/>
                        <a:pt x="356" y="504"/>
                      </a:cubicBezTo>
                      <a:cubicBezTo>
                        <a:pt x="356" y="504"/>
                        <a:pt x="356" y="505"/>
                        <a:pt x="355" y="509"/>
                      </a:cubicBezTo>
                      <a:cubicBezTo>
                        <a:pt x="355" y="509"/>
                        <a:pt x="363" y="501"/>
                        <a:pt x="363" y="501"/>
                      </a:cubicBezTo>
                      <a:lnTo>
                        <a:pt x="363" y="501"/>
                      </a:lnTo>
                      <a:cubicBezTo>
                        <a:pt x="363" y="506"/>
                        <a:pt x="352" y="526"/>
                        <a:pt x="355" y="526"/>
                      </a:cubicBezTo>
                      <a:cubicBezTo>
                        <a:pt x="356" y="526"/>
                        <a:pt x="361" y="521"/>
                        <a:pt x="371" y="509"/>
                      </a:cubicBezTo>
                      <a:lnTo>
                        <a:pt x="371" y="509"/>
                      </a:lnTo>
                      <a:lnTo>
                        <a:pt x="332" y="563"/>
                      </a:lnTo>
                      <a:cubicBezTo>
                        <a:pt x="348" y="547"/>
                        <a:pt x="386" y="493"/>
                        <a:pt x="409" y="478"/>
                      </a:cubicBezTo>
                      <a:cubicBezTo>
                        <a:pt x="411" y="476"/>
                        <a:pt x="412" y="475"/>
                        <a:pt x="412" y="475"/>
                      </a:cubicBezTo>
                      <a:lnTo>
                        <a:pt x="412" y="475"/>
                      </a:lnTo>
                      <a:cubicBezTo>
                        <a:pt x="413" y="475"/>
                        <a:pt x="400" y="490"/>
                        <a:pt x="386" y="506"/>
                      </a:cubicBezTo>
                      <a:lnTo>
                        <a:pt x="386" y="506"/>
                      </a:lnTo>
                      <a:cubicBezTo>
                        <a:pt x="396" y="496"/>
                        <a:pt x="406" y="489"/>
                        <a:pt x="409" y="489"/>
                      </a:cubicBezTo>
                      <a:cubicBezTo>
                        <a:pt x="412" y="489"/>
                        <a:pt x="411" y="495"/>
                        <a:pt x="402" y="509"/>
                      </a:cubicBezTo>
                      <a:cubicBezTo>
                        <a:pt x="386" y="529"/>
                        <a:pt x="384" y="533"/>
                        <a:pt x="383" y="533"/>
                      </a:cubicBezTo>
                      <a:cubicBezTo>
                        <a:pt x="382" y="533"/>
                        <a:pt x="381" y="532"/>
                        <a:pt x="378" y="532"/>
                      </a:cubicBezTo>
                      <a:lnTo>
                        <a:pt x="355" y="563"/>
                      </a:lnTo>
                      <a:cubicBezTo>
                        <a:pt x="332" y="586"/>
                        <a:pt x="309" y="601"/>
                        <a:pt x="294" y="632"/>
                      </a:cubicBezTo>
                      <a:cubicBezTo>
                        <a:pt x="336" y="582"/>
                        <a:pt x="340" y="582"/>
                        <a:pt x="344" y="582"/>
                      </a:cubicBezTo>
                      <a:cubicBezTo>
                        <a:pt x="347" y="582"/>
                        <a:pt x="350" y="582"/>
                        <a:pt x="369" y="561"/>
                      </a:cubicBezTo>
                      <a:lnTo>
                        <a:pt x="369" y="561"/>
                      </a:lnTo>
                      <a:cubicBezTo>
                        <a:pt x="370" y="559"/>
                        <a:pt x="373" y="557"/>
                        <a:pt x="375" y="555"/>
                      </a:cubicBezTo>
                      <a:lnTo>
                        <a:pt x="374" y="555"/>
                      </a:lnTo>
                      <a:cubicBezTo>
                        <a:pt x="379" y="549"/>
                        <a:pt x="386" y="541"/>
                        <a:pt x="394" y="532"/>
                      </a:cubicBezTo>
                      <a:lnTo>
                        <a:pt x="394" y="532"/>
                      </a:lnTo>
                      <a:lnTo>
                        <a:pt x="385" y="546"/>
                      </a:lnTo>
                      <a:lnTo>
                        <a:pt x="385" y="546"/>
                      </a:lnTo>
                      <a:cubicBezTo>
                        <a:pt x="403" y="528"/>
                        <a:pt x="427" y="506"/>
                        <a:pt x="432" y="506"/>
                      </a:cubicBezTo>
                      <a:cubicBezTo>
                        <a:pt x="433" y="506"/>
                        <a:pt x="433" y="507"/>
                        <a:pt x="432" y="509"/>
                      </a:cubicBezTo>
                      <a:cubicBezTo>
                        <a:pt x="427" y="514"/>
                        <a:pt x="422" y="522"/>
                        <a:pt x="415" y="529"/>
                      </a:cubicBezTo>
                      <a:lnTo>
                        <a:pt x="415" y="529"/>
                      </a:lnTo>
                      <a:lnTo>
                        <a:pt x="432" y="516"/>
                      </a:lnTo>
                      <a:lnTo>
                        <a:pt x="432" y="516"/>
                      </a:lnTo>
                      <a:cubicBezTo>
                        <a:pt x="432" y="516"/>
                        <a:pt x="421" y="528"/>
                        <a:pt x="417" y="532"/>
                      </a:cubicBezTo>
                      <a:lnTo>
                        <a:pt x="425" y="532"/>
                      </a:lnTo>
                      <a:lnTo>
                        <a:pt x="479" y="493"/>
                      </a:lnTo>
                      <a:lnTo>
                        <a:pt x="479" y="493"/>
                      </a:lnTo>
                      <a:cubicBezTo>
                        <a:pt x="459" y="513"/>
                        <a:pt x="439" y="533"/>
                        <a:pt x="434" y="533"/>
                      </a:cubicBezTo>
                      <a:cubicBezTo>
                        <a:pt x="433" y="533"/>
                        <a:pt x="432" y="533"/>
                        <a:pt x="432" y="532"/>
                      </a:cubicBezTo>
                      <a:cubicBezTo>
                        <a:pt x="402" y="562"/>
                        <a:pt x="395" y="571"/>
                        <a:pt x="397" y="571"/>
                      </a:cubicBezTo>
                      <a:cubicBezTo>
                        <a:pt x="399" y="571"/>
                        <a:pt x="412" y="561"/>
                        <a:pt x="419" y="557"/>
                      </a:cubicBezTo>
                      <a:lnTo>
                        <a:pt x="419" y="557"/>
                      </a:lnTo>
                      <a:cubicBezTo>
                        <a:pt x="418" y="557"/>
                        <a:pt x="417" y="557"/>
                        <a:pt x="417" y="557"/>
                      </a:cubicBezTo>
                      <a:cubicBezTo>
                        <a:pt x="415" y="557"/>
                        <a:pt x="417" y="555"/>
                        <a:pt x="425" y="547"/>
                      </a:cubicBezTo>
                      <a:cubicBezTo>
                        <a:pt x="439" y="536"/>
                        <a:pt x="446" y="532"/>
                        <a:pt x="449" y="532"/>
                      </a:cubicBezTo>
                      <a:cubicBezTo>
                        <a:pt x="453" y="532"/>
                        <a:pt x="445" y="542"/>
                        <a:pt x="440" y="547"/>
                      </a:cubicBezTo>
                      <a:cubicBezTo>
                        <a:pt x="437" y="547"/>
                        <a:pt x="429" y="551"/>
                        <a:pt x="424" y="554"/>
                      </a:cubicBezTo>
                      <a:lnTo>
                        <a:pt x="424" y="554"/>
                      </a:lnTo>
                      <a:cubicBezTo>
                        <a:pt x="423" y="554"/>
                        <a:pt x="423" y="554"/>
                        <a:pt x="423" y="554"/>
                      </a:cubicBezTo>
                      <a:cubicBezTo>
                        <a:pt x="423" y="554"/>
                        <a:pt x="421" y="555"/>
                        <a:pt x="419" y="557"/>
                      </a:cubicBezTo>
                      <a:lnTo>
                        <a:pt x="419" y="557"/>
                      </a:lnTo>
                      <a:cubicBezTo>
                        <a:pt x="420" y="556"/>
                        <a:pt x="422" y="555"/>
                        <a:pt x="424" y="554"/>
                      </a:cubicBezTo>
                      <a:lnTo>
                        <a:pt x="424" y="554"/>
                      </a:lnTo>
                      <a:cubicBezTo>
                        <a:pt x="424" y="555"/>
                        <a:pt x="421" y="559"/>
                        <a:pt x="413" y="567"/>
                      </a:cubicBezTo>
                      <a:lnTo>
                        <a:pt x="413" y="567"/>
                      </a:lnTo>
                      <a:cubicBezTo>
                        <a:pt x="423" y="558"/>
                        <a:pt x="433" y="551"/>
                        <a:pt x="440" y="547"/>
                      </a:cubicBezTo>
                      <a:lnTo>
                        <a:pt x="440" y="547"/>
                      </a:lnTo>
                      <a:cubicBezTo>
                        <a:pt x="436" y="552"/>
                        <a:pt x="434" y="556"/>
                        <a:pt x="437" y="556"/>
                      </a:cubicBezTo>
                      <a:cubicBezTo>
                        <a:pt x="440" y="556"/>
                        <a:pt x="446" y="554"/>
                        <a:pt x="456" y="547"/>
                      </a:cubicBezTo>
                      <a:lnTo>
                        <a:pt x="456" y="547"/>
                      </a:lnTo>
                      <a:cubicBezTo>
                        <a:pt x="430" y="568"/>
                        <a:pt x="425" y="571"/>
                        <a:pt x="426" y="571"/>
                      </a:cubicBezTo>
                      <a:cubicBezTo>
                        <a:pt x="427" y="571"/>
                        <a:pt x="430" y="570"/>
                        <a:pt x="432" y="570"/>
                      </a:cubicBezTo>
                      <a:lnTo>
                        <a:pt x="378" y="617"/>
                      </a:lnTo>
                      <a:cubicBezTo>
                        <a:pt x="402" y="601"/>
                        <a:pt x="425" y="586"/>
                        <a:pt x="448" y="570"/>
                      </a:cubicBezTo>
                      <a:lnTo>
                        <a:pt x="448" y="570"/>
                      </a:lnTo>
                      <a:cubicBezTo>
                        <a:pt x="441" y="577"/>
                        <a:pt x="435" y="583"/>
                        <a:pt x="428" y="588"/>
                      </a:cubicBezTo>
                      <a:lnTo>
                        <a:pt x="428" y="588"/>
                      </a:lnTo>
                      <a:cubicBezTo>
                        <a:pt x="436" y="582"/>
                        <a:pt x="444" y="578"/>
                        <a:pt x="448" y="578"/>
                      </a:cubicBezTo>
                      <a:cubicBezTo>
                        <a:pt x="442" y="587"/>
                        <a:pt x="441" y="590"/>
                        <a:pt x="443" y="590"/>
                      </a:cubicBezTo>
                      <a:cubicBezTo>
                        <a:pt x="447" y="590"/>
                        <a:pt x="462" y="580"/>
                        <a:pt x="486" y="570"/>
                      </a:cubicBezTo>
                      <a:lnTo>
                        <a:pt x="486" y="570"/>
                      </a:lnTo>
                      <a:cubicBezTo>
                        <a:pt x="479" y="574"/>
                        <a:pt x="471" y="580"/>
                        <a:pt x="463" y="586"/>
                      </a:cubicBezTo>
                      <a:lnTo>
                        <a:pt x="463" y="586"/>
                      </a:lnTo>
                      <a:cubicBezTo>
                        <a:pt x="479" y="578"/>
                        <a:pt x="509" y="555"/>
                        <a:pt x="533" y="547"/>
                      </a:cubicBezTo>
                      <a:cubicBezTo>
                        <a:pt x="542" y="541"/>
                        <a:pt x="545" y="538"/>
                        <a:pt x="546" y="538"/>
                      </a:cubicBezTo>
                      <a:cubicBezTo>
                        <a:pt x="548" y="538"/>
                        <a:pt x="495" y="579"/>
                        <a:pt x="501" y="579"/>
                      </a:cubicBezTo>
                      <a:cubicBezTo>
                        <a:pt x="502" y="579"/>
                        <a:pt x="507" y="577"/>
                        <a:pt x="517" y="570"/>
                      </a:cubicBezTo>
                      <a:lnTo>
                        <a:pt x="517" y="570"/>
                      </a:lnTo>
                      <a:cubicBezTo>
                        <a:pt x="509" y="586"/>
                        <a:pt x="486" y="593"/>
                        <a:pt x="471" y="609"/>
                      </a:cubicBezTo>
                      <a:cubicBezTo>
                        <a:pt x="517" y="586"/>
                        <a:pt x="502" y="593"/>
                        <a:pt x="563" y="563"/>
                      </a:cubicBezTo>
                      <a:lnTo>
                        <a:pt x="563" y="563"/>
                      </a:lnTo>
                      <a:lnTo>
                        <a:pt x="550" y="573"/>
                      </a:lnTo>
                      <a:lnTo>
                        <a:pt x="550" y="573"/>
                      </a:lnTo>
                      <a:cubicBezTo>
                        <a:pt x="585" y="548"/>
                        <a:pt x="624" y="530"/>
                        <a:pt x="664" y="516"/>
                      </a:cubicBezTo>
                      <a:lnTo>
                        <a:pt x="702" y="486"/>
                      </a:lnTo>
                      <a:lnTo>
                        <a:pt x="733" y="478"/>
                      </a:lnTo>
                      <a:lnTo>
                        <a:pt x="733" y="478"/>
                      </a:lnTo>
                      <a:cubicBezTo>
                        <a:pt x="723" y="483"/>
                        <a:pt x="712" y="488"/>
                        <a:pt x="702" y="493"/>
                      </a:cubicBezTo>
                      <a:lnTo>
                        <a:pt x="702" y="493"/>
                      </a:lnTo>
                      <a:cubicBezTo>
                        <a:pt x="671" y="516"/>
                        <a:pt x="648" y="532"/>
                        <a:pt x="617" y="547"/>
                      </a:cubicBezTo>
                      <a:lnTo>
                        <a:pt x="648" y="524"/>
                      </a:lnTo>
                      <a:lnTo>
                        <a:pt x="648" y="524"/>
                      </a:lnTo>
                      <a:cubicBezTo>
                        <a:pt x="617" y="540"/>
                        <a:pt x="579" y="563"/>
                        <a:pt x="556" y="578"/>
                      </a:cubicBezTo>
                      <a:lnTo>
                        <a:pt x="571" y="570"/>
                      </a:lnTo>
                      <a:lnTo>
                        <a:pt x="571" y="570"/>
                      </a:lnTo>
                      <a:lnTo>
                        <a:pt x="549" y="585"/>
                      </a:lnTo>
                      <a:lnTo>
                        <a:pt x="549" y="585"/>
                      </a:lnTo>
                      <a:cubicBezTo>
                        <a:pt x="553" y="584"/>
                        <a:pt x="562" y="582"/>
                        <a:pt x="571" y="578"/>
                      </a:cubicBezTo>
                      <a:lnTo>
                        <a:pt x="571" y="578"/>
                      </a:lnTo>
                      <a:lnTo>
                        <a:pt x="530" y="604"/>
                      </a:lnTo>
                      <a:lnTo>
                        <a:pt x="530" y="604"/>
                      </a:lnTo>
                      <a:lnTo>
                        <a:pt x="502" y="632"/>
                      </a:lnTo>
                      <a:cubicBezTo>
                        <a:pt x="563" y="601"/>
                        <a:pt x="625" y="570"/>
                        <a:pt x="687" y="555"/>
                      </a:cubicBezTo>
                      <a:lnTo>
                        <a:pt x="687" y="555"/>
                      </a:lnTo>
                      <a:cubicBezTo>
                        <a:pt x="640" y="578"/>
                        <a:pt x="617" y="593"/>
                        <a:pt x="563" y="624"/>
                      </a:cubicBezTo>
                      <a:cubicBezTo>
                        <a:pt x="582" y="611"/>
                        <a:pt x="584" y="607"/>
                        <a:pt x="579" y="607"/>
                      </a:cubicBezTo>
                      <a:cubicBezTo>
                        <a:pt x="572" y="607"/>
                        <a:pt x="547" y="618"/>
                        <a:pt x="546" y="618"/>
                      </a:cubicBezTo>
                      <a:cubicBezTo>
                        <a:pt x="546" y="618"/>
                        <a:pt x="546" y="617"/>
                        <a:pt x="548" y="617"/>
                      </a:cubicBezTo>
                      <a:lnTo>
                        <a:pt x="548" y="617"/>
                      </a:lnTo>
                      <a:cubicBezTo>
                        <a:pt x="533" y="624"/>
                        <a:pt x="517" y="632"/>
                        <a:pt x="509" y="640"/>
                      </a:cubicBezTo>
                      <a:lnTo>
                        <a:pt x="550" y="622"/>
                      </a:lnTo>
                      <a:lnTo>
                        <a:pt x="550" y="622"/>
                      </a:lnTo>
                      <a:cubicBezTo>
                        <a:pt x="534" y="631"/>
                        <a:pt x="523" y="643"/>
                        <a:pt x="517" y="655"/>
                      </a:cubicBezTo>
                      <a:cubicBezTo>
                        <a:pt x="564" y="622"/>
                        <a:pt x="574" y="618"/>
                        <a:pt x="581" y="618"/>
                      </a:cubicBezTo>
                      <a:cubicBezTo>
                        <a:pt x="584" y="618"/>
                        <a:pt x="586" y="618"/>
                        <a:pt x="589" y="618"/>
                      </a:cubicBezTo>
                      <a:cubicBezTo>
                        <a:pt x="592" y="618"/>
                        <a:pt x="596" y="618"/>
                        <a:pt x="602" y="617"/>
                      </a:cubicBezTo>
                      <a:lnTo>
                        <a:pt x="602" y="617"/>
                      </a:lnTo>
                      <a:cubicBezTo>
                        <a:pt x="577" y="629"/>
                        <a:pt x="552" y="642"/>
                        <a:pt x="547" y="642"/>
                      </a:cubicBezTo>
                      <a:cubicBezTo>
                        <a:pt x="546" y="642"/>
                        <a:pt x="547" y="641"/>
                        <a:pt x="548" y="640"/>
                      </a:cubicBezTo>
                      <a:lnTo>
                        <a:pt x="548" y="640"/>
                      </a:lnTo>
                      <a:cubicBezTo>
                        <a:pt x="536" y="647"/>
                        <a:pt x="533" y="650"/>
                        <a:pt x="534" y="650"/>
                      </a:cubicBezTo>
                      <a:cubicBezTo>
                        <a:pt x="538" y="650"/>
                        <a:pt x="571" y="634"/>
                        <a:pt x="592" y="624"/>
                      </a:cubicBezTo>
                      <a:lnTo>
                        <a:pt x="586" y="624"/>
                      </a:lnTo>
                      <a:cubicBezTo>
                        <a:pt x="591" y="623"/>
                        <a:pt x="594" y="623"/>
                        <a:pt x="597" y="622"/>
                      </a:cubicBezTo>
                      <a:lnTo>
                        <a:pt x="597" y="622"/>
                      </a:lnTo>
                      <a:cubicBezTo>
                        <a:pt x="595" y="623"/>
                        <a:pt x="594" y="624"/>
                        <a:pt x="592" y="624"/>
                      </a:cubicBezTo>
                      <a:lnTo>
                        <a:pt x="602" y="624"/>
                      </a:lnTo>
                      <a:cubicBezTo>
                        <a:pt x="602" y="624"/>
                        <a:pt x="603" y="624"/>
                        <a:pt x="603" y="623"/>
                      </a:cubicBezTo>
                      <a:lnTo>
                        <a:pt x="603" y="623"/>
                      </a:lnTo>
                      <a:cubicBezTo>
                        <a:pt x="603" y="623"/>
                        <a:pt x="601" y="622"/>
                        <a:pt x="599" y="622"/>
                      </a:cubicBezTo>
                      <a:cubicBezTo>
                        <a:pt x="598" y="622"/>
                        <a:pt x="597" y="622"/>
                        <a:pt x="597" y="622"/>
                      </a:cubicBezTo>
                      <a:lnTo>
                        <a:pt x="597" y="622"/>
                      </a:lnTo>
                      <a:cubicBezTo>
                        <a:pt x="603" y="619"/>
                        <a:pt x="608" y="617"/>
                        <a:pt x="610" y="617"/>
                      </a:cubicBezTo>
                      <a:cubicBezTo>
                        <a:pt x="611" y="617"/>
                        <a:pt x="609" y="619"/>
                        <a:pt x="603" y="623"/>
                      </a:cubicBezTo>
                      <a:lnTo>
                        <a:pt x="603" y="623"/>
                      </a:lnTo>
                      <a:cubicBezTo>
                        <a:pt x="605" y="627"/>
                        <a:pt x="591" y="637"/>
                        <a:pt x="571" y="647"/>
                      </a:cubicBezTo>
                      <a:cubicBezTo>
                        <a:pt x="568" y="651"/>
                        <a:pt x="570" y="654"/>
                        <a:pt x="581" y="654"/>
                      </a:cubicBezTo>
                      <a:cubicBezTo>
                        <a:pt x="593" y="654"/>
                        <a:pt x="617" y="649"/>
                        <a:pt x="656" y="632"/>
                      </a:cubicBezTo>
                      <a:lnTo>
                        <a:pt x="656" y="632"/>
                      </a:lnTo>
                      <a:lnTo>
                        <a:pt x="556" y="678"/>
                      </a:lnTo>
                      <a:cubicBezTo>
                        <a:pt x="640" y="647"/>
                        <a:pt x="725" y="609"/>
                        <a:pt x="810" y="578"/>
                      </a:cubicBezTo>
                      <a:lnTo>
                        <a:pt x="810" y="578"/>
                      </a:lnTo>
                      <a:cubicBezTo>
                        <a:pt x="748" y="609"/>
                        <a:pt x="594" y="678"/>
                        <a:pt x="556" y="694"/>
                      </a:cubicBezTo>
                      <a:cubicBezTo>
                        <a:pt x="548" y="701"/>
                        <a:pt x="540" y="701"/>
                        <a:pt x="563" y="701"/>
                      </a:cubicBezTo>
                      <a:cubicBezTo>
                        <a:pt x="567" y="697"/>
                        <a:pt x="592" y="685"/>
                        <a:pt x="614" y="674"/>
                      </a:cubicBezTo>
                      <a:lnTo>
                        <a:pt x="614" y="674"/>
                      </a:lnTo>
                      <a:cubicBezTo>
                        <a:pt x="601" y="682"/>
                        <a:pt x="604" y="684"/>
                        <a:pt x="563" y="709"/>
                      </a:cubicBezTo>
                      <a:cubicBezTo>
                        <a:pt x="602" y="686"/>
                        <a:pt x="633" y="670"/>
                        <a:pt x="679" y="663"/>
                      </a:cubicBezTo>
                      <a:lnTo>
                        <a:pt x="679" y="663"/>
                      </a:lnTo>
                      <a:lnTo>
                        <a:pt x="563" y="709"/>
                      </a:lnTo>
                      <a:lnTo>
                        <a:pt x="667" y="672"/>
                      </a:lnTo>
                      <a:lnTo>
                        <a:pt x="667" y="672"/>
                      </a:lnTo>
                      <a:cubicBezTo>
                        <a:pt x="648" y="679"/>
                        <a:pt x="615" y="695"/>
                        <a:pt x="586" y="709"/>
                      </a:cubicBezTo>
                      <a:lnTo>
                        <a:pt x="586" y="709"/>
                      </a:lnTo>
                      <a:cubicBezTo>
                        <a:pt x="586" y="709"/>
                        <a:pt x="586" y="709"/>
                        <a:pt x="586" y="709"/>
                      </a:cubicBezTo>
                      <a:lnTo>
                        <a:pt x="586" y="709"/>
                      </a:lnTo>
                      <a:lnTo>
                        <a:pt x="586" y="709"/>
                      </a:lnTo>
                      <a:lnTo>
                        <a:pt x="586" y="709"/>
                      </a:lnTo>
                      <a:cubicBezTo>
                        <a:pt x="586" y="709"/>
                        <a:pt x="586" y="709"/>
                        <a:pt x="586" y="709"/>
                      </a:cubicBezTo>
                      <a:lnTo>
                        <a:pt x="586" y="709"/>
                      </a:lnTo>
                      <a:cubicBezTo>
                        <a:pt x="586" y="711"/>
                        <a:pt x="587" y="711"/>
                        <a:pt x="590" y="711"/>
                      </a:cubicBezTo>
                      <a:cubicBezTo>
                        <a:pt x="610" y="711"/>
                        <a:pt x="717" y="670"/>
                        <a:pt x="731" y="670"/>
                      </a:cubicBezTo>
                      <a:cubicBezTo>
                        <a:pt x="732" y="670"/>
                        <a:pt x="733" y="670"/>
                        <a:pt x="733" y="670"/>
                      </a:cubicBezTo>
                      <a:cubicBezTo>
                        <a:pt x="687" y="686"/>
                        <a:pt x="640" y="709"/>
                        <a:pt x="594" y="732"/>
                      </a:cubicBezTo>
                      <a:cubicBezTo>
                        <a:pt x="687" y="694"/>
                        <a:pt x="787" y="663"/>
                        <a:pt x="887" y="632"/>
                      </a:cubicBezTo>
                      <a:lnTo>
                        <a:pt x="887" y="632"/>
                      </a:lnTo>
                      <a:lnTo>
                        <a:pt x="856" y="647"/>
                      </a:lnTo>
                      <a:lnTo>
                        <a:pt x="895" y="640"/>
                      </a:lnTo>
                      <a:lnTo>
                        <a:pt x="579" y="740"/>
                      </a:lnTo>
                      <a:cubicBezTo>
                        <a:pt x="556" y="755"/>
                        <a:pt x="548" y="755"/>
                        <a:pt x="548" y="755"/>
                      </a:cubicBezTo>
                      <a:cubicBezTo>
                        <a:pt x="540" y="763"/>
                        <a:pt x="525" y="771"/>
                        <a:pt x="509" y="771"/>
                      </a:cubicBezTo>
                      <a:lnTo>
                        <a:pt x="494" y="786"/>
                      </a:lnTo>
                      <a:cubicBezTo>
                        <a:pt x="556" y="763"/>
                        <a:pt x="556" y="771"/>
                        <a:pt x="610" y="755"/>
                      </a:cubicBezTo>
                      <a:lnTo>
                        <a:pt x="610" y="755"/>
                      </a:lnTo>
                      <a:lnTo>
                        <a:pt x="540" y="763"/>
                      </a:lnTo>
                      <a:cubicBezTo>
                        <a:pt x="595" y="742"/>
                        <a:pt x="693" y="716"/>
                        <a:pt x="708" y="716"/>
                      </a:cubicBezTo>
                      <a:cubicBezTo>
                        <a:pt x="710" y="716"/>
                        <a:pt x="711" y="716"/>
                        <a:pt x="710" y="717"/>
                      </a:cubicBezTo>
                      <a:cubicBezTo>
                        <a:pt x="687" y="732"/>
                        <a:pt x="602" y="755"/>
                        <a:pt x="579" y="771"/>
                      </a:cubicBezTo>
                      <a:cubicBezTo>
                        <a:pt x="590" y="767"/>
                        <a:pt x="600" y="765"/>
                        <a:pt x="606" y="765"/>
                      </a:cubicBezTo>
                      <a:cubicBezTo>
                        <a:pt x="611" y="765"/>
                        <a:pt x="613" y="767"/>
                        <a:pt x="610" y="770"/>
                      </a:cubicBezTo>
                      <a:lnTo>
                        <a:pt x="610" y="770"/>
                      </a:lnTo>
                      <a:cubicBezTo>
                        <a:pt x="612" y="770"/>
                        <a:pt x="614" y="770"/>
                        <a:pt x="615" y="770"/>
                      </a:cubicBezTo>
                      <a:cubicBezTo>
                        <a:pt x="619" y="770"/>
                        <a:pt x="617" y="772"/>
                        <a:pt x="602" y="778"/>
                      </a:cubicBezTo>
                      <a:cubicBezTo>
                        <a:pt x="602" y="778"/>
                        <a:pt x="578" y="788"/>
                        <a:pt x="563" y="794"/>
                      </a:cubicBezTo>
                      <a:lnTo>
                        <a:pt x="563" y="794"/>
                      </a:lnTo>
                      <a:cubicBezTo>
                        <a:pt x="625" y="771"/>
                        <a:pt x="841" y="694"/>
                        <a:pt x="895" y="678"/>
                      </a:cubicBezTo>
                      <a:lnTo>
                        <a:pt x="895" y="678"/>
                      </a:lnTo>
                      <a:cubicBezTo>
                        <a:pt x="895" y="678"/>
                        <a:pt x="833" y="709"/>
                        <a:pt x="802" y="724"/>
                      </a:cubicBezTo>
                      <a:cubicBezTo>
                        <a:pt x="748" y="748"/>
                        <a:pt x="671" y="763"/>
                        <a:pt x="625" y="786"/>
                      </a:cubicBezTo>
                      <a:lnTo>
                        <a:pt x="664" y="771"/>
                      </a:lnTo>
                      <a:lnTo>
                        <a:pt x="664" y="771"/>
                      </a:lnTo>
                      <a:cubicBezTo>
                        <a:pt x="656" y="778"/>
                        <a:pt x="617" y="786"/>
                        <a:pt x="625" y="794"/>
                      </a:cubicBezTo>
                      <a:lnTo>
                        <a:pt x="625" y="794"/>
                      </a:lnTo>
                      <a:cubicBezTo>
                        <a:pt x="644" y="787"/>
                        <a:pt x="651" y="785"/>
                        <a:pt x="654" y="785"/>
                      </a:cubicBezTo>
                      <a:cubicBezTo>
                        <a:pt x="657" y="785"/>
                        <a:pt x="653" y="788"/>
                        <a:pt x="655" y="788"/>
                      </a:cubicBezTo>
                      <a:cubicBezTo>
                        <a:pt x="657" y="788"/>
                        <a:pt x="662" y="786"/>
                        <a:pt x="679" y="778"/>
                      </a:cubicBezTo>
                      <a:cubicBezTo>
                        <a:pt x="694" y="778"/>
                        <a:pt x="664" y="786"/>
                        <a:pt x="671" y="786"/>
                      </a:cubicBezTo>
                      <a:cubicBezTo>
                        <a:pt x="717" y="771"/>
                        <a:pt x="771" y="755"/>
                        <a:pt x="825" y="748"/>
                      </a:cubicBezTo>
                      <a:lnTo>
                        <a:pt x="825" y="748"/>
                      </a:lnTo>
                      <a:lnTo>
                        <a:pt x="779" y="763"/>
                      </a:lnTo>
                      <a:cubicBezTo>
                        <a:pt x="779" y="778"/>
                        <a:pt x="756" y="794"/>
                        <a:pt x="756" y="801"/>
                      </a:cubicBezTo>
                      <a:cubicBezTo>
                        <a:pt x="733" y="809"/>
                        <a:pt x="717" y="817"/>
                        <a:pt x="694" y="825"/>
                      </a:cubicBezTo>
                      <a:cubicBezTo>
                        <a:pt x="705" y="825"/>
                        <a:pt x="715" y="821"/>
                        <a:pt x="723" y="821"/>
                      </a:cubicBezTo>
                      <a:cubicBezTo>
                        <a:pt x="724" y="821"/>
                        <a:pt x="725" y="821"/>
                        <a:pt x="726" y="821"/>
                      </a:cubicBezTo>
                      <a:lnTo>
                        <a:pt x="726" y="821"/>
                      </a:lnTo>
                      <a:cubicBezTo>
                        <a:pt x="786" y="800"/>
                        <a:pt x="852" y="786"/>
                        <a:pt x="918" y="778"/>
                      </a:cubicBezTo>
                      <a:cubicBezTo>
                        <a:pt x="937" y="778"/>
                        <a:pt x="889" y="794"/>
                        <a:pt x="879" y="795"/>
                      </a:cubicBezTo>
                      <a:lnTo>
                        <a:pt x="879" y="795"/>
                      </a:lnTo>
                      <a:cubicBezTo>
                        <a:pt x="879" y="795"/>
                        <a:pt x="879" y="794"/>
                        <a:pt x="879" y="794"/>
                      </a:cubicBezTo>
                      <a:lnTo>
                        <a:pt x="879" y="794"/>
                      </a:lnTo>
                      <a:cubicBezTo>
                        <a:pt x="877" y="795"/>
                        <a:pt x="877" y="795"/>
                        <a:pt x="878" y="795"/>
                      </a:cubicBezTo>
                      <a:cubicBezTo>
                        <a:pt x="878" y="795"/>
                        <a:pt x="878" y="795"/>
                        <a:pt x="879" y="795"/>
                      </a:cubicBezTo>
                      <a:lnTo>
                        <a:pt x="879" y="795"/>
                      </a:lnTo>
                      <a:cubicBezTo>
                        <a:pt x="879" y="799"/>
                        <a:pt x="884" y="800"/>
                        <a:pt x="892" y="800"/>
                      </a:cubicBezTo>
                      <a:cubicBezTo>
                        <a:pt x="916" y="800"/>
                        <a:pt x="966" y="787"/>
                        <a:pt x="975" y="787"/>
                      </a:cubicBezTo>
                      <a:cubicBezTo>
                        <a:pt x="976" y="787"/>
                        <a:pt x="976" y="788"/>
                        <a:pt x="974" y="789"/>
                      </a:cubicBezTo>
                      <a:lnTo>
                        <a:pt x="974" y="789"/>
                      </a:lnTo>
                      <a:cubicBezTo>
                        <a:pt x="1002" y="777"/>
                        <a:pt x="1030" y="771"/>
                        <a:pt x="1064" y="771"/>
                      </a:cubicBezTo>
                      <a:lnTo>
                        <a:pt x="1064" y="763"/>
                      </a:lnTo>
                      <a:cubicBezTo>
                        <a:pt x="1080" y="748"/>
                        <a:pt x="1087" y="740"/>
                        <a:pt x="1072" y="740"/>
                      </a:cubicBezTo>
                      <a:cubicBezTo>
                        <a:pt x="1074" y="737"/>
                        <a:pt x="1070" y="736"/>
                        <a:pt x="1064" y="736"/>
                      </a:cubicBezTo>
                      <a:cubicBezTo>
                        <a:pt x="1053" y="736"/>
                        <a:pt x="1036" y="740"/>
                        <a:pt x="1056" y="740"/>
                      </a:cubicBezTo>
                      <a:lnTo>
                        <a:pt x="1041" y="740"/>
                      </a:lnTo>
                      <a:cubicBezTo>
                        <a:pt x="1041" y="732"/>
                        <a:pt x="964" y="740"/>
                        <a:pt x="1041" y="709"/>
                      </a:cubicBezTo>
                      <a:cubicBezTo>
                        <a:pt x="1026" y="709"/>
                        <a:pt x="1010" y="709"/>
                        <a:pt x="1026" y="694"/>
                      </a:cubicBezTo>
                      <a:lnTo>
                        <a:pt x="1056" y="686"/>
                      </a:lnTo>
                      <a:cubicBezTo>
                        <a:pt x="1043" y="686"/>
                        <a:pt x="1078" y="662"/>
                        <a:pt x="1059" y="662"/>
                      </a:cubicBezTo>
                      <a:cubicBezTo>
                        <a:pt x="1056" y="662"/>
                        <a:pt x="1053" y="662"/>
                        <a:pt x="1049" y="663"/>
                      </a:cubicBezTo>
                      <a:cubicBezTo>
                        <a:pt x="1149" y="632"/>
                        <a:pt x="1064" y="632"/>
                        <a:pt x="1080" y="624"/>
                      </a:cubicBezTo>
                      <a:lnTo>
                        <a:pt x="1080" y="624"/>
                      </a:lnTo>
                      <a:lnTo>
                        <a:pt x="1033" y="640"/>
                      </a:lnTo>
                      <a:cubicBezTo>
                        <a:pt x="1033" y="632"/>
                        <a:pt x="1018" y="632"/>
                        <a:pt x="995" y="624"/>
                      </a:cubicBezTo>
                      <a:lnTo>
                        <a:pt x="956" y="640"/>
                      </a:lnTo>
                      <a:cubicBezTo>
                        <a:pt x="952" y="641"/>
                        <a:pt x="949" y="641"/>
                        <a:pt x="947" y="641"/>
                      </a:cubicBezTo>
                      <a:cubicBezTo>
                        <a:pt x="930" y="641"/>
                        <a:pt x="979" y="616"/>
                        <a:pt x="972" y="609"/>
                      </a:cubicBezTo>
                      <a:cubicBezTo>
                        <a:pt x="1007" y="590"/>
                        <a:pt x="1000" y="586"/>
                        <a:pt x="983" y="586"/>
                      </a:cubicBezTo>
                      <a:cubicBezTo>
                        <a:pt x="975" y="586"/>
                        <a:pt x="964" y="587"/>
                        <a:pt x="956" y="587"/>
                      </a:cubicBezTo>
                      <a:cubicBezTo>
                        <a:pt x="941" y="587"/>
                        <a:pt x="933" y="585"/>
                        <a:pt x="956" y="570"/>
                      </a:cubicBezTo>
                      <a:lnTo>
                        <a:pt x="941" y="570"/>
                      </a:lnTo>
                      <a:lnTo>
                        <a:pt x="979" y="547"/>
                      </a:lnTo>
                      <a:cubicBezTo>
                        <a:pt x="982" y="546"/>
                        <a:pt x="983" y="545"/>
                        <a:pt x="983" y="545"/>
                      </a:cubicBezTo>
                      <a:cubicBezTo>
                        <a:pt x="981" y="545"/>
                        <a:pt x="951" y="558"/>
                        <a:pt x="925" y="570"/>
                      </a:cubicBezTo>
                      <a:lnTo>
                        <a:pt x="902" y="578"/>
                      </a:lnTo>
                      <a:cubicBezTo>
                        <a:pt x="933" y="563"/>
                        <a:pt x="925" y="563"/>
                        <a:pt x="920" y="563"/>
                      </a:cubicBezTo>
                      <a:cubicBezTo>
                        <a:pt x="914" y="563"/>
                        <a:pt x="910" y="563"/>
                        <a:pt x="949" y="547"/>
                      </a:cubicBezTo>
                      <a:lnTo>
                        <a:pt x="949" y="547"/>
                      </a:lnTo>
                      <a:cubicBezTo>
                        <a:pt x="911" y="555"/>
                        <a:pt x="910" y="548"/>
                        <a:pt x="846" y="569"/>
                      </a:cubicBezTo>
                      <a:lnTo>
                        <a:pt x="846" y="569"/>
                      </a:lnTo>
                      <a:cubicBezTo>
                        <a:pt x="849" y="566"/>
                        <a:pt x="851" y="563"/>
                        <a:pt x="856" y="563"/>
                      </a:cubicBezTo>
                      <a:cubicBezTo>
                        <a:pt x="856" y="564"/>
                        <a:pt x="856" y="565"/>
                        <a:pt x="857" y="565"/>
                      </a:cubicBezTo>
                      <a:cubicBezTo>
                        <a:pt x="858" y="565"/>
                        <a:pt x="861" y="555"/>
                        <a:pt x="848" y="555"/>
                      </a:cubicBezTo>
                      <a:lnTo>
                        <a:pt x="895" y="532"/>
                      </a:lnTo>
                      <a:lnTo>
                        <a:pt x="895" y="532"/>
                      </a:lnTo>
                      <a:lnTo>
                        <a:pt x="825" y="563"/>
                      </a:lnTo>
                      <a:cubicBezTo>
                        <a:pt x="856" y="540"/>
                        <a:pt x="887" y="524"/>
                        <a:pt x="918" y="516"/>
                      </a:cubicBezTo>
                      <a:lnTo>
                        <a:pt x="918" y="516"/>
                      </a:lnTo>
                      <a:cubicBezTo>
                        <a:pt x="848" y="532"/>
                        <a:pt x="895" y="516"/>
                        <a:pt x="825" y="540"/>
                      </a:cubicBezTo>
                      <a:lnTo>
                        <a:pt x="856" y="524"/>
                      </a:lnTo>
                      <a:lnTo>
                        <a:pt x="856" y="524"/>
                      </a:lnTo>
                      <a:cubicBezTo>
                        <a:pt x="856" y="524"/>
                        <a:pt x="832" y="531"/>
                        <a:pt x="825" y="531"/>
                      </a:cubicBezTo>
                      <a:cubicBezTo>
                        <a:pt x="822" y="531"/>
                        <a:pt x="823" y="529"/>
                        <a:pt x="833" y="524"/>
                      </a:cubicBezTo>
                      <a:cubicBezTo>
                        <a:pt x="895" y="486"/>
                        <a:pt x="825" y="486"/>
                        <a:pt x="872" y="432"/>
                      </a:cubicBezTo>
                      <a:lnTo>
                        <a:pt x="872" y="432"/>
                      </a:lnTo>
                      <a:cubicBezTo>
                        <a:pt x="847" y="448"/>
                        <a:pt x="838" y="453"/>
                        <a:pt x="837" y="453"/>
                      </a:cubicBezTo>
                      <a:cubicBezTo>
                        <a:pt x="835" y="453"/>
                        <a:pt x="865" y="430"/>
                        <a:pt x="857" y="430"/>
                      </a:cubicBezTo>
                      <a:cubicBezTo>
                        <a:pt x="856" y="430"/>
                        <a:pt x="854" y="430"/>
                        <a:pt x="852" y="431"/>
                      </a:cubicBezTo>
                      <a:lnTo>
                        <a:pt x="852" y="431"/>
                      </a:lnTo>
                      <a:cubicBezTo>
                        <a:pt x="866" y="423"/>
                        <a:pt x="878" y="414"/>
                        <a:pt x="895" y="409"/>
                      </a:cubicBezTo>
                      <a:cubicBezTo>
                        <a:pt x="874" y="409"/>
                        <a:pt x="891" y="395"/>
                        <a:pt x="887" y="395"/>
                      </a:cubicBezTo>
                      <a:cubicBezTo>
                        <a:pt x="884" y="395"/>
                        <a:pt x="877" y="398"/>
                        <a:pt x="856" y="409"/>
                      </a:cubicBezTo>
                      <a:cubicBezTo>
                        <a:pt x="879" y="393"/>
                        <a:pt x="887" y="385"/>
                        <a:pt x="902" y="378"/>
                      </a:cubicBezTo>
                      <a:cubicBezTo>
                        <a:pt x="897" y="378"/>
                        <a:pt x="889" y="381"/>
                        <a:pt x="888" y="381"/>
                      </a:cubicBezTo>
                      <a:cubicBezTo>
                        <a:pt x="888" y="381"/>
                        <a:pt x="890" y="380"/>
                        <a:pt x="895" y="378"/>
                      </a:cubicBezTo>
                      <a:cubicBezTo>
                        <a:pt x="902" y="370"/>
                        <a:pt x="910" y="362"/>
                        <a:pt x="925" y="362"/>
                      </a:cubicBezTo>
                      <a:cubicBezTo>
                        <a:pt x="925" y="362"/>
                        <a:pt x="924" y="361"/>
                        <a:pt x="923" y="361"/>
                      </a:cubicBezTo>
                      <a:cubicBezTo>
                        <a:pt x="906" y="361"/>
                        <a:pt x="836" y="404"/>
                        <a:pt x="779" y="439"/>
                      </a:cubicBezTo>
                      <a:cubicBezTo>
                        <a:pt x="795" y="428"/>
                        <a:pt x="800" y="422"/>
                        <a:pt x="796" y="422"/>
                      </a:cubicBezTo>
                      <a:cubicBezTo>
                        <a:pt x="793" y="422"/>
                        <a:pt x="779" y="428"/>
                        <a:pt x="756" y="439"/>
                      </a:cubicBezTo>
                      <a:cubicBezTo>
                        <a:pt x="779" y="424"/>
                        <a:pt x="795" y="409"/>
                        <a:pt x="810" y="409"/>
                      </a:cubicBezTo>
                      <a:cubicBezTo>
                        <a:pt x="815" y="409"/>
                        <a:pt x="821" y="389"/>
                        <a:pt x="804" y="389"/>
                      </a:cubicBezTo>
                      <a:cubicBezTo>
                        <a:pt x="798" y="389"/>
                        <a:pt x="789" y="392"/>
                        <a:pt x="775" y="399"/>
                      </a:cubicBezTo>
                      <a:lnTo>
                        <a:pt x="775" y="399"/>
                      </a:lnTo>
                      <a:cubicBezTo>
                        <a:pt x="779" y="396"/>
                        <a:pt x="779" y="395"/>
                        <a:pt x="777" y="395"/>
                      </a:cubicBezTo>
                      <a:cubicBezTo>
                        <a:pt x="775" y="395"/>
                        <a:pt x="771" y="397"/>
                        <a:pt x="771" y="401"/>
                      </a:cubicBezTo>
                      <a:cubicBezTo>
                        <a:pt x="770" y="402"/>
                        <a:pt x="770" y="402"/>
                        <a:pt x="769" y="402"/>
                      </a:cubicBezTo>
                      <a:cubicBezTo>
                        <a:pt x="766" y="402"/>
                        <a:pt x="770" y="385"/>
                        <a:pt x="764" y="385"/>
                      </a:cubicBezTo>
                      <a:lnTo>
                        <a:pt x="756" y="393"/>
                      </a:lnTo>
                      <a:cubicBezTo>
                        <a:pt x="735" y="406"/>
                        <a:pt x="727" y="410"/>
                        <a:pt x="724" y="410"/>
                      </a:cubicBezTo>
                      <a:cubicBezTo>
                        <a:pt x="718" y="410"/>
                        <a:pt x="735" y="393"/>
                        <a:pt x="725" y="393"/>
                      </a:cubicBezTo>
                      <a:lnTo>
                        <a:pt x="733" y="393"/>
                      </a:lnTo>
                      <a:cubicBezTo>
                        <a:pt x="744" y="376"/>
                        <a:pt x="744" y="373"/>
                        <a:pt x="741" y="373"/>
                      </a:cubicBezTo>
                      <a:cubicBezTo>
                        <a:pt x="739" y="373"/>
                        <a:pt x="736" y="375"/>
                        <a:pt x="734" y="375"/>
                      </a:cubicBezTo>
                      <a:cubicBezTo>
                        <a:pt x="733" y="375"/>
                        <a:pt x="734" y="371"/>
                        <a:pt x="748" y="355"/>
                      </a:cubicBezTo>
                      <a:lnTo>
                        <a:pt x="748" y="355"/>
                      </a:lnTo>
                      <a:lnTo>
                        <a:pt x="710" y="385"/>
                      </a:lnTo>
                      <a:cubicBezTo>
                        <a:pt x="693" y="397"/>
                        <a:pt x="685" y="402"/>
                        <a:pt x="683" y="402"/>
                      </a:cubicBezTo>
                      <a:cubicBezTo>
                        <a:pt x="676" y="402"/>
                        <a:pt x="729" y="353"/>
                        <a:pt x="716" y="353"/>
                      </a:cubicBezTo>
                      <a:cubicBezTo>
                        <a:pt x="715" y="353"/>
                        <a:pt x="713" y="353"/>
                        <a:pt x="710" y="355"/>
                      </a:cubicBezTo>
                      <a:lnTo>
                        <a:pt x="694" y="370"/>
                      </a:lnTo>
                      <a:cubicBezTo>
                        <a:pt x="692" y="372"/>
                        <a:pt x="690" y="373"/>
                        <a:pt x="690" y="373"/>
                      </a:cubicBezTo>
                      <a:cubicBezTo>
                        <a:pt x="685" y="373"/>
                        <a:pt x="788" y="276"/>
                        <a:pt x="795" y="262"/>
                      </a:cubicBezTo>
                      <a:cubicBezTo>
                        <a:pt x="802" y="262"/>
                        <a:pt x="810" y="254"/>
                        <a:pt x="818" y="254"/>
                      </a:cubicBezTo>
                      <a:cubicBezTo>
                        <a:pt x="824" y="245"/>
                        <a:pt x="826" y="241"/>
                        <a:pt x="823" y="241"/>
                      </a:cubicBezTo>
                      <a:cubicBezTo>
                        <a:pt x="815" y="241"/>
                        <a:pt x="760" y="293"/>
                        <a:pt x="748" y="293"/>
                      </a:cubicBezTo>
                      <a:cubicBezTo>
                        <a:pt x="771" y="270"/>
                        <a:pt x="818" y="239"/>
                        <a:pt x="818" y="231"/>
                      </a:cubicBezTo>
                      <a:cubicBezTo>
                        <a:pt x="820" y="228"/>
                        <a:pt x="819" y="227"/>
                        <a:pt x="817" y="227"/>
                      </a:cubicBezTo>
                      <a:cubicBezTo>
                        <a:pt x="808" y="227"/>
                        <a:pt x="763" y="254"/>
                        <a:pt x="754" y="254"/>
                      </a:cubicBezTo>
                      <a:cubicBezTo>
                        <a:pt x="751" y="254"/>
                        <a:pt x="753" y="250"/>
                        <a:pt x="764" y="239"/>
                      </a:cubicBezTo>
                      <a:lnTo>
                        <a:pt x="764" y="239"/>
                      </a:lnTo>
                      <a:cubicBezTo>
                        <a:pt x="748" y="254"/>
                        <a:pt x="733" y="270"/>
                        <a:pt x="710" y="285"/>
                      </a:cubicBezTo>
                      <a:cubicBezTo>
                        <a:pt x="704" y="285"/>
                        <a:pt x="738" y="236"/>
                        <a:pt x="728" y="236"/>
                      </a:cubicBezTo>
                      <a:cubicBezTo>
                        <a:pt x="725" y="236"/>
                        <a:pt x="721" y="239"/>
                        <a:pt x="712" y="246"/>
                      </a:cubicBezTo>
                      <a:lnTo>
                        <a:pt x="712" y="246"/>
                      </a:lnTo>
                      <a:cubicBezTo>
                        <a:pt x="713" y="244"/>
                        <a:pt x="715" y="241"/>
                        <a:pt x="717" y="239"/>
                      </a:cubicBezTo>
                      <a:lnTo>
                        <a:pt x="717" y="239"/>
                      </a:lnTo>
                      <a:cubicBezTo>
                        <a:pt x="694" y="247"/>
                        <a:pt x="671" y="262"/>
                        <a:pt x="648" y="278"/>
                      </a:cubicBezTo>
                      <a:cubicBezTo>
                        <a:pt x="681" y="242"/>
                        <a:pt x="687" y="232"/>
                        <a:pt x="681" y="232"/>
                      </a:cubicBezTo>
                      <a:cubicBezTo>
                        <a:pt x="674" y="232"/>
                        <a:pt x="649" y="249"/>
                        <a:pt x="642" y="249"/>
                      </a:cubicBezTo>
                      <a:cubicBezTo>
                        <a:pt x="637" y="249"/>
                        <a:pt x="642" y="240"/>
                        <a:pt x="671" y="208"/>
                      </a:cubicBezTo>
                      <a:lnTo>
                        <a:pt x="656" y="200"/>
                      </a:lnTo>
                      <a:lnTo>
                        <a:pt x="664" y="185"/>
                      </a:lnTo>
                      <a:cubicBezTo>
                        <a:pt x="664" y="182"/>
                        <a:pt x="663" y="181"/>
                        <a:pt x="661" y="181"/>
                      </a:cubicBezTo>
                      <a:cubicBezTo>
                        <a:pt x="655" y="181"/>
                        <a:pt x="635" y="205"/>
                        <a:pt x="610" y="224"/>
                      </a:cubicBezTo>
                      <a:cubicBezTo>
                        <a:pt x="617" y="216"/>
                        <a:pt x="625" y="208"/>
                        <a:pt x="633" y="200"/>
                      </a:cubicBezTo>
                      <a:cubicBezTo>
                        <a:pt x="636" y="184"/>
                        <a:pt x="636" y="176"/>
                        <a:pt x="632" y="176"/>
                      </a:cubicBezTo>
                      <a:cubicBezTo>
                        <a:pt x="626" y="176"/>
                        <a:pt x="610" y="192"/>
                        <a:pt x="579" y="224"/>
                      </a:cubicBezTo>
                      <a:lnTo>
                        <a:pt x="602" y="177"/>
                      </a:lnTo>
                      <a:lnTo>
                        <a:pt x="602" y="177"/>
                      </a:lnTo>
                      <a:cubicBezTo>
                        <a:pt x="600" y="180"/>
                        <a:pt x="599" y="181"/>
                        <a:pt x="599" y="181"/>
                      </a:cubicBezTo>
                      <a:cubicBezTo>
                        <a:pt x="595" y="181"/>
                        <a:pt x="612" y="132"/>
                        <a:pt x="594" y="132"/>
                      </a:cubicBezTo>
                      <a:cubicBezTo>
                        <a:pt x="592" y="132"/>
                        <a:pt x="589" y="133"/>
                        <a:pt x="586" y="135"/>
                      </a:cubicBezTo>
                      <a:lnTo>
                        <a:pt x="586" y="135"/>
                      </a:lnTo>
                      <a:cubicBezTo>
                        <a:pt x="588" y="132"/>
                        <a:pt x="590" y="128"/>
                        <a:pt x="594" y="123"/>
                      </a:cubicBezTo>
                      <a:lnTo>
                        <a:pt x="594" y="123"/>
                      </a:lnTo>
                      <a:cubicBezTo>
                        <a:pt x="589" y="128"/>
                        <a:pt x="586" y="131"/>
                        <a:pt x="583" y="131"/>
                      </a:cubicBezTo>
                      <a:cubicBezTo>
                        <a:pt x="574" y="131"/>
                        <a:pt x="579" y="103"/>
                        <a:pt x="579" y="85"/>
                      </a:cubicBezTo>
                      <a:cubicBezTo>
                        <a:pt x="579" y="76"/>
                        <a:pt x="578" y="71"/>
                        <a:pt x="575" y="71"/>
                      </a:cubicBezTo>
                      <a:cubicBezTo>
                        <a:pt x="569" y="71"/>
                        <a:pt x="557" y="87"/>
                        <a:pt x="533" y="131"/>
                      </a:cubicBezTo>
                      <a:lnTo>
                        <a:pt x="502" y="170"/>
                      </a:lnTo>
                      <a:cubicBezTo>
                        <a:pt x="509" y="185"/>
                        <a:pt x="463" y="231"/>
                        <a:pt x="456" y="262"/>
                      </a:cubicBezTo>
                      <a:cubicBezTo>
                        <a:pt x="455" y="263"/>
                        <a:pt x="455" y="263"/>
                        <a:pt x="454" y="263"/>
                      </a:cubicBezTo>
                      <a:cubicBezTo>
                        <a:pt x="450" y="263"/>
                        <a:pt x="464" y="208"/>
                        <a:pt x="479" y="208"/>
                      </a:cubicBezTo>
                      <a:lnTo>
                        <a:pt x="479" y="216"/>
                      </a:lnTo>
                      <a:cubicBezTo>
                        <a:pt x="517" y="131"/>
                        <a:pt x="479" y="177"/>
                        <a:pt x="502" y="116"/>
                      </a:cubicBezTo>
                      <a:cubicBezTo>
                        <a:pt x="471" y="108"/>
                        <a:pt x="463" y="46"/>
                        <a:pt x="432" y="39"/>
                      </a:cubicBezTo>
                      <a:lnTo>
                        <a:pt x="417" y="108"/>
                      </a:lnTo>
                      <a:lnTo>
                        <a:pt x="409" y="100"/>
                      </a:lnTo>
                      <a:cubicBezTo>
                        <a:pt x="409" y="85"/>
                        <a:pt x="417" y="46"/>
                        <a:pt x="425" y="46"/>
                      </a:cubicBezTo>
                      <a:cubicBezTo>
                        <a:pt x="426" y="38"/>
                        <a:pt x="426" y="35"/>
                        <a:pt x="425" y="35"/>
                      </a:cubicBezTo>
                      <a:cubicBezTo>
                        <a:pt x="421" y="35"/>
                        <a:pt x="402" y="80"/>
                        <a:pt x="402" y="93"/>
                      </a:cubicBezTo>
                      <a:cubicBezTo>
                        <a:pt x="394" y="62"/>
                        <a:pt x="425" y="16"/>
                        <a:pt x="425" y="16"/>
                      </a:cubicBezTo>
                      <a:lnTo>
                        <a:pt x="417" y="16"/>
                      </a:lnTo>
                      <a:lnTo>
                        <a:pt x="417" y="23"/>
                      </a:lnTo>
                      <a:cubicBezTo>
                        <a:pt x="403" y="44"/>
                        <a:pt x="396" y="71"/>
                        <a:pt x="389" y="71"/>
                      </a:cubicBezTo>
                      <a:cubicBezTo>
                        <a:pt x="388" y="71"/>
                        <a:pt x="387" y="70"/>
                        <a:pt x="386" y="70"/>
                      </a:cubicBezTo>
                      <a:cubicBezTo>
                        <a:pt x="386" y="54"/>
                        <a:pt x="394" y="39"/>
                        <a:pt x="394" y="23"/>
                      </a:cubicBezTo>
                      <a:lnTo>
                        <a:pt x="378" y="16"/>
                      </a:lnTo>
                      <a:lnTo>
                        <a:pt x="378" y="70"/>
                      </a:lnTo>
                      <a:cubicBezTo>
                        <a:pt x="365" y="90"/>
                        <a:pt x="363" y="68"/>
                        <a:pt x="358" y="111"/>
                      </a:cubicBezTo>
                      <a:lnTo>
                        <a:pt x="358" y="111"/>
                      </a:lnTo>
                      <a:cubicBezTo>
                        <a:pt x="363" y="38"/>
                        <a:pt x="317" y="83"/>
                        <a:pt x="317" y="54"/>
                      </a:cubicBezTo>
                      <a:cubicBezTo>
                        <a:pt x="311" y="81"/>
                        <a:pt x="306" y="89"/>
                        <a:pt x="301" y="89"/>
                      </a:cubicBezTo>
                      <a:cubicBezTo>
                        <a:pt x="298" y="89"/>
                        <a:pt x="296" y="87"/>
                        <a:pt x="294" y="85"/>
                      </a:cubicBezTo>
                      <a:cubicBezTo>
                        <a:pt x="294" y="99"/>
                        <a:pt x="294" y="155"/>
                        <a:pt x="281" y="155"/>
                      </a:cubicBezTo>
                      <a:cubicBezTo>
                        <a:pt x="280" y="155"/>
                        <a:pt x="279" y="155"/>
                        <a:pt x="278" y="154"/>
                      </a:cubicBezTo>
                      <a:cubicBezTo>
                        <a:pt x="294" y="23"/>
                        <a:pt x="271" y="100"/>
                        <a:pt x="271" y="8"/>
                      </a:cubicBezTo>
                      <a:cubicBezTo>
                        <a:pt x="271" y="70"/>
                        <a:pt x="247" y="16"/>
                        <a:pt x="255" y="108"/>
                      </a:cubicBezTo>
                      <a:cubicBezTo>
                        <a:pt x="247" y="93"/>
                        <a:pt x="255" y="62"/>
                        <a:pt x="247" y="31"/>
                      </a:cubicBezTo>
                      <a:cubicBezTo>
                        <a:pt x="244" y="41"/>
                        <a:pt x="240" y="45"/>
                        <a:pt x="236" y="45"/>
                      </a:cubicBezTo>
                      <a:cubicBezTo>
                        <a:pt x="224" y="45"/>
                        <a:pt x="209" y="11"/>
                        <a:pt x="194" y="11"/>
                      </a:cubicBezTo>
                      <a:cubicBezTo>
                        <a:pt x="192" y="11"/>
                        <a:pt x="189" y="13"/>
                        <a:pt x="186" y="16"/>
                      </a:cubicBezTo>
                      <a:cubicBezTo>
                        <a:pt x="186" y="39"/>
                        <a:pt x="186" y="62"/>
                        <a:pt x="186" y="85"/>
                      </a:cubicBezTo>
                      <a:lnTo>
                        <a:pt x="170" y="0"/>
                      </a:lnTo>
                      <a:close/>
                      <a:moveTo>
                        <a:pt x="754" y="817"/>
                      </a:moveTo>
                      <a:cubicBezTo>
                        <a:pt x="748" y="817"/>
                        <a:pt x="737" y="819"/>
                        <a:pt x="727" y="822"/>
                      </a:cubicBezTo>
                      <a:lnTo>
                        <a:pt x="727" y="822"/>
                      </a:lnTo>
                      <a:cubicBezTo>
                        <a:pt x="727" y="822"/>
                        <a:pt x="727" y="821"/>
                        <a:pt x="726" y="821"/>
                      </a:cubicBezTo>
                      <a:lnTo>
                        <a:pt x="726" y="821"/>
                      </a:lnTo>
                      <a:cubicBezTo>
                        <a:pt x="723" y="822"/>
                        <a:pt x="720" y="824"/>
                        <a:pt x="717" y="825"/>
                      </a:cubicBezTo>
                      <a:cubicBezTo>
                        <a:pt x="720" y="824"/>
                        <a:pt x="724" y="823"/>
                        <a:pt x="727" y="822"/>
                      </a:cubicBezTo>
                      <a:lnTo>
                        <a:pt x="727" y="822"/>
                      </a:lnTo>
                      <a:cubicBezTo>
                        <a:pt x="730" y="822"/>
                        <a:pt x="731" y="823"/>
                        <a:pt x="733" y="825"/>
                      </a:cubicBezTo>
                      <a:cubicBezTo>
                        <a:pt x="706" y="832"/>
                        <a:pt x="702" y="832"/>
                        <a:pt x="697" y="832"/>
                      </a:cubicBezTo>
                      <a:cubicBezTo>
                        <a:pt x="694" y="832"/>
                        <a:pt x="690" y="832"/>
                        <a:pt x="675" y="835"/>
                      </a:cubicBezTo>
                      <a:lnTo>
                        <a:pt x="675" y="835"/>
                      </a:lnTo>
                      <a:cubicBezTo>
                        <a:pt x="695" y="832"/>
                        <a:pt x="716" y="832"/>
                        <a:pt x="733" y="832"/>
                      </a:cubicBezTo>
                      <a:cubicBezTo>
                        <a:pt x="760" y="821"/>
                        <a:pt x="762" y="817"/>
                        <a:pt x="754" y="817"/>
                      </a:cubicBezTo>
                      <a:close/>
                      <a:moveTo>
                        <a:pt x="675" y="835"/>
                      </a:moveTo>
                      <a:cubicBezTo>
                        <a:pt x="669" y="836"/>
                        <a:pt x="662" y="838"/>
                        <a:pt x="656" y="840"/>
                      </a:cubicBezTo>
                      <a:cubicBezTo>
                        <a:pt x="664" y="838"/>
                        <a:pt x="670" y="836"/>
                        <a:pt x="675" y="835"/>
                      </a:cubicBezTo>
                      <a:close/>
                      <a:moveTo>
                        <a:pt x="964" y="794"/>
                      </a:moveTo>
                      <a:cubicBezTo>
                        <a:pt x="910" y="825"/>
                        <a:pt x="872" y="825"/>
                        <a:pt x="833" y="832"/>
                      </a:cubicBezTo>
                      <a:cubicBezTo>
                        <a:pt x="810" y="832"/>
                        <a:pt x="864" y="817"/>
                        <a:pt x="856" y="809"/>
                      </a:cubicBezTo>
                      <a:lnTo>
                        <a:pt x="856" y="809"/>
                      </a:lnTo>
                      <a:lnTo>
                        <a:pt x="833" y="825"/>
                      </a:lnTo>
                      <a:cubicBezTo>
                        <a:pt x="818" y="825"/>
                        <a:pt x="802" y="825"/>
                        <a:pt x="818" y="817"/>
                      </a:cubicBezTo>
                      <a:lnTo>
                        <a:pt x="818" y="817"/>
                      </a:lnTo>
                      <a:cubicBezTo>
                        <a:pt x="771" y="832"/>
                        <a:pt x="818" y="848"/>
                        <a:pt x="779" y="871"/>
                      </a:cubicBezTo>
                      <a:cubicBezTo>
                        <a:pt x="795" y="871"/>
                        <a:pt x="818" y="863"/>
                        <a:pt x="833" y="855"/>
                      </a:cubicBezTo>
                      <a:lnTo>
                        <a:pt x="825" y="855"/>
                      </a:lnTo>
                      <a:cubicBezTo>
                        <a:pt x="864" y="848"/>
                        <a:pt x="887" y="848"/>
                        <a:pt x="902" y="840"/>
                      </a:cubicBezTo>
                      <a:cubicBezTo>
                        <a:pt x="910" y="836"/>
                        <a:pt x="929" y="834"/>
                        <a:pt x="944" y="834"/>
                      </a:cubicBezTo>
                      <a:cubicBezTo>
                        <a:pt x="958" y="834"/>
                        <a:pt x="968" y="836"/>
                        <a:pt x="956" y="840"/>
                      </a:cubicBezTo>
                      <a:lnTo>
                        <a:pt x="924" y="849"/>
                      </a:lnTo>
                      <a:lnTo>
                        <a:pt x="924" y="849"/>
                      </a:lnTo>
                      <a:cubicBezTo>
                        <a:pt x="924" y="848"/>
                        <a:pt x="922" y="848"/>
                        <a:pt x="918" y="848"/>
                      </a:cubicBezTo>
                      <a:cubicBezTo>
                        <a:pt x="922" y="848"/>
                        <a:pt x="922" y="849"/>
                        <a:pt x="920" y="850"/>
                      </a:cubicBezTo>
                      <a:lnTo>
                        <a:pt x="920" y="850"/>
                      </a:lnTo>
                      <a:lnTo>
                        <a:pt x="902" y="855"/>
                      </a:lnTo>
                      <a:cubicBezTo>
                        <a:pt x="906" y="855"/>
                        <a:pt x="909" y="855"/>
                        <a:pt x="912" y="854"/>
                      </a:cubicBezTo>
                      <a:lnTo>
                        <a:pt x="912" y="854"/>
                      </a:lnTo>
                      <a:cubicBezTo>
                        <a:pt x="900" y="860"/>
                        <a:pt x="882" y="867"/>
                        <a:pt x="890" y="867"/>
                      </a:cubicBezTo>
                      <a:cubicBezTo>
                        <a:pt x="894" y="867"/>
                        <a:pt x="902" y="866"/>
                        <a:pt x="918" y="863"/>
                      </a:cubicBezTo>
                      <a:lnTo>
                        <a:pt x="956" y="848"/>
                      </a:lnTo>
                      <a:cubicBezTo>
                        <a:pt x="977" y="848"/>
                        <a:pt x="1011" y="844"/>
                        <a:pt x="1027" y="844"/>
                      </a:cubicBezTo>
                      <a:cubicBezTo>
                        <a:pt x="1035" y="844"/>
                        <a:pt x="1039" y="845"/>
                        <a:pt x="1033" y="848"/>
                      </a:cubicBezTo>
                      <a:cubicBezTo>
                        <a:pt x="1087" y="832"/>
                        <a:pt x="1026" y="848"/>
                        <a:pt x="1087" y="825"/>
                      </a:cubicBezTo>
                      <a:lnTo>
                        <a:pt x="1087" y="825"/>
                      </a:lnTo>
                      <a:cubicBezTo>
                        <a:pt x="1068" y="830"/>
                        <a:pt x="1058" y="832"/>
                        <a:pt x="1053" y="832"/>
                      </a:cubicBezTo>
                      <a:cubicBezTo>
                        <a:pt x="1044" y="832"/>
                        <a:pt x="1053" y="825"/>
                        <a:pt x="1041" y="825"/>
                      </a:cubicBezTo>
                      <a:cubicBezTo>
                        <a:pt x="1035" y="825"/>
                        <a:pt x="1026" y="826"/>
                        <a:pt x="1009" y="831"/>
                      </a:cubicBezTo>
                      <a:lnTo>
                        <a:pt x="1009" y="831"/>
                      </a:lnTo>
                      <a:cubicBezTo>
                        <a:pt x="1038" y="822"/>
                        <a:pt x="1066" y="808"/>
                        <a:pt x="1095" y="794"/>
                      </a:cubicBezTo>
                      <a:cubicBezTo>
                        <a:pt x="1085" y="794"/>
                        <a:pt x="1074" y="801"/>
                        <a:pt x="1071" y="801"/>
                      </a:cubicBezTo>
                      <a:cubicBezTo>
                        <a:pt x="1069" y="801"/>
                        <a:pt x="1069" y="799"/>
                        <a:pt x="1072" y="794"/>
                      </a:cubicBezTo>
                      <a:lnTo>
                        <a:pt x="1056" y="794"/>
                      </a:lnTo>
                      <a:lnTo>
                        <a:pt x="1026" y="809"/>
                      </a:lnTo>
                      <a:lnTo>
                        <a:pt x="956" y="809"/>
                      </a:lnTo>
                      <a:cubicBezTo>
                        <a:pt x="972" y="801"/>
                        <a:pt x="987" y="794"/>
                        <a:pt x="1003" y="7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3"/>
                <p:cNvSpPr/>
                <p:nvPr/>
              </p:nvSpPr>
              <p:spPr>
                <a:xfrm>
                  <a:off x="-3552391" y="3094634"/>
                  <a:ext cx="1979" cy="1320"/>
                </a:xfrm>
                <a:custGeom>
                  <a:avLst/>
                  <a:gdLst/>
                  <a:ahLst/>
                  <a:cxnLst/>
                  <a:rect l="l" t="t" r="r" b="b"/>
                  <a:pathLst>
                    <a:path w="24" h="16" extrusionOk="0">
                      <a:moveTo>
                        <a:pt x="24" y="0"/>
                      </a:moveTo>
                      <a:cubicBezTo>
                        <a:pt x="16" y="0"/>
                        <a:pt x="9" y="8"/>
                        <a:pt x="1" y="15"/>
                      </a:cubicBezTo>
                      <a:lnTo>
                        <a:pt x="24" y="0"/>
                      </a:lnTo>
                      <a:close/>
                    </a:path>
                  </a:pathLst>
                </a:custGeom>
                <a:solidFill>
                  <a:srgbClr val="FFC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5" name="Google Shape;1855;p53"/>
            <p:cNvGrpSpPr/>
            <p:nvPr/>
          </p:nvGrpSpPr>
          <p:grpSpPr>
            <a:xfrm rot="1906083">
              <a:off x="4512413" y="4183258"/>
              <a:ext cx="797175" cy="1059068"/>
              <a:chOff x="-5065349" y="5293270"/>
              <a:chExt cx="774923" cy="1029420"/>
            </a:xfrm>
          </p:grpSpPr>
          <p:sp>
            <p:nvSpPr>
              <p:cNvPr id="1856" name="Google Shape;1856;p53"/>
              <p:cNvSpPr/>
              <p:nvPr/>
            </p:nvSpPr>
            <p:spPr>
              <a:xfrm>
                <a:off x="-5064430" y="5293270"/>
                <a:ext cx="774004" cy="1029174"/>
              </a:xfrm>
              <a:custGeom>
                <a:avLst/>
                <a:gdLst/>
                <a:ahLst/>
                <a:cxnLst/>
                <a:rect l="l" t="t" r="r" b="b"/>
                <a:pathLst>
                  <a:path w="9385" h="12479" extrusionOk="0">
                    <a:moveTo>
                      <a:pt x="2403" y="1"/>
                    </a:moveTo>
                    <a:cubicBezTo>
                      <a:pt x="1278" y="1"/>
                      <a:pt x="315" y="1790"/>
                      <a:pt x="1002" y="3186"/>
                    </a:cubicBezTo>
                    <a:cubicBezTo>
                      <a:pt x="2019" y="5243"/>
                      <a:pt x="1372" y="4727"/>
                      <a:pt x="686" y="6730"/>
                    </a:cubicBezTo>
                    <a:cubicBezTo>
                      <a:pt x="0" y="8734"/>
                      <a:pt x="3676" y="8456"/>
                      <a:pt x="3460" y="10059"/>
                    </a:cubicBezTo>
                    <a:cubicBezTo>
                      <a:pt x="3312" y="11158"/>
                      <a:pt x="4136" y="12167"/>
                      <a:pt x="5272" y="12167"/>
                    </a:cubicBezTo>
                    <a:cubicBezTo>
                      <a:pt x="5792" y="12167"/>
                      <a:pt x="6378" y="11956"/>
                      <a:pt x="6966" y="11446"/>
                    </a:cubicBezTo>
                    <a:cubicBezTo>
                      <a:pt x="7012" y="11430"/>
                      <a:pt x="7050" y="11423"/>
                      <a:pt x="7089" y="11407"/>
                    </a:cubicBezTo>
                    <a:cubicBezTo>
                      <a:pt x="7358" y="11777"/>
                      <a:pt x="7644" y="12139"/>
                      <a:pt x="7952" y="12478"/>
                    </a:cubicBezTo>
                    <a:cubicBezTo>
                      <a:pt x="7713" y="12101"/>
                      <a:pt x="7482" y="11723"/>
                      <a:pt x="7258" y="11338"/>
                    </a:cubicBezTo>
                    <a:cubicBezTo>
                      <a:pt x="7590" y="11184"/>
                      <a:pt x="8129" y="10822"/>
                      <a:pt x="8545" y="10005"/>
                    </a:cubicBezTo>
                    <a:cubicBezTo>
                      <a:pt x="9192" y="8749"/>
                      <a:pt x="8768" y="7771"/>
                      <a:pt x="7389" y="7408"/>
                    </a:cubicBezTo>
                    <a:cubicBezTo>
                      <a:pt x="6010" y="7054"/>
                      <a:pt x="9385" y="5243"/>
                      <a:pt x="6742" y="3340"/>
                    </a:cubicBezTo>
                    <a:cubicBezTo>
                      <a:pt x="6350" y="3056"/>
                      <a:pt x="6064" y="2970"/>
                      <a:pt x="5841" y="2970"/>
                    </a:cubicBezTo>
                    <a:cubicBezTo>
                      <a:pt x="5490" y="2970"/>
                      <a:pt x="5295" y="3184"/>
                      <a:pt x="5087" y="3184"/>
                    </a:cubicBezTo>
                    <a:cubicBezTo>
                      <a:pt x="4834" y="3184"/>
                      <a:pt x="4562" y="2869"/>
                      <a:pt x="3968" y="1476"/>
                    </a:cubicBezTo>
                    <a:cubicBezTo>
                      <a:pt x="3519" y="412"/>
                      <a:pt x="2942" y="1"/>
                      <a:pt x="2403"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7" name="Google Shape;1857;p53"/>
              <p:cNvGrpSpPr/>
              <p:nvPr/>
            </p:nvGrpSpPr>
            <p:grpSpPr>
              <a:xfrm>
                <a:off x="-5065349" y="5293351"/>
                <a:ext cx="774664" cy="1029339"/>
                <a:chOff x="-5065349" y="5293351"/>
                <a:chExt cx="774664" cy="1029339"/>
              </a:xfrm>
            </p:grpSpPr>
            <p:sp>
              <p:nvSpPr>
                <p:cNvPr id="1858" name="Google Shape;1858;p53"/>
                <p:cNvSpPr/>
                <p:nvPr/>
              </p:nvSpPr>
              <p:spPr>
                <a:xfrm>
                  <a:off x="-5065349" y="5293351"/>
                  <a:ext cx="774664" cy="1003360"/>
                </a:xfrm>
                <a:custGeom>
                  <a:avLst/>
                  <a:gdLst/>
                  <a:ahLst/>
                  <a:cxnLst/>
                  <a:rect l="l" t="t" r="r" b="b"/>
                  <a:pathLst>
                    <a:path w="9393" h="12166" extrusionOk="0">
                      <a:moveTo>
                        <a:pt x="2407" y="0"/>
                      </a:moveTo>
                      <a:cubicBezTo>
                        <a:pt x="1279" y="0"/>
                        <a:pt x="314" y="1790"/>
                        <a:pt x="1002" y="3181"/>
                      </a:cubicBezTo>
                      <a:cubicBezTo>
                        <a:pt x="2019" y="5238"/>
                        <a:pt x="1372" y="4722"/>
                        <a:pt x="686" y="6733"/>
                      </a:cubicBezTo>
                      <a:cubicBezTo>
                        <a:pt x="1" y="8744"/>
                        <a:pt x="3676" y="8451"/>
                        <a:pt x="3460" y="10054"/>
                      </a:cubicBezTo>
                      <a:cubicBezTo>
                        <a:pt x="3312" y="11153"/>
                        <a:pt x="4139" y="12165"/>
                        <a:pt x="5278" y="12165"/>
                      </a:cubicBezTo>
                      <a:cubicBezTo>
                        <a:pt x="5799" y="12165"/>
                        <a:pt x="6386" y="11953"/>
                        <a:pt x="6973" y="11440"/>
                      </a:cubicBezTo>
                      <a:cubicBezTo>
                        <a:pt x="6973" y="11440"/>
                        <a:pt x="7898" y="11271"/>
                        <a:pt x="8545" y="10007"/>
                      </a:cubicBezTo>
                      <a:cubicBezTo>
                        <a:pt x="9200" y="8751"/>
                        <a:pt x="8776" y="7773"/>
                        <a:pt x="7390" y="7411"/>
                      </a:cubicBezTo>
                      <a:cubicBezTo>
                        <a:pt x="6010" y="7049"/>
                        <a:pt x="9393" y="5246"/>
                        <a:pt x="6742" y="3335"/>
                      </a:cubicBezTo>
                      <a:cubicBezTo>
                        <a:pt x="6352" y="3054"/>
                        <a:pt x="6067" y="2968"/>
                        <a:pt x="5845" y="2968"/>
                      </a:cubicBezTo>
                      <a:cubicBezTo>
                        <a:pt x="5493" y="2968"/>
                        <a:pt x="5297" y="3184"/>
                        <a:pt x="5089" y="3184"/>
                      </a:cubicBezTo>
                      <a:cubicBezTo>
                        <a:pt x="4838" y="3184"/>
                        <a:pt x="4567" y="2868"/>
                        <a:pt x="3976" y="1470"/>
                      </a:cubicBezTo>
                      <a:cubicBezTo>
                        <a:pt x="3525" y="410"/>
                        <a:pt x="2947" y="0"/>
                        <a:pt x="2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3"/>
                <p:cNvSpPr/>
                <p:nvPr/>
              </p:nvSpPr>
              <p:spPr>
                <a:xfrm>
                  <a:off x="-4822632" y="5589922"/>
                  <a:ext cx="413105" cy="732768"/>
                </a:xfrm>
                <a:custGeom>
                  <a:avLst/>
                  <a:gdLst/>
                  <a:ahLst/>
                  <a:cxnLst/>
                  <a:rect l="l" t="t" r="r" b="b"/>
                  <a:pathLst>
                    <a:path w="5009" h="8885" extrusionOk="0">
                      <a:moveTo>
                        <a:pt x="1" y="1"/>
                      </a:moveTo>
                      <a:lnTo>
                        <a:pt x="1" y="1"/>
                      </a:lnTo>
                      <a:cubicBezTo>
                        <a:pt x="309" y="802"/>
                        <a:pt x="663" y="1580"/>
                        <a:pt x="1026" y="2351"/>
                      </a:cubicBezTo>
                      <a:cubicBezTo>
                        <a:pt x="1388" y="3121"/>
                        <a:pt x="1781" y="3869"/>
                        <a:pt x="2189" y="4624"/>
                      </a:cubicBezTo>
                      <a:cubicBezTo>
                        <a:pt x="2597" y="5371"/>
                        <a:pt x="3029" y="6103"/>
                        <a:pt x="3491" y="6827"/>
                      </a:cubicBezTo>
                      <a:cubicBezTo>
                        <a:pt x="3938" y="7552"/>
                        <a:pt x="4447" y="8237"/>
                        <a:pt x="5009" y="8885"/>
                      </a:cubicBezTo>
                      <a:cubicBezTo>
                        <a:pt x="4554" y="8160"/>
                        <a:pt x="4138" y="7428"/>
                        <a:pt x="3722" y="6681"/>
                      </a:cubicBezTo>
                      <a:cubicBezTo>
                        <a:pt x="3314" y="5941"/>
                        <a:pt x="2906" y="5202"/>
                        <a:pt x="2497" y="4454"/>
                      </a:cubicBezTo>
                      <a:cubicBezTo>
                        <a:pt x="2089" y="3707"/>
                        <a:pt x="1680" y="2960"/>
                        <a:pt x="1272" y="2220"/>
                      </a:cubicBezTo>
                      <a:cubicBezTo>
                        <a:pt x="856" y="1480"/>
                        <a:pt x="440" y="74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4865848" y="5842205"/>
                  <a:ext cx="252366" cy="164038"/>
                </a:xfrm>
                <a:custGeom>
                  <a:avLst/>
                  <a:gdLst/>
                  <a:ahLst/>
                  <a:cxnLst/>
                  <a:rect l="l" t="t" r="r" b="b"/>
                  <a:pathLst>
                    <a:path w="3060" h="1989" extrusionOk="0">
                      <a:moveTo>
                        <a:pt x="1" y="1"/>
                      </a:moveTo>
                      <a:cubicBezTo>
                        <a:pt x="278" y="116"/>
                        <a:pt x="556" y="247"/>
                        <a:pt x="825" y="394"/>
                      </a:cubicBezTo>
                      <a:cubicBezTo>
                        <a:pt x="1095" y="540"/>
                        <a:pt x="1357" y="694"/>
                        <a:pt x="1611" y="864"/>
                      </a:cubicBezTo>
                      <a:cubicBezTo>
                        <a:pt x="1673" y="902"/>
                        <a:pt x="1734" y="948"/>
                        <a:pt x="1796" y="987"/>
                      </a:cubicBezTo>
                      <a:cubicBezTo>
                        <a:pt x="1858" y="1033"/>
                        <a:pt x="1919" y="1072"/>
                        <a:pt x="1981" y="1126"/>
                      </a:cubicBezTo>
                      <a:lnTo>
                        <a:pt x="2166" y="1257"/>
                      </a:lnTo>
                      <a:lnTo>
                        <a:pt x="2343" y="1403"/>
                      </a:lnTo>
                      <a:cubicBezTo>
                        <a:pt x="2466" y="1488"/>
                        <a:pt x="2582" y="1588"/>
                        <a:pt x="2698" y="1688"/>
                      </a:cubicBezTo>
                      <a:cubicBezTo>
                        <a:pt x="2821" y="1788"/>
                        <a:pt x="2929" y="1896"/>
                        <a:pt x="3060" y="1989"/>
                      </a:cubicBezTo>
                      <a:cubicBezTo>
                        <a:pt x="2975" y="1858"/>
                        <a:pt x="2890" y="1727"/>
                        <a:pt x="2798" y="1603"/>
                      </a:cubicBezTo>
                      <a:cubicBezTo>
                        <a:pt x="2698" y="1480"/>
                        <a:pt x="2590" y="1364"/>
                        <a:pt x="2482" y="1249"/>
                      </a:cubicBezTo>
                      <a:cubicBezTo>
                        <a:pt x="2428" y="1195"/>
                        <a:pt x="2374" y="1133"/>
                        <a:pt x="2312" y="1079"/>
                      </a:cubicBezTo>
                      <a:lnTo>
                        <a:pt x="2135" y="925"/>
                      </a:lnTo>
                      <a:cubicBezTo>
                        <a:pt x="2074" y="879"/>
                        <a:pt x="2012" y="825"/>
                        <a:pt x="1950" y="779"/>
                      </a:cubicBezTo>
                      <a:cubicBezTo>
                        <a:pt x="1889" y="740"/>
                        <a:pt x="1819" y="686"/>
                        <a:pt x="1758" y="648"/>
                      </a:cubicBezTo>
                      <a:cubicBezTo>
                        <a:pt x="1496" y="471"/>
                        <a:pt x="1211" y="324"/>
                        <a:pt x="918" y="209"/>
                      </a:cubicBezTo>
                      <a:cubicBezTo>
                        <a:pt x="625" y="93"/>
                        <a:pt x="309" y="2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3"/>
                <p:cNvSpPr/>
                <p:nvPr/>
              </p:nvSpPr>
              <p:spPr>
                <a:xfrm>
                  <a:off x="-4676491" y="5650952"/>
                  <a:ext cx="40824" cy="206594"/>
                </a:xfrm>
                <a:custGeom>
                  <a:avLst/>
                  <a:gdLst/>
                  <a:ahLst/>
                  <a:cxnLst/>
                  <a:rect l="l" t="t" r="r" b="b"/>
                  <a:pathLst>
                    <a:path w="495" h="2505" extrusionOk="0">
                      <a:moveTo>
                        <a:pt x="486" y="1"/>
                      </a:moveTo>
                      <a:cubicBezTo>
                        <a:pt x="394" y="201"/>
                        <a:pt x="325" y="401"/>
                        <a:pt x="263" y="609"/>
                      </a:cubicBezTo>
                      <a:cubicBezTo>
                        <a:pt x="209" y="810"/>
                        <a:pt x="163" y="1018"/>
                        <a:pt x="124" y="1226"/>
                      </a:cubicBezTo>
                      <a:cubicBezTo>
                        <a:pt x="78" y="1434"/>
                        <a:pt x="47" y="1649"/>
                        <a:pt x="32" y="1857"/>
                      </a:cubicBezTo>
                      <a:cubicBezTo>
                        <a:pt x="9" y="2073"/>
                        <a:pt x="1" y="2289"/>
                        <a:pt x="16" y="2505"/>
                      </a:cubicBezTo>
                      <a:cubicBezTo>
                        <a:pt x="101" y="2304"/>
                        <a:pt x="178" y="2104"/>
                        <a:pt x="232" y="1896"/>
                      </a:cubicBezTo>
                      <a:cubicBezTo>
                        <a:pt x="294" y="1688"/>
                        <a:pt x="340" y="1480"/>
                        <a:pt x="378" y="1280"/>
                      </a:cubicBezTo>
                      <a:cubicBezTo>
                        <a:pt x="417" y="1072"/>
                        <a:pt x="448" y="856"/>
                        <a:pt x="471" y="648"/>
                      </a:cubicBezTo>
                      <a:cubicBezTo>
                        <a:pt x="494" y="432"/>
                        <a:pt x="494" y="216"/>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3"/>
                <p:cNvSpPr/>
                <p:nvPr/>
              </p:nvSpPr>
              <p:spPr>
                <a:xfrm>
                  <a:off x="-4512536" y="6002367"/>
                  <a:ext cx="28700" cy="152574"/>
                </a:xfrm>
                <a:custGeom>
                  <a:avLst/>
                  <a:gdLst/>
                  <a:ahLst/>
                  <a:cxnLst/>
                  <a:rect l="l" t="t" r="r" b="b"/>
                  <a:pathLst>
                    <a:path w="348" h="1850" extrusionOk="0">
                      <a:moveTo>
                        <a:pt x="309" y="0"/>
                      </a:moveTo>
                      <a:cubicBezTo>
                        <a:pt x="240" y="139"/>
                        <a:pt x="178" y="293"/>
                        <a:pt x="139" y="447"/>
                      </a:cubicBezTo>
                      <a:cubicBezTo>
                        <a:pt x="101" y="594"/>
                        <a:pt x="62" y="748"/>
                        <a:pt x="39" y="902"/>
                      </a:cubicBezTo>
                      <a:cubicBezTo>
                        <a:pt x="24" y="1056"/>
                        <a:pt x="9" y="1210"/>
                        <a:pt x="1" y="1372"/>
                      </a:cubicBezTo>
                      <a:cubicBezTo>
                        <a:pt x="1" y="1526"/>
                        <a:pt x="9" y="1688"/>
                        <a:pt x="39" y="1850"/>
                      </a:cubicBezTo>
                      <a:cubicBezTo>
                        <a:pt x="109" y="1703"/>
                        <a:pt x="170" y="1557"/>
                        <a:pt x="209" y="1403"/>
                      </a:cubicBezTo>
                      <a:cubicBezTo>
                        <a:pt x="247" y="1256"/>
                        <a:pt x="278" y="1102"/>
                        <a:pt x="301" y="948"/>
                      </a:cubicBezTo>
                      <a:cubicBezTo>
                        <a:pt x="324" y="794"/>
                        <a:pt x="340" y="640"/>
                        <a:pt x="348" y="486"/>
                      </a:cubicBezTo>
                      <a:cubicBezTo>
                        <a:pt x="348" y="324"/>
                        <a:pt x="340" y="162"/>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 name="TextBox 9">
            <a:extLst>
              <a:ext uri="{FF2B5EF4-FFF2-40B4-BE49-F238E27FC236}">
                <a16:creationId xmlns:a16="http://schemas.microsoft.com/office/drawing/2014/main" id="{EA0F7EA7-76FC-E71B-15B7-7A1011ECBFA3}"/>
              </a:ext>
            </a:extLst>
          </p:cNvPr>
          <p:cNvSpPr txBox="1"/>
          <p:nvPr/>
        </p:nvSpPr>
        <p:spPr>
          <a:xfrm>
            <a:off x="1064623" y="827328"/>
            <a:ext cx="7367451" cy="738664"/>
          </a:xfrm>
          <a:prstGeom prst="rect">
            <a:avLst/>
          </a:prstGeom>
          <a:noFill/>
        </p:spPr>
        <p:txBody>
          <a:bodyPr wrap="square" rtlCol="0">
            <a:spAutoFit/>
          </a:bodyPr>
          <a:lstStyle/>
          <a:p>
            <a:r>
              <a:rPr lang="en-SG" dirty="0">
                <a:latin typeface="Montserrat" panose="00000500000000000000" pitchFamily="2" charset="0"/>
              </a:rPr>
              <a:t>Now, we attempt to further improve the model’s performance by attempting to </a:t>
            </a:r>
            <a:r>
              <a:rPr lang="en-SG" dirty="0" err="1">
                <a:latin typeface="Montserrat" panose="00000500000000000000" pitchFamily="2" charset="0"/>
              </a:rPr>
              <a:t>hypertune</a:t>
            </a:r>
            <a:r>
              <a:rPr lang="en-SG" dirty="0">
                <a:latin typeface="Montserrat" panose="00000500000000000000" pitchFamily="2" charset="0"/>
              </a:rPr>
              <a:t> the parameters of the model. For this case, we do so by changing the optimizer, and it’s parameters.</a:t>
            </a:r>
          </a:p>
        </p:txBody>
      </p:sp>
      <p:pic>
        <p:nvPicPr>
          <p:cNvPr id="3" name="Picture 2">
            <a:extLst>
              <a:ext uri="{FF2B5EF4-FFF2-40B4-BE49-F238E27FC236}">
                <a16:creationId xmlns:a16="http://schemas.microsoft.com/office/drawing/2014/main" id="{77C33347-62EE-D334-CAEB-5D70314B5CD7}"/>
              </a:ext>
            </a:extLst>
          </p:cNvPr>
          <p:cNvPicPr>
            <a:picLocks noChangeAspect="1"/>
          </p:cNvPicPr>
          <p:nvPr/>
        </p:nvPicPr>
        <p:blipFill>
          <a:blip r:embed="rId3"/>
          <a:stretch>
            <a:fillRect/>
          </a:stretch>
        </p:blipFill>
        <p:spPr>
          <a:xfrm>
            <a:off x="870332" y="1685325"/>
            <a:ext cx="2501537" cy="1262130"/>
          </a:xfrm>
          <a:prstGeom prst="rect">
            <a:avLst/>
          </a:prstGeom>
        </p:spPr>
      </p:pic>
      <p:pic>
        <p:nvPicPr>
          <p:cNvPr id="6" name="Picture 5">
            <a:extLst>
              <a:ext uri="{FF2B5EF4-FFF2-40B4-BE49-F238E27FC236}">
                <a16:creationId xmlns:a16="http://schemas.microsoft.com/office/drawing/2014/main" id="{49618B65-0B11-CB7A-82A5-20EE6629D3E1}"/>
              </a:ext>
            </a:extLst>
          </p:cNvPr>
          <p:cNvPicPr>
            <a:picLocks noChangeAspect="1"/>
          </p:cNvPicPr>
          <p:nvPr/>
        </p:nvPicPr>
        <p:blipFill>
          <a:blip r:embed="rId4"/>
          <a:stretch>
            <a:fillRect/>
          </a:stretch>
        </p:blipFill>
        <p:spPr>
          <a:xfrm>
            <a:off x="5772131" y="1684062"/>
            <a:ext cx="2501537" cy="1262130"/>
          </a:xfrm>
          <a:prstGeom prst="rect">
            <a:avLst/>
          </a:prstGeom>
        </p:spPr>
      </p:pic>
      <p:sp>
        <p:nvSpPr>
          <p:cNvPr id="8" name="TextBox 7">
            <a:extLst>
              <a:ext uri="{FF2B5EF4-FFF2-40B4-BE49-F238E27FC236}">
                <a16:creationId xmlns:a16="http://schemas.microsoft.com/office/drawing/2014/main" id="{4914E5E7-18ED-D37F-62AB-72AFEAED2A26}"/>
              </a:ext>
            </a:extLst>
          </p:cNvPr>
          <p:cNvSpPr txBox="1"/>
          <p:nvPr/>
        </p:nvSpPr>
        <p:spPr>
          <a:xfrm>
            <a:off x="557615" y="3157537"/>
            <a:ext cx="8028769" cy="1169551"/>
          </a:xfrm>
          <a:prstGeom prst="rect">
            <a:avLst/>
          </a:prstGeom>
          <a:noFill/>
        </p:spPr>
        <p:txBody>
          <a:bodyPr wrap="square" rtlCol="0">
            <a:spAutoFit/>
          </a:bodyPr>
          <a:lstStyle/>
          <a:p>
            <a:r>
              <a:rPr lang="en-SG" dirty="0">
                <a:latin typeface="Montserrat" panose="00000500000000000000" pitchFamily="2" charset="0"/>
              </a:rPr>
              <a:t>For both resolutions, we can see that the Adam optimizer with a learning rate of 0.0002 gives the best performance. </a:t>
            </a:r>
          </a:p>
          <a:p>
            <a:endParaRPr lang="en-SG" dirty="0">
              <a:latin typeface="Montserrat" panose="00000500000000000000" pitchFamily="2" charset="0"/>
            </a:endParaRPr>
          </a:p>
          <a:p>
            <a:r>
              <a:rPr lang="en-SG" dirty="0">
                <a:latin typeface="Montserrat" panose="00000500000000000000" pitchFamily="2" charset="0"/>
              </a:rPr>
              <a:t>Now, we allow both models to train for another 50 epochs, in order to ensure that as much training is done before we draw our final conclusions.</a:t>
            </a:r>
          </a:p>
        </p:txBody>
      </p:sp>
    </p:spTree>
    <p:extLst>
      <p:ext uri="{BB962C8B-B14F-4D97-AF65-F5344CB8AC3E}">
        <p14:creationId xmlns:p14="http://schemas.microsoft.com/office/powerpoint/2010/main" val="3070545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53"/>
          <p:cNvSpPr txBox="1">
            <a:spLocks noGrp="1"/>
          </p:cNvSpPr>
          <p:nvPr>
            <p:ph type="title"/>
          </p:nvPr>
        </p:nvSpPr>
        <p:spPr>
          <a:xfrm>
            <a:off x="1571579" y="191654"/>
            <a:ext cx="6353537" cy="635674"/>
          </a:xfrm>
          <a:prstGeom prst="rect">
            <a:avLst/>
          </a:prstGeom>
          <a:solidFill>
            <a:schemeClr val="bg1"/>
          </a:solidFill>
        </p:spPr>
        <p:txBody>
          <a:bodyPr spcFirstLastPara="1" wrap="square" lIns="91425" tIns="91425" rIns="91425" bIns="91425" anchor="ctr" anchorCtr="0">
            <a:noAutofit/>
          </a:bodyPr>
          <a:lstStyle/>
          <a:p>
            <a:pPr marL="0" lvl="0" indent="0" algn="ctr" rtl="0">
              <a:spcBef>
                <a:spcPts val="0"/>
              </a:spcBef>
              <a:spcAft>
                <a:spcPts val="0"/>
              </a:spcAft>
              <a:buNone/>
            </a:pPr>
            <a:r>
              <a:rPr lang="en-SG" dirty="0"/>
              <a:t>Conclusions</a:t>
            </a:r>
            <a:endParaRPr dirty="0"/>
          </a:p>
        </p:txBody>
      </p:sp>
      <p:grpSp>
        <p:nvGrpSpPr>
          <p:cNvPr id="1824" name="Google Shape;1824;p53"/>
          <p:cNvGrpSpPr/>
          <p:nvPr/>
        </p:nvGrpSpPr>
        <p:grpSpPr>
          <a:xfrm>
            <a:off x="5662425" y="4100260"/>
            <a:ext cx="4798122" cy="1703171"/>
            <a:chOff x="4293360" y="3669688"/>
            <a:chExt cx="4798122" cy="1703171"/>
          </a:xfrm>
        </p:grpSpPr>
        <p:grpSp>
          <p:nvGrpSpPr>
            <p:cNvPr id="1825" name="Google Shape;1825;p53"/>
            <p:cNvGrpSpPr/>
            <p:nvPr/>
          </p:nvGrpSpPr>
          <p:grpSpPr>
            <a:xfrm rot="-2276445">
              <a:off x="7408345" y="3903937"/>
              <a:ext cx="707043" cy="1104365"/>
              <a:chOff x="2819732" y="-1249761"/>
              <a:chExt cx="685358" cy="1070495"/>
            </a:xfrm>
          </p:grpSpPr>
          <p:sp>
            <p:nvSpPr>
              <p:cNvPr id="1826" name="Google Shape;1826;p53"/>
              <p:cNvSpPr/>
              <p:nvPr/>
            </p:nvSpPr>
            <p:spPr>
              <a:xfrm>
                <a:off x="2820651" y="-1249429"/>
                <a:ext cx="684439" cy="1070163"/>
              </a:xfrm>
              <a:custGeom>
                <a:avLst/>
                <a:gdLst/>
                <a:ahLst/>
                <a:cxnLst/>
                <a:rect l="l" t="t" r="r" b="b"/>
                <a:pathLst>
                  <a:path w="8299" h="12976" extrusionOk="0">
                    <a:moveTo>
                      <a:pt x="4261" y="1"/>
                    </a:moveTo>
                    <a:lnTo>
                      <a:pt x="4261" y="1"/>
                    </a:lnTo>
                    <a:cubicBezTo>
                      <a:pt x="4500" y="1072"/>
                      <a:pt x="4670" y="2158"/>
                      <a:pt x="4762" y="3252"/>
                    </a:cubicBezTo>
                    <a:cubicBezTo>
                      <a:pt x="4762" y="3337"/>
                      <a:pt x="4770" y="3414"/>
                      <a:pt x="4778" y="3499"/>
                    </a:cubicBezTo>
                    <a:cubicBezTo>
                      <a:pt x="4677" y="3383"/>
                      <a:pt x="4585" y="3267"/>
                      <a:pt x="4485" y="3160"/>
                    </a:cubicBezTo>
                    <a:cubicBezTo>
                      <a:pt x="4392" y="3044"/>
                      <a:pt x="4292" y="2905"/>
                      <a:pt x="4207" y="2782"/>
                    </a:cubicBezTo>
                    <a:cubicBezTo>
                      <a:pt x="4115" y="2659"/>
                      <a:pt x="4030" y="2520"/>
                      <a:pt x="3953" y="2389"/>
                    </a:cubicBezTo>
                    <a:cubicBezTo>
                      <a:pt x="3876" y="2250"/>
                      <a:pt x="3815" y="2112"/>
                      <a:pt x="3737" y="1965"/>
                    </a:cubicBezTo>
                    <a:lnTo>
                      <a:pt x="3737" y="1965"/>
                    </a:lnTo>
                    <a:cubicBezTo>
                      <a:pt x="3737" y="2127"/>
                      <a:pt x="3768" y="2289"/>
                      <a:pt x="3830" y="2443"/>
                    </a:cubicBezTo>
                    <a:cubicBezTo>
                      <a:pt x="3884" y="2605"/>
                      <a:pt x="3961" y="2751"/>
                      <a:pt x="4053" y="2882"/>
                    </a:cubicBezTo>
                    <a:cubicBezTo>
                      <a:pt x="4154" y="3021"/>
                      <a:pt x="4261" y="3144"/>
                      <a:pt x="4385" y="3252"/>
                    </a:cubicBezTo>
                    <a:cubicBezTo>
                      <a:pt x="4500" y="3360"/>
                      <a:pt x="4631" y="3445"/>
                      <a:pt x="4770" y="3506"/>
                    </a:cubicBezTo>
                    <a:cubicBezTo>
                      <a:pt x="4847" y="4516"/>
                      <a:pt x="4816" y="5525"/>
                      <a:pt x="4677" y="6527"/>
                    </a:cubicBezTo>
                    <a:cubicBezTo>
                      <a:pt x="4631" y="6789"/>
                      <a:pt x="4570" y="7058"/>
                      <a:pt x="4500" y="7320"/>
                    </a:cubicBezTo>
                    <a:cubicBezTo>
                      <a:pt x="4431" y="7582"/>
                      <a:pt x="4338" y="7844"/>
                      <a:pt x="4261" y="8106"/>
                    </a:cubicBezTo>
                    <a:cubicBezTo>
                      <a:pt x="4107" y="8576"/>
                      <a:pt x="3984" y="9061"/>
                      <a:pt x="3892" y="9547"/>
                    </a:cubicBezTo>
                    <a:cubicBezTo>
                      <a:pt x="3815" y="9470"/>
                      <a:pt x="3737" y="9393"/>
                      <a:pt x="3653" y="9308"/>
                    </a:cubicBezTo>
                    <a:lnTo>
                      <a:pt x="3514" y="9154"/>
                    </a:lnTo>
                    <a:cubicBezTo>
                      <a:pt x="3468" y="9100"/>
                      <a:pt x="3422" y="9046"/>
                      <a:pt x="3368" y="8992"/>
                    </a:cubicBezTo>
                    <a:lnTo>
                      <a:pt x="3090" y="8684"/>
                    </a:lnTo>
                    <a:cubicBezTo>
                      <a:pt x="3144" y="8607"/>
                      <a:pt x="3183" y="8514"/>
                      <a:pt x="3206" y="8422"/>
                    </a:cubicBezTo>
                    <a:cubicBezTo>
                      <a:pt x="3237" y="8299"/>
                      <a:pt x="3252" y="8168"/>
                      <a:pt x="3260" y="8037"/>
                    </a:cubicBezTo>
                    <a:cubicBezTo>
                      <a:pt x="3275" y="7782"/>
                      <a:pt x="3267" y="7521"/>
                      <a:pt x="3244" y="7266"/>
                    </a:cubicBezTo>
                    <a:cubicBezTo>
                      <a:pt x="3214" y="7012"/>
                      <a:pt x="3175" y="6758"/>
                      <a:pt x="3121" y="6511"/>
                    </a:cubicBezTo>
                    <a:cubicBezTo>
                      <a:pt x="3067" y="6257"/>
                      <a:pt x="2998" y="6010"/>
                      <a:pt x="2913" y="5772"/>
                    </a:cubicBezTo>
                    <a:lnTo>
                      <a:pt x="2913" y="5772"/>
                    </a:lnTo>
                    <a:cubicBezTo>
                      <a:pt x="2928" y="6026"/>
                      <a:pt x="2959" y="6280"/>
                      <a:pt x="2982" y="6534"/>
                    </a:cubicBezTo>
                    <a:cubicBezTo>
                      <a:pt x="3013" y="6781"/>
                      <a:pt x="3036" y="7035"/>
                      <a:pt x="3059" y="7282"/>
                    </a:cubicBezTo>
                    <a:lnTo>
                      <a:pt x="3059" y="7312"/>
                    </a:lnTo>
                    <a:lnTo>
                      <a:pt x="2759" y="6812"/>
                    </a:lnTo>
                    <a:lnTo>
                      <a:pt x="2582" y="6511"/>
                    </a:lnTo>
                    <a:cubicBezTo>
                      <a:pt x="2520" y="6403"/>
                      <a:pt x="2451" y="6303"/>
                      <a:pt x="2381" y="6203"/>
                    </a:cubicBezTo>
                    <a:lnTo>
                      <a:pt x="2381" y="6203"/>
                    </a:lnTo>
                    <a:cubicBezTo>
                      <a:pt x="2389" y="6326"/>
                      <a:pt x="2412" y="6450"/>
                      <a:pt x="2451" y="6565"/>
                    </a:cubicBezTo>
                    <a:cubicBezTo>
                      <a:pt x="2489" y="6688"/>
                      <a:pt x="2543" y="6796"/>
                      <a:pt x="2605" y="6904"/>
                    </a:cubicBezTo>
                    <a:cubicBezTo>
                      <a:pt x="2674" y="7012"/>
                      <a:pt x="2744" y="7104"/>
                      <a:pt x="2836" y="7197"/>
                    </a:cubicBezTo>
                    <a:cubicBezTo>
                      <a:pt x="2905" y="7274"/>
                      <a:pt x="2982" y="7336"/>
                      <a:pt x="3067" y="7390"/>
                    </a:cubicBezTo>
                    <a:cubicBezTo>
                      <a:pt x="3090" y="7605"/>
                      <a:pt x="3113" y="7821"/>
                      <a:pt x="3121" y="8037"/>
                    </a:cubicBezTo>
                    <a:cubicBezTo>
                      <a:pt x="3129" y="8160"/>
                      <a:pt x="3129" y="8283"/>
                      <a:pt x="3121" y="8407"/>
                    </a:cubicBezTo>
                    <a:cubicBezTo>
                      <a:pt x="3113" y="8491"/>
                      <a:pt x="3098" y="8576"/>
                      <a:pt x="3075" y="8661"/>
                    </a:cubicBezTo>
                    <a:lnTo>
                      <a:pt x="2813" y="8345"/>
                    </a:lnTo>
                    <a:cubicBezTo>
                      <a:pt x="2451" y="7898"/>
                      <a:pt x="2127" y="7428"/>
                      <a:pt x="1842" y="6935"/>
                    </a:cubicBezTo>
                    <a:cubicBezTo>
                      <a:pt x="1649" y="6611"/>
                      <a:pt x="1472" y="6280"/>
                      <a:pt x="1310" y="5949"/>
                    </a:cubicBezTo>
                    <a:cubicBezTo>
                      <a:pt x="1341" y="5910"/>
                      <a:pt x="1364" y="5872"/>
                      <a:pt x="1387" y="5833"/>
                    </a:cubicBezTo>
                    <a:cubicBezTo>
                      <a:pt x="1434" y="5748"/>
                      <a:pt x="1465" y="5656"/>
                      <a:pt x="1488" y="5563"/>
                    </a:cubicBezTo>
                    <a:cubicBezTo>
                      <a:pt x="1526" y="5386"/>
                      <a:pt x="1534" y="5194"/>
                      <a:pt x="1518" y="5009"/>
                    </a:cubicBezTo>
                    <a:cubicBezTo>
                      <a:pt x="1503" y="4824"/>
                      <a:pt x="1472" y="4647"/>
                      <a:pt x="1426" y="4469"/>
                    </a:cubicBezTo>
                    <a:cubicBezTo>
                      <a:pt x="1380" y="4284"/>
                      <a:pt x="1318" y="4115"/>
                      <a:pt x="1233" y="3953"/>
                    </a:cubicBezTo>
                    <a:lnTo>
                      <a:pt x="1233" y="3953"/>
                    </a:lnTo>
                    <a:cubicBezTo>
                      <a:pt x="1264" y="4315"/>
                      <a:pt x="1318" y="4670"/>
                      <a:pt x="1341" y="5024"/>
                    </a:cubicBezTo>
                    <a:cubicBezTo>
                      <a:pt x="1357" y="5194"/>
                      <a:pt x="1357" y="5371"/>
                      <a:pt x="1349" y="5548"/>
                    </a:cubicBezTo>
                    <a:cubicBezTo>
                      <a:pt x="1341" y="5664"/>
                      <a:pt x="1318" y="5779"/>
                      <a:pt x="1280" y="5887"/>
                    </a:cubicBezTo>
                    <a:cubicBezTo>
                      <a:pt x="1203" y="5725"/>
                      <a:pt x="1126" y="5571"/>
                      <a:pt x="1056" y="5409"/>
                    </a:cubicBezTo>
                    <a:cubicBezTo>
                      <a:pt x="948" y="5147"/>
                      <a:pt x="833" y="4878"/>
                      <a:pt x="733" y="4608"/>
                    </a:cubicBezTo>
                    <a:cubicBezTo>
                      <a:pt x="686" y="4477"/>
                      <a:pt x="640" y="4346"/>
                      <a:pt x="586" y="4207"/>
                    </a:cubicBezTo>
                    <a:cubicBezTo>
                      <a:pt x="532" y="4069"/>
                      <a:pt x="494" y="3930"/>
                      <a:pt x="432" y="3799"/>
                    </a:cubicBezTo>
                    <a:lnTo>
                      <a:pt x="432" y="3799"/>
                    </a:lnTo>
                    <a:cubicBezTo>
                      <a:pt x="509" y="4076"/>
                      <a:pt x="571" y="4362"/>
                      <a:pt x="656" y="4639"/>
                    </a:cubicBezTo>
                    <a:cubicBezTo>
                      <a:pt x="709" y="4824"/>
                      <a:pt x="771" y="5009"/>
                      <a:pt x="833" y="5194"/>
                    </a:cubicBezTo>
                    <a:cubicBezTo>
                      <a:pt x="702" y="5140"/>
                      <a:pt x="586" y="5086"/>
                      <a:pt x="471" y="5024"/>
                    </a:cubicBezTo>
                    <a:cubicBezTo>
                      <a:pt x="394" y="4986"/>
                      <a:pt x="317" y="4947"/>
                      <a:pt x="239" y="4893"/>
                    </a:cubicBezTo>
                    <a:cubicBezTo>
                      <a:pt x="162" y="4847"/>
                      <a:pt x="85" y="4793"/>
                      <a:pt x="1" y="4739"/>
                    </a:cubicBezTo>
                    <a:lnTo>
                      <a:pt x="1" y="4739"/>
                    </a:lnTo>
                    <a:cubicBezTo>
                      <a:pt x="62" y="4939"/>
                      <a:pt x="201" y="5101"/>
                      <a:pt x="386" y="5186"/>
                    </a:cubicBezTo>
                    <a:cubicBezTo>
                      <a:pt x="471" y="5240"/>
                      <a:pt x="571" y="5271"/>
                      <a:pt x="671" y="5286"/>
                    </a:cubicBezTo>
                    <a:cubicBezTo>
                      <a:pt x="702" y="5290"/>
                      <a:pt x="734" y="5292"/>
                      <a:pt x="767" y="5292"/>
                    </a:cubicBezTo>
                    <a:cubicBezTo>
                      <a:pt x="800" y="5292"/>
                      <a:pt x="833" y="5290"/>
                      <a:pt x="864" y="5286"/>
                    </a:cubicBezTo>
                    <a:cubicBezTo>
                      <a:pt x="887" y="5348"/>
                      <a:pt x="910" y="5409"/>
                      <a:pt x="933" y="5463"/>
                    </a:cubicBezTo>
                    <a:cubicBezTo>
                      <a:pt x="1141" y="6010"/>
                      <a:pt x="1387" y="6534"/>
                      <a:pt x="1688" y="7027"/>
                    </a:cubicBezTo>
                    <a:cubicBezTo>
                      <a:pt x="1765" y="7151"/>
                      <a:pt x="1834" y="7282"/>
                      <a:pt x="1919" y="7397"/>
                    </a:cubicBezTo>
                    <a:lnTo>
                      <a:pt x="2158" y="7759"/>
                    </a:lnTo>
                    <a:lnTo>
                      <a:pt x="2212" y="7821"/>
                    </a:lnTo>
                    <a:cubicBezTo>
                      <a:pt x="2151" y="7830"/>
                      <a:pt x="2090" y="7834"/>
                      <a:pt x="2030" y="7834"/>
                    </a:cubicBezTo>
                    <a:cubicBezTo>
                      <a:pt x="1937" y="7834"/>
                      <a:pt x="1846" y="7824"/>
                      <a:pt x="1757" y="7806"/>
                    </a:cubicBezTo>
                    <a:cubicBezTo>
                      <a:pt x="1603" y="7775"/>
                      <a:pt x="1465" y="7713"/>
                      <a:pt x="1326" y="7636"/>
                    </a:cubicBezTo>
                    <a:lnTo>
                      <a:pt x="1233" y="7582"/>
                    </a:lnTo>
                    <a:lnTo>
                      <a:pt x="1133" y="7513"/>
                    </a:lnTo>
                    <a:cubicBezTo>
                      <a:pt x="1072" y="7467"/>
                      <a:pt x="1018" y="7413"/>
                      <a:pt x="948" y="7366"/>
                    </a:cubicBezTo>
                    <a:cubicBezTo>
                      <a:pt x="887" y="7312"/>
                      <a:pt x="833" y="7251"/>
                      <a:pt x="771" y="7197"/>
                    </a:cubicBezTo>
                    <a:cubicBezTo>
                      <a:pt x="709" y="7143"/>
                      <a:pt x="656" y="7081"/>
                      <a:pt x="594" y="7027"/>
                    </a:cubicBezTo>
                    <a:lnTo>
                      <a:pt x="594" y="7027"/>
                    </a:lnTo>
                    <a:cubicBezTo>
                      <a:pt x="625" y="7104"/>
                      <a:pt x="663" y="7174"/>
                      <a:pt x="702" y="7251"/>
                    </a:cubicBezTo>
                    <a:cubicBezTo>
                      <a:pt x="740" y="7328"/>
                      <a:pt x="794" y="7397"/>
                      <a:pt x="848" y="7459"/>
                    </a:cubicBezTo>
                    <a:cubicBezTo>
                      <a:pt x="879" y="7490"/>
                      <a:pt x="902" y="7528"/>
                      <a:pt x="933" y="7559"/>
                    </a:cubicBezTo>
                    <a:cubicBezTo>
                      <a:pt x="964" y="7590"/>
                      <a:pt x="995" y="7621"/>
                      <a:pt x="1033" y="7644"/>
                    </a:cubicBezTo>
                    <a:lnTo>
                      <a:pt x="1133" y="7729"/>
                    </a:lnTo>
                    <a:lnTo>
                      <a:pt x="1249" y="7798"/>
                    </a:lnTo>
                    <a:cubicBezTo>
                      <a:pt x="1395" y="7883"/>
                      <a:pt x="1572" y="7937"/>
                      <a:pt x="1750" y="7944"/>
                    </a:cubicBezTo>
                    <a:cubicBezTo>
                      <a:pt x="1770" y="7946"/>
                      <a:pt x="1791" y="7947"/>
                      <a:pt x="1812" y="7947"/>
                    </a:cubicBezTo>
                    <a:cubicBezTo>
                      <a:pt x="1954" y="7947"/>
                      <a:pt x="2099" y="7903"/>
                      <a:pt x="2220" y="7829"/>
                    </a:cubicBezTo>
                    <a:cubicBezTo>
                      <a:pt x="2289" y="7929"/>
                      <a:pt x="2366" y="8014"/>
                      <a:pt x="2435" y="8106"/>
                    </a:cubicBezTo>
                    <a:lnTo>
                      <a:pt x="2566" y="8276"/>
                    </a:lnTo>
                    <a:lnTo>
                      <a:pt x="2713" y="8437"/>
                    </a:lnTo>
                    <a:cubicBezTo>
                      <a:pt x="3075" y="8853"/>
                      <a:pt x="3475" y="9231"/>
                      <a:pt x="3907" y="9562"/>
                    </a:cubicBezTo>
                    <a:cubicBezTo>
                      <a:pt x="3899" y="9616"/>
                      <a:pt x="3892" y="9662"/>
                      <a:pt x="3876" y="9716"/>
                    </a:cubicBezTo>
                    <a:cubicBezTo>
                      <a:pt x="3861" y="9855"/>
                      <a:pt x="3830" y="9986"/>
                      <a:pt x="3822" y="10125"/>
                    </a:cubicBezTo>
                    <a:lnTo>
                      <a:pt x="3799" y="10333"/>
                    </a:lnTo>
                    <a:cubicBezTo>
                      <a:pt x="3791" y="10402"/>
                      <a:pt x="3784" y="10471"/>
                      <a:pt x="3784" y="10541"/>
                    </a:cubicBezTo>
                    <a:cubicBezTo>
                      <a:pt x="3761" y="10818"/>
                      <a:pt x="3768" y="11096"/>
                      <a:pt x="3799" y="11373"/>
                    </a:cubicBezTo>
                    <a:cubicBezTo>
                      <a:pt x="3830" y="11650"/>
                      <a:pt x="3884" y="11920"/>
                      <a:pt x="3969" y="12190"/>
                    </a:cubicBezTo>
                    <a:cubicBezTo>
                      <a:pt x="4046" y="12452"/>
                      <a:pt x="4130" y="12714"/>
                      <a:pt x="4231" y="12976"/>
                    </a:cubicBezTo>
                    <a:cubicBezTo>
                      <a:pt x="4084" y="12444"/>
                      <a:pt x="3930" y="11912"/>
                      <a:pt x="3899" y="11365"/>
                    </a:cubicBezTo>
                    <a:cubicBezTo>
                      <a:pt x="3892" y="11165"/>
                      <a:pt x="3892" y="10965"/>
                      <a:pt x="3899" y="10757"/>
                    </a:cubicBezTo>
                    <a:cubicBezTo>
                      <a:pt x="4408" y="10610"/>
                      <a:pt x="4878" y="10371"/>
                      <a:pt x="5309" y="10071"/>
                    </a:cubicBezTo>
                    <a:cubicBezTo>
                      <a:pt x="5564" y="9894"/>
                      <a:pt x="5795" y="9693"/>
                      <a:pt x="6010" y="9478"/>
                    </a:cubicBezTo>
                    <a:cubicBezTo>
                      <a:pt x="6087" y="9508"/>
                      <a:pt x="6157" y="9539"/>
                      <a:pt x="6234" y="9555"/>
                    </a:cubicBezTo>
                    <a:cubicBezTo>
                      <a:pt x="6293" y="9564"/>
                      <a:pt x="6351" y="9567"/>
                      <a:pt x="6410" y="9567"/>
                    </a:cubicBezTo>
                    <a:cubicBezTo>
                      <a:pt x="6451" y="9567"/>
                      <a:pt x="6493" y="9565"/>
                      <a:pt x="6534" y="9562"/>
                    </a:cubicBezTo>
                    <a:cubicBezTo>
                      <a:pt x="6735" y="9539"/>
                      <a:pt x="6927" y="9478"/>
                      <a:pt x="7097" y="9377"/>
                    </a:cubicBezTo>
                    <a:cubicBezTo>
                      <a:pt x="7266" y="9285"/>
                      <a:pt x="7420" y="9162"/>
                      <a:pt x="7559" y="9023"/>
                    </a:cubicBezTo>
                    <a:cubicBezTo>
                      <a:pt x="7698" y="8884"/>
                      <a:pt x="7813" y="8730"/>
                      <a:pt x="7906" y="8561"/>
                    </a:cubicBezTo>
                    <a:lnTo>
                      <a:pt x="7906" y="8561"/>
                    </a:lnTo>
                    <a:cubicBezTo>
                      <a:pt x="7759" y="8684"/>
                      <a:pt x="7613" y="8800"/>
                      <a:pt x="7467" y="8915"/>
                    </a:cubicBezTo>
                    <a:cubicBezTo>
                      <a:pt x="7320" y="9031"/>
                      <a:pt x="7166" y="9131"/>
                      <a:pt x="7012" y="9223"/>
                    </a:cubicBezTo>
                    <a:cubicBezTo>
                      <a:pt x="6850" y="9316"/>
                      <a:pt x="6688" y="9377"/>
                      <a:pt x="6511" y="9424"/>
                    </a:cubicBezTo>
                    <a:cubicBezTo>
                      <a:pt x="6426" y="9447"/>
                      <a:pt x="6334" y="9462"/>
                      <a:pt x="6242" y="9462"/>
                    </a:cubicBezTo>
                    <a:cubicBezTo>
                      <a:pt x="6221" y="9464"/>
                      <a:pt x="6201" y="9465"/>
                      <a:pt x="6181" y="9465"/>
                    </a:cubicBezTo>
                    <a:cubicBezTo>
                      <a:pt x="6132" y="9465"/>
                      <a:pt x="6083" y="9460"/>
                      <a:pt x="6034" y="9454"/>
                    </a:cubicBezTo>
                    <a:cubicBezTo>
                      <a:pt x="6211" y="9277"/>
                      <a:pt x="6380" y="9092"/>
                      <a:pt x="6534" y="8892"/>
                    </a:cubicBezTo>
                    <a:cubicBezTo>
                      <a:pt x="6881" y="8437"/>
                      <a:pt x="7166" y="7952"/>
                      <a:pt x="7397" y="7428"/>
                    </a:cubicBezTo>
                    <a:cubicBezTo>
                      <a:pt x="7505" y="7182"/>
                      <a:pt x="7605" y="6920"/>
                      <a:pt x="7690" y="6658"/>
                    </a:cubicBezTo>
                    <a:lnTo>
                      <a:pt x="7759" y="6658"/>
                    </a:lnTo>
                    <a:cubicBezTo>
                      <a:pt x="7798" y="6658"/>
                      <a:pt x="7836" y="6658"/>
                      <a:pt x="7875" y="6650"/>
                    </a:cubicBezTo>
                    <a:cubicBezTo>
                      <a:pt x="7952" y="6627"/>
                      <a:pt x="8029" y="6596"/>
                      <a:pt x="8098" y="6550"/>
                    </a:cubicBezTo>
                    <a:cubicBezTo>
                      <a:pt x="8168" y="6503"/>
                      <a:pt x="8222" y="6434"/>
                      <a:pt x="8260" y="6357"/>
                    </a:cubicBezTo>
                    <a:cubicBezTo>
                      <a:pt x="8299" y="6280"/>
                      <a:pt x="8299" y="6195"/>
                      <a:pt x="8260" y="6118"/>
                    </a:cubicBezTo>
                    <a:cubicBezTo>
                      <a:pt x="8229" y="6180"/>
                      <a:pt x="8183" y="6234"/>
                      <a:pt x="8129" y="6280"/>
                    </a:cubicBezTo>
                    <a:cubicBezTo>
                      <a:pt x="8083" y="6326"/>
                      <a:pt x="8037" y="6365"/>
                      <a:pt x="7983" y="6403"/>
                    </a:cubicBezTo>
                    <a:cubicBezTo>
                      <a:pt x="7929" y="6442"/>
                      <a:pt x="7867" y="6473"/>
                      <a:pt x="7813" y="6511"/>
                    </a:cubicBezTo>
                    <a:cubicBezTo>
                      <a:pt x="7783" y="6534"/>
                      <a:pt x="7752" y="6557"/>
                      <a:pt x="7721" y="6573"/>
                    </a:cubicBezTo>
                    <a:lnTo>
                      <a:pt x="7698" y="6588"/>
                    </a:lnTo>
                    <a:cubicBezTo>
                      <a:pt x="7775" y="6334"/>
                      <a:pt x="7836" y="6072"/>
                      <a:pt x="7883" y="5810"/>
                    </a:cubicBezTo>
                    <a:lnTo>
                      <a:pt x="7883" y="5810"/>
                    </a:lnTo>
                    <a:cubicBezTo>
                      <a:pt x="7798" y="6080"/>
                      <a:pt x="7705" y="6342"/>
                      <a:pt x="7598" y="6604"/>
                    </a:cubicBezTo>
                    <a:cubicBezTo>
                      <a:pt x="7497" y="6858"/>
                      <a:pt x="7382" y="7112"/>
                      <a:pt x="7259" y="7359"/>
                    </a:cubicBezTo>
                    <a:cubicBezTo>
                      <a:pt x="7166" y="7536"/>
                      <a:pt x="7074" y="7713"/>
                      <a:pt x="6974" y="7883"/>
                    </a:cubicBezTo>
                    <a:cubicBezTo>
                      <a:pt x="6966" y="7682"/>
                      <a:pt x="6943" y="7482"/>
                      <a:pt x="6904" y="7282"/>
                    </a:cubicBezTo>
                    <a:cubicBezTo>
                      <a:pt x="6889" y="7182"/>
                      <a:pt x="6866" y="7089"/>
                      <a:pt x="6843" y="6981"/>
                    </a:cubicBezTo>
                    <a:cubicBezTo>
                      <a:pt x="6819" y="6881"/>
                      <a:pt x="6781" y="6781"/>
                      <a:pt x="6742" y="6688"/>
                    </a:cubicBezTo>
                    <a:cubicBezTo>
                      <a:pt x="6712" y="6789"/>
                      <a:pt x="6704" y="6896"/>
                      <a:pt x="6704" y="7004"/>
                    </a:cubicBezTo>
                    <a:cubicBezTo>
                      <a:pt x="6704" y="7104"/>
                      <a:pt x="6712" y="7212"/>
                      <a:pt x="6727" y="7312"/>
                    </a:cubicBezTo>
                    <a:cubicBezTo>
                      <a:pt x="6750" y="7420"/>
                      <a:pt x="6773" y="7521"/>
                      <a:pt x="6812" y="7613"/>
                    </a:cubicBezTo>
                    <a:cubicBezTo>
                      <a:pt x="6850" y="7713"/>
                      <a:pt x="6904" y="7806"/>
                      <a:pt x="6974" y="7890"/>
                    </a:cubicBezTo>
                    <a:cubicBezTo>
                      <a:pt x="6935" y="7952"/>
                      <a:pt x="6889" y="8021"/>
                      <a:pt x="6850" y="8091"/>
                    </a:cubicBezTo>
                    <a:cubicBezTo>
                      <a:pt x="6704" y="8322"/>
                      <a:pt x="6542" y="8553"/>
                      <a:pt x="6373" y="8769"/>
                    </a:cubicBezTo>
                    <a:cubicBezTo>
                      <a:pt x="6203" y="8992"/>
                      <a:pt x="6026" y="9200"/>
                      <a:pt x="5833" y="9393"/>
                    </a:cubicBezTo>
                    <a:cubicBezTo>
                      <a:pt x="5633" y="9593"/>
                      <a:pt x="5425" y="9778"/>
                      <a:pt x="5209" y="9948"/>
                    </a:cubicBezTo>
                    <a:lnTo>
                      <a:pt x="5194" y="9963"/>
                    </a:lnTo>
                    <a:cubicBezTo>
                      <a:pt x="5132" y="9824"/>
                      <a:pt x="5109" y="9678"/>
                      <a:pt x="5109" y="9531"/>
                    </a:cubicBezTo>
                    <a:cubicBezTo>
                      <a:pt x="5109" y="9354"/>
                      <a:pt x="5132" y="9185"/>
                      <a:pt x="5163" y="9008"/>
                    </a:cubicBezTo>
                    <a:lnTo>
                      <a:pt x="5163" y="8992"/>
                    </a:lnTo>
                    <a:cubicBezTo>
                      <a:pt x="5209" y="8992"/>
                      <a:pt x="5263" y="8984"/>
                      <a:pt x="5302" y="8969"/>
                    </a:cubicBezTo>
                    <a:cubicBezTo>
                      <a:pt x="5394" y="8938"/>
                      <a:pt x="5471" y="8884"/>
                      <a:pt x="5525" y="8807"/>
                    </a:cubicBezTo>
                    <a:cubicBezTo>
                      <a:pt x="5579" y="8738"/>
                      <a:pt x="5617" y="8653"/>
                      <a:pt x="5641" y="8568"/>
                    </a:cubicBezTo>
                    <a:cubicBezTo>
                      <a:pt x="5656" y="8484"/>
                      <a:pt x="5656" y="8391"/>
                      <a:pt x="5641" y="8306"/>
                    </a:cubicBezTo>
                    <a:cubicBezTo>
                      <a:pt x="5540" y="8453"/>
                      <a:pt x="5471" y="8584"/>
                      <a:pt x="5386" y="8692"/>
                    </a:cubicBezTo>
                    <a:cubicBezTo>
                      <a:pt x="5340" y="8746"/>
                      <a:pt x="5294" y="8800"/>
                      <a:pt x="5240" y="8846"/>
                    </a:cubicBezTo>
                    <a:cubicBezTo>
                      <a:pt x="5225" y="8853"/>
                      <a:pt x="5209" y="8869"/>
                      <a:pt x="5194" y="8877"/>
                    </a:cubicBezTo>
                    <a:cubicBezTo>
                      <a:pt x="5255" y="8568"/>
                      <a:pt x="5348" y="8268"/>
                      <a:pt x="5433" y="7944"/>
                    </a:cubicBezTo>
                    <a:lnTo>
                      <a:pt x="5433" y="7944"/>
                    </a:lnTo>
                    <a:cubicBezTo>
                      <a:pt x="5317" y="8098"/>
                      <a:pt x="5225" y="8260"/>
                      <a:pt x="5155" y="8437"/>
                    </a:cubicBezTo>
                    <a:cubicBezTo>
                      <a:pt x="5078" y="8607"/>
                      <a:pt x="5024" y="8784"/>
                      <a:pt x="4986" y="8969"/>
                    </a:cubicBezTo>
                    <a:cubicBezTo>
                      <a:pt x="4947" y="9162"/>
                      <a:pt x="4939" y="9354"/>
                      <a:pt x="4963" y="9547"/>
                    </a:cubicBezTo>
                    <a:cubicBezTo>
                      <a:pt x="4986" y="9709"/>
                      <a:pt x="5055" y="9855"/>
                      <a:pt x="5163" y="9978"/>
                    </a:cubicBezTo>
                    <a:cubicBezTo>
                      <a:pt x="5070" y="10055"/>
                      <a:pt x="4970" y="10117"/>
                      <a:pt x="4878" y="10194"/>
                    </a:cubicBezTo>
                    <a:cubicBezTo>
                      <a:pt x="4755" y="10263"/>
                      <a:pt x="4647" y="10348"/>
                      <a:pt x="4523" y="10410"/>
                    </a:cubicBezTo>
                    <a:cubicBezTo>
                      <a:pt x="4315" y="10533"/>
                      <a:pt x="4107" y="10641"/>
                      <a:pt x="3892" y="10733"/>
                    </a:cubicBezTo>
                    <a:cubicBezTo>
                      <a:pt x="3907" y="10394"/>
                      <a:pt x="3953" y="10063"/>
                      <a:pt x="4023" y="9732"/>
                    </a:cubicBezTo>
                    <a:cubicBezTo>
                      <a:pt x="4130" y="9200"/>
                      <a:pt x="4269" y="8669"/>
                      <a:pt x="4439" y="8145"/>
                    </a:cubicBezTo>
                    <a:cubicBezTo>
                      <a:pt x="4523" y="7890"/>
                      <a:pt x="4608" y="7628"/>
                      <a:pt x="4685" y="7359"/>
                    </a:cubicBezTo>
                    <a:cubicBezTo>
                      <a:pt x="4755" y="7089"/>
                      <a:pt x="4816" y="6819"/>
                      <a:pt x="4855" y="6542"/>
                    </a:cubicBezTo>
                    <a:cubicBezTo>
                      <a:pt x="5024" y="5440"/>
                      <a:pt x="5001" y="4331"/>
                      <a:pt x="4885" y="3237"/>
                    </a:cubicBezTo>
                    <a:cubicBezTo>
                      <a:pt x="4847" y="2874"/>
                      <a:pt x="4801" y="2528"/>
                      <a:pt x="4739" y="2173"/>
                    </a:cubicBezTo>
                    <a:cubicBezTo>
                      <a:pt x="4909" y="2135"/>
                      <a:pt x="5063" y="2042"/>
                      <a:pt x="5186" y="1911"/>
                    </a:cubicBezTo>
                    <a:cubicBezTo>
                      <a:pt x="5248" y="1834"/>
                      <a:pt x="5309" y="1757"/>
                      <a:pt x="5355" y="1665"/>
                    </a:cubicBezTo>
                    <a:cubicBezTo>
                      <a:pt x="5402" y="1580"/>
                      <a:pt x="5440" y="1488"/>
                      <a:pt x="5471" y="1387"/>
                    </a:cubicBezTo>
                    <a:cubicBezTo>
                      <a:pt x="5525" y="1203"/>
                      <a:pt x="5556" y="1010"/>
                      <a:pt x="5556" y="810"/>
                    </a:cubicBezTo>
                    <a:cubicBezTo>
                      <a:pt x="5556" y="717"/>
                      <a:pt x="5548" y="617"/>
                      <a:pt x="5540" y="525"/>
                    </a:cubicBezTo>
                    <a:cubicBezTo>
                      <a:pt x="5525" y="424"/>
                      <a:pt x="5502" y="332"/>
                      <a:pt x="5471" y="239"/>
                    </a:cubicBezTo>
                    <a:cubicBezTo>
                      <a:pt x="5463" y="424"/>
                      <a:pt x="5448" y="617"/>
                      <a:pt x="5417" y="802"/>
                    </a:cubicBezTo>
                    <a:cubicBezTo>
                      <a:pt x="5386" y="987"/>
                      <a:pt x="5348" y="1164"/>
                      <a:pt x="5294" y="1341"/>
                    </a:cubicBezTo>
                    <a:cubicBezTo>
                      <a:pt x="5248" y="1518"/>
                      <a:pt x="5171" y="1680"/>
                      <a:pt x="5070" y="1827"/>
                    </a:cubicBezTo>
                    <a:cubicBezTo>
                      <a:pt x="4986" y="1958"/>
                      <a:pt x="4870" y="2065"/>
                      <a:pt x="4739" y="2150"/>
                    </a:cubicBezTo>
                    <a:cubicBezTo>
                      <a:pt x="4624" y="1426"/>
                      <a:pt x="4462" y="709"/>
                      <a:pt x="4261"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7" name="Google Shape;1827;p53"/>
              <p:cNvGrpSpPr/>
              <p:nvPr/>
            </p:nvGrpSpPr>
            <p:grpSpPr>
              <a:xfrm>
                <a:off x="2819732" y="-1249761"/>
                <a:ext cx="684439" cy="1070163"/>
                <a:chOff x="3657932" y="-1097361"/>
                <a:chExt cx="684439" cy="1070163"/>
              </a:xfrm>
            </p:grpSpPr>
            <p:sp>
              <p:nvSpPr>
                <p:cNvPr id="1828" name="Google Shape;1828;p53"/>
                <p:cNvSpPr/>
                <p:nvPr/>
              </p:nvSpPr>
              <p:spPr>
                <a:xfrm>
                  <a:off x="3968029" y="-1097361"/>
                  <a:ext cx="104987" cy="1070163"/>
                </a:xfrm>
                <a:custGeom>
                  <a:avLst/>
                  <a:gdLst/>
                  <a:ahLst/>
                  <a:cxnLst/>
                  <a:rect l="l" t="t" r="r" b="b"/>
                  <a:pathLst>
                    <a:path w="1273" h="12976" extrusionOk="0">
                      <a:moveTo>
                        <a:pt x="509" y="0"/>
                      </a:moveTo>
                      <a:cubicBezTo>
                        <a:pt x="748" y="1071"/>
                        <a:pt x="918" y="2158"/>
                        <a:pt x="1010" y="3252"/>
                      </a:cubicBezTo>
                      <a:cubicBezTo>
                        <a:pt x="1095" y="4346"/>
                        <a:pt x="1103" y="5448"/>
                        <a:pt x="933" y="6526"/>
                      </a:cubicBezTo>
                      <a:cubicBezTo>
                        <a:pt x="887" y="6796"/>
                        <a:pt x="825" y="7058"/>
                        <a:pt x="756" y="7328"/>
                      </a:cubicBezTo>
                      <a:cubicBezTo>
                        <a:pt x="687" y="7582"/>
                        <a:pt x="594" y="7844"/>
                        <a:pt x="517" y="8106"/>
                      </a:cubicBezTo>
                      <a:cubicBezTo>
                        <a:pt x="348" y="8637"/>
                        <a:pt x="217" y="9177"/>
                        <a:pt x="116" y="9716"/>
                      </a:cubicBezTo>
                      <a:cubicBezTo>
                        <a:pt x="93" y="9855"/>
                        <a:pt x="70" y="9993"/>
                        <a:pt x="55" y="10132"/>
                      </a:cubicBezTo>
                      <a:lnTo>
                        <a:pt x="32" y="10340"/>
                      </a:lnTo>
                      <a:cubicBezTo>
                        <a:pt x="24" y="10402"/>
                        <a:pt x="24" y="10479"/>
                        <a:pt x="16" y="10548"/>
                      </a:cubicBezTo>
                      <a:cubicBezTo>
                        <a:pt x="1" y="10826"/>
                        <a:pt x="9" y="11103"/>
                        <a:pt x="39" y="11380"/>
                      </a:cubicBezTo>
                      <a:cubicBezTo>
                        <a:pt x="70" y="11650"/>
                        <a:pt x="124" y="11927"/>
                        <a:pt x="201" y="12189"/>
                      </a:cubicBezTo>
                      <a:cubicBezTo>
                        <a:pt x="278" y="12459"/>
                        <a:pt x="371" y="12713"/>
                        <a:pt x="463" y="12975"/>
                      </a:cubicBezTo>
                      <a:cubicBezTo>
                        <a:pt x="324" y="12444"/>
                        <a:pt x="163" y="11912"/>
                        <a:pt x="140" y="11365"/>
                      </a:cubicBezTo>
                      <a:cubicBezTo>
                        <a:pt x="109" y="10826"/>
                        <a:pt x="155" y="10278"/>
                        <a:pt x="270" y="9747"/>
                      </a:cubicBezTo>
                      <a:cubicBezTo>
                        <a:pt x="378" y="9208"/>
                        <a:pt x="517" y="8684"/>
                        <a:pt x="687" y="8160"/>
                      </a:cubicBezTo>
                      <a:cubicBezTo>
                        <a:pt x="764" y="7905"/>
                        <a:pt x="856" y="7643"/>
                        <a:pt x="933" y="7374"/>
                      </a:cubicBezTo>
                      <a:cubicBezTo>
                        <a:pt x="1002" y="7104"/>
                        <a:pt x="1056" y="6827"/>
                        <a:pt x="1103" y="6557"/>
                      </a:cubicBezTo>
                      <a:cubicBezTo>
                        <a:pt x="1272" y="5455"/>
                        <a:pt x="1249" y="4338"/>
                        <a:pt x="1133" y="3244"/>
                      </a:cubicBezTo>
                      <a:cubicBezTo>
                        <a:pt x="1018" y="2150"/>
                        <a:pt x="810" y="1064"/>
                        <a:pt x="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3"/>
                <p:cNvSpPr/>
                <p:nvPr/>
              </p:nvSpPr>
              <p:spPr>
                <a:xfrm>
                  <a:off x="4042996" y="-1077650"/>
                  <a:ext cx="73813" cy="160821"/>
                </a:xfrm>
                <a:custGeom>
                  <a:avLst/>
                  <a:gdLst/>
                  <a:ahLst/>
                  <a:cxnLst/>
                  <a:rect l="l" t="t" r="r" b="b"/>
                  <a:pathLst>
                    <a:path w="895" h="1950" extrusionOk="0">
                      <a:moveTo>
                        <a:pt x="810" y="0"/>
                      </a:moveTo>
                      <a:cubicBezTo>
                        <a:pt x="802" y="185"/>
                        <a:pt x="779" y="370"/>
                        <a:pt x="748" y="563"/>
                      </a:cubicBezTo>
                      <a:cubicBezTo>
                        <a:pt x="725" y="740"/>
                        <a:pt x="687" y="925"/>
                        <a:pt x="633" y="1102"/>
                      </a:cubicBezTo>
                      <a:cubicBezTo>
                        <a:pt x="587" y="1271"/>
                        <a:pt x="510" y="1433"/>
                        <a:pt x="409" y="1587"/>
                      </a:cubicBezTo>
                      <a:cubicBezTo>
                        <a:pt x="301" y="1741"/>
                        <a:pt x="163" y="1865"/>
                        <a:pt x="1" y="1949"/>
                      </a:cubicBezTo>
                      <a:cubicBezTo>
                        <a:pt x="201" y="1926"/>
                        <a:pt x="386" y="1826"/>
                        <a:pt x="517" y="1680"/>
                      </a:cubicBezTo>
                      <a:cubicBezTo>
                        <a:pt x="587" y="1603"/>
                        <a:pt x="648" y="1518"/>
                        <a:pt x="694" y="1433"/>
                      </a:cubicBezTo>
                      <a:cubicBezTo>
                        <a:pt x="741" y="1341"/>
                        <a:pt x="779" y="1248"/>
                        <a:pt x="810" y="1156"/>
                      </a:cubicBezTo>
                      <a:cubicBezTo>
                        <a:pt x="864" y="963"/>
                        <a:pt x="887" y="771"/>
                        <a:pt x="895" y="578"/>
                      </a:cubicBezTo>
                      <a:cubicBezTo>
                        <a:pt x="895" y="478"/>
                        <a:pt x="887" y="378"/>
                        <a:pt x="872" y="285"/>
                      </a:cubicBezTo>
                      <a:cubicBezTo>
                        <a:pt x="864" y="185"/>
                        <a:pt x="841" y="93"/>
                        <a:pt x="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3"/>
                <p:cNvSpPr/>
                <p:nvPr/>
              </p:nvSpPr>
              <p:spPr>
                <a:xfrm>
                  <a:off x="3967452" y="-935962"/>
                  <a:ext cx="87091" cy="129069"/>
                </a:xfrm>
                <a:custGeom>
                  <a:avLst/>
                  <a:gdLst/>
                  <a:ahLst/>
                  <a:cxnLst/>
                  <a:rect l="l" t="t" r="r" b="b"/>
                  <a:pathLst>
                    <a:path w="1056" h="1565" extrusionOk="0">
                      <a:moveTo>
                        <a:pt x="0" y="0"/>
                      </a:moveTo>
                      <a:cubicBezTo>
                        <a:pt x="0" y="170"/>
                        <a:pt x="23" y="332"/>
                        <a:pt x="85" y="486"/>
                      </a:cubicBezTo>
                      <a:cubicBezTo>
                        <a:pt x="139" y="640"/>
                        <a:pt x="216" y="786"/>
                        <a:pt x="316" y="925"/>
                      </a:cubicBezTo>
                      <a:cubicBezTo>
                        <a:pt x="408" y="1056"/>
                        <a:pt x="516" y="1179"/>
                        <a:pt x="640" y="1295"/>
                      </a:cubicBezTo>
                      <a:cubicBezTo>
                        <a:pt x="763" y="1403"/>
                        <a:pt x="902" y="1495"/>
                        <a:pt x="1056" y="1564"/>
                      </a:cubicBezTo>
                      <a:cubicBezTo>
                        <a:pt x="948" y="1441"/>
                        <a:pt x="840" y="1318"/>
                        <a:pt x="740" y="1195"/>
                      </a:cubicBezTo>
                      <a:cubicBezTo>
                        <a:pt x="647" y="1071"/>
                        <a:pt x="547" y="948"/>
                        <a:pt x="462" y="825"/>
                      </a:cubicBezTo>
                      <a:cubicBezTo>
                        <a:pt x="370" y="694"/>
                        <a:pt x="285" y="563"/>
                        <a:pt x="216" y="432"/>
                      </a:cubicBezTo>
                      <a:cubicBezTo>
                        <a:pt x="131" y="293"/>
                        <a:pt x="69" y="14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3"/>
                <p:cNvSpPr/>
                <p:nvPr/>
              </p:nvSpPr>
              <p:spPr>
                <a:xfrm>
                  <a:off x="3694220" y="-783470"/>
                  <a:ext cx="291705" cy="479165"/>
                </a:xfrm>
                <a:custGeom>
                  <a:avLst/>
                  <a:gdLst/>
                  <a:ahLst/>
                  <a:cxnLst/>
                  <a:rect l="l" t="t" r="r" b="b"/>
                  <a:pathLst>
                    <a:path w="3537" h="5810" extrusionOk="0">
                      <a:moveTo>
                        <a:pt x="0" y="0"/>
                      </a:moveTo>
                      <a:lnTo>
                        <a:pt x="0" y="0"/>
                      </a:lnTo>
                      <a:cubicBezTo>
                        <a:pt x="69" y="278"/>
                        <a:pt x="139" y="555"/>
                        <a:pt x="216" y="833"/>
                      </a:cubicBezTo>
                      <a:cubicBezTo>
                        <a:pt x="293" y="1110"/>
                        <a:pt x="393" y="1387"/>
                        <a:pt x="493" y="1657"/>
                      </a:cubicBezTo>
                      <a:cubicBezTo>
                        <a:pt x="701" y="2196"/>
                        <a:pt x="955" y="2720"/>
                        <a:pt x="1248" y="3221"/>
                      </a:cubicBezTo>
                      <a:cubicBezTo>
                        <a:pt x="1325" y="3344"/>
                        <a:pt x="1395" y="3475"/>
                        <a:pt x="1479" y="3591"/>
                      </a:cubicBezTo>
                      <a:lnTo>
                        <a:pt x="1726" y="3953"/>
                      </a:lnTo>
                      <a:cubicBezTo>
                        <a:pt x="1803" y="4069"/>
                        <a:pt x="1903" y="4184"/>
                        <a:pt x="1988" y="4292"/>
                      </a:cubicBezTo>
                      <a:lnTo>
                        <a:pt x="2119" y="4469"/>
                      </a:lnTo>
                      <a:lnTo>
                        <a:pt x="2265" y="4631"/>
                      </a:lnTo>
                      <a:cubicBezTo>
                        <a:pt x="2650" y="5063"/>
                        <a:pt x="3074" y="5463"/>
                        <a:pt x="3537" y="5810"/>
                      </a:cubicBezTo>
                      <a:cubicBezTo>
                        <a:pt x="3436" y="5702"/>
                        <a:pt x="3336" y="5602"/>
                        <a:pt x="3228" y="5502"/>
                      </a:cubicBezTo>
                      <a:lnTo>
                        <a:pt x="3082" y="5348"/>
                      </a:lnTo>
                      <a:cubicBezTo>
                        <a:pt x="3028" y="5301"/>
                        <a:pt x="2982" y="5247"/>
                        <a:pt x="2936" y="5186"/>
                      </a:cubicBezTo>
                      <a:lnTo>
                        <a:pt x="2643" y="4870"/>
                      </a:lnTo>
                      <a:lnTo>
                        <a:pt x="2373" y="4539"/>
                      </a:lnTo>
                      <a:cubicBezTo>
                        <a:pt x="2019" y="4092"/>
                        <a:pt x="1695" y="3622"/>
                        <a:pt x="1402" y="3129"/>
                      </a:cubicBezTo>
                      <a:cubicBezTo>
                        <a:pt x="1110" y="2635"/>
                        <a:pt x="848" y="2127"/>
                        <a:pt x="624" y="1603"/>
                      </a:cubicBezTo>
                      <a:cubicBezTo>
                        <a:pt x="509" y="1341"/>
                        <a:pt x="401" y="1079"/>
                        <a:pt x="301" y="809"/>
                      </a:cubicBezTo>
                      <a:cubicBezTo>
                        <a:pt x="247" y="671"/>
                        <a:pt x="200" y="540"/>
                        <a:pt x="154" y="401"/>
                      </a:cubicBezTo>
                      <a:cubicBezTo>
                        <a:pt x="100" y="270"/>
                        <a:pt x="62" y="13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3"/>
                <p:cNvSpPr/>
                <p:nvPr/>
              </p:nvSpPr>
              <p:spPr>
                <a:xfrm>
                  <a:off x="3898752" y="-620834"/>
                  <a:ext cx="30020" cy="246675"/>
                </a:xfrm>
                <a:custGeom>
                  <a:avLst/>
                  <a:gdLst/>
                  <a:ahLst/>
                  <a:cxnLst/>
                  <a:rect l="l" t="t" r="r" b="b"/>
                  <a:pathLst>
                    <a:path w="364" h="2991" extrusionOk="0">
                      <a:moveTo>
                        <a:pt x="1" y="1"/>
                      </a:moveTo>
                      <a:lnTo>
                        <a:pt x="1" y="1"/>
                      </a:lnTo>
                      <a:cubicBezTo>
                        <a:pt x="16" y="255"/>
                        <a:pt x="40" y="509"/>
                        <a:pt x="70" y="756"/>
                      </a:cubicBezTo>
                      <a:cubicBezTo>
                        <a:pt x="93" y="1010"/>
                        <a:pt x="124" y="1257"/>
                        <a:pt x="147" y="1511"/>
                      </a:cubicBezTo>
                      <a:cubicBezTo>
                        <a:pt x="170" y="1765"/>
                        <a:pt x="194" y="2012"/>
                        <a:pt x="201" y="2258"/>
                      </a:cubicBezTo>
                      <a:cubicBezTo>
                        <a:pt x="209" y="2382"/>
                        <a:pt x="209" y="2513"/>
                        <a:pt x="201" y="2636"/>
                      </a:cubicBezTo>
                      <a:cubicBezTo>
                        <a:pt x="201" y="2759"/>
                        <a:pt x="170" y="2882"/>
                        <a:pt x="109" y="2990"/>
                      </a:cubicBezTo>
                      <a:cubicBezTo>
                        <a:pt x="201" y="2898"/>
                        <a:pt x="271" y="2775"/>
                        <a:pt x="294" y="2651"/>
                      </a:cubicBezTo>
                      <a:cubicBezTo>
                        <a:pt x="325" y="2520"/>
                        <a:pt x="340" y="2389"/>
                        <a:pt x="348" y="2266"/>
                      </a:cubicBezTo>
                      <a:cubicBezTo>
                        <a:pt x="363" y="2004"/>
                        <a:pt x="355" y="1750"/>
                        <a:pt x="332" y="1496"/>
                      </a:cubicBezTo>
                      <a:cubicBezTo>
                        <a:pt x="301" y="1241"/>
                        <a:pt x="263" y="987"/>
                        <a:pt x="209" y="733"/>
                      </a:cubicBezTo>
                      <a:cubicBezTo>
                        <a:pt x="155" y="486"/>
                        <a:pt x="86" y="24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3"/>
                <p:cNvSpPr/>
                <p:nvPr/>
              </p:nvSpPr>
              <p:spPr>
                <a:xfrm>
                  <a:off x="3706921" y="-518486"/>
                  <a:ext cx="135420" cy="76370"/>
                </a:xfrm>
                <a:custGeom>
                  <a:avLst/>
                  <a:gdLst/>
                  <a:ahLst/>
                  <a:cxnLst/>
                  <a:rect l="l" t="t" r="r" b="b"/>
                  <a:pathLst>
                    <a:path w="1642" h="926" extrusionOk="0">
                      <a:moveTo>
                        <a:pt x="0" y="0"/>
                      </a:moveTo>
                      <a:lnTo>
                        <a:pt x="0" y="0"/>
                      </a:lnTo>
                      <a:cubicBezTo>
                        <a:pt x="31" y="77"/>
                        <a:pt x="69" y="154"/>
                        <a:pt x="116" y="231"/>
                      </a:cubicBezTo>
                      <a:cubicBezTo>
                        <a:pt x="154" y="309"/>
                        <a:pt x="208" y="370"/>
                        <a:pt x="262" y="440"/>
                      </a:cubicBezTo>
                      <a:cubicBezTo>
                        <a:pt x="285" y="470"/>
                        <a:pt x="316" y="501"/>
                        <a:pt x="347" y="532"/>
                      </a:cubicBezTo>
                      <a:cubicBezTo>
                        <a:pt x="378" y="571"/>
                        <a:pt x="408" y="594"/>
                        <a:pt x="447" y="624"/>
                      </a:cubicBezTo>
                      <a:lnTo>
                        <a:pt x="539" y="709"/>
                      </a:lnTo>
                      <a:lnTo>
                        <a:pt x="655" y="779"/>
                      </a:lnTo>
                      <a:cubicBezTo>
                        <a:pt x="801" y="863"/>
                        <a:pt x="979" y="917"/>
                        <a:pt x="1156" y="925"/>
                      </a:cubicBezTo>
                      <a:cubicBezTo>
                        <a:pt x="1170" y="926"/>
                        <a:pt x="1184" y="926"/>
                        <a:pt x="1198" y="926"/>
                      </a:cubicBezTo>
                      <a:cubicBezTo>
                        <a:pt x="1353" y="926"/>
                        <a:pt x="1507" y="886"/>
                        <a:pt x="1641" y="802"/>
                      </a:cubicBezTo>
                      <a:lnTo>
                        <a:pt x="1641" y="802"/>
                      </a:lnTo>
                      <a:cubicBezTo>
                        <a:pt x="1580" y="811"/>
                        <a:pt x="1517" y="815"/>
                        <a:pt x="1454" y="815"/>
                      </a:cubicBezTo>
                      <a:cubicBezTo>
                        <a:pt x="1356" y="815"/>
                        <a:pt x="1257" y="805"/>
                        <a:pt x="1164" y="786"/>
                      </a:cubicBezTo>
                      <a:cubicBezTo>
                        <a:pt x="1017" y="748"/>
                        <a:pt x="871" y="694"/>
                        <a:pt x="740" y="617"/>
                      </a:cubicBezTo>
                      <a:lnTo>
                        <a:pt x="647" y="555"/>
                      </a:lnTo>
                      <a:lnTo>
                        <a:pt x="547" y="486"/>
                      </a:lnTo>
                      <a:cubicBezTo>
                        <a:pt x="478" y="447"/>
                        <a:pt x="424" y="393"/>
                        <a:pt x="362" y="339"/>
                      </a:cubicBezTo>
                      <a:cubicBezTo>
                        <a:pt x="293" y="293"/>
                        <a:pt x="239" y="231"/>
                        <a:pt x="185" y="178"/>
                      </a:cubicBezTo>
                      <a:cubicBezTo>
                        <a:pt x="123" y="124"/>
                        <a:pt x="69" y="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3"/>
                <p:cNvSpPr/>
                <p:nvPr/>
              </p:nvSpPr>
              <p:spPr>
                <a:xfrm>
                  <a:off x="3756487" y="-771429"/>
                  <a:ext cx="28618" cy="172285"/>
                </a:xfrm>
                <a:custGeom>
                  <a:avLst/>
                  <a:gdLst/>
                  <a:ahLst/>
                  <a:cxnLst/>
                  <a:rect l="l" t="t" r="r" b="b"/>
                  <a:pathLst>
                    <a:path w="347" h="2089" extrusionOk="0">
                      <a:moveTo>
                        <a:pt x="46" y="1"/>
                      </a:moveTo>
                      <a:cubicBezTo>
                        <a:pt x="69" y="371"/>
                        <a:pt x="123" y="717"/>
                        <a:pt x="146" y="1072"/>
                      </a:cubicBezTo>
                      <a:cubicBezTo>
                        <a:pt x="162" y="1249"/>
                        <a:pt x="162" y="1419"/>
                        <a:pt x="154" y="1596"/>
                      </a:cubicBezTo>
                      <a:cubicBezTo>
                        <a:pt x="146" y="1773"/>
                        <a:pt x="100" y="1942"/>
                        <a:pt x="0" y="2089"/>
                      </a:cubicBezTo>
                      <a:cubicBezTo>
                        <a:pt x="85" y="2043"/>
                        <a:pt x="154" y="1966"/>
                        <a:pt x="193" y="1881"/>
                      </a:cubicBezTo>
                      <a:cubicBezTo>
                        <a:pt x="239" y="1796"/>
                        <a:pt x="270" y="1711"/>
                        <a:pt x="293" y="1619"/>
                      </a:cubicBezTo>
                      <a:cubicBezTo>
                        <a:pt x="331" y="1434"/>
                        <a:pt x="347" y="1249"/>
                        <a:pt x="324" y="1056"/>
                      </a:cubicBezTo>
                      <a:cubicBezTo>
                        <a:pt x="308" y="879"/>
                        <a:pt x="277" y="694"/>
                        <a:pt x="231" y="517"/>
                      </a:cubicBezTo>
                      <a:cubicBezTo>
                        <a:pt x="185" y="340"/>
                        <a:pt x="123" y="163"/>
                        <a:pt x="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3"/>
                <p:cNvSpPr/>
                <p:nvPr/>
              </p:nvSpPr>
              <p:spPr>
                <a:xfrm>
                  <a:off x="3657932" y="-705946"/>
                  <a:ext cx="80823" cy="44783"/>
                </a:xfrm>
                <a:custGeom>
                  <a:avLst/>
                  <a:gdLst/>
                  <a:ahLst/>
                  <a:cxnLst/>
                  <a:rect l="l" t="t" r="r" b="b"/>
                  <a:pathLst>
                    <a:path w="980" h="543" extrusionOk="0">
                      <a:moveTo>
                        <a:pt x="1" y="0"/>
                      </a:moveTo>
                      <a:lnTo>
                        <a:pt x="1" y="0"/>
                      </a:lnTo>
                      <a:cubicBezTo>
                        <a:pt x="62" y="193"/>
                        <a:pt x="201" y="355"/>
                        <a:pt x="386" y="447"/>
                      </a:cubicBezTo>
                      <a:cubicBezTo>
                        <a:pt x="479" y="494"/>
                        <a:pt x="571" y="524"/>
                        <a:pt x="671" y="540"/>
                      </a:cubicBezTo>
                      <a:cubicBezTo>
                        <a:pt x="697" y="542"/>
                        <a:pt x="722" y="543"/>
                        <a:pt x="746" y="543"/>
                      </a:cubicBezTo>
                      <a:cubicBezTo>
                        <a:pt x="826" y="543"/>
                        <a:pt x="903" y="532"/>
                        <a:pt x="979" y="509"/>
                      </a:cubicBezTo>
                      <a:cubicBezTo>
                        <a:pt x="794" y="432"/>
                        <a:pt x="633" y="370"/>
                        <a:pt x="471" y="285"/>
                      </a:cubicBezTo>
                      <a:cubicBezTo>
                        <a:pt x="394" y="247"/>
                        <a:pt x="317" y="201"/>
                        <a:pt x="240" y="155"/>
                      </a:cubicBezTo>
                      <a:cubicBezTo>
                        <a:pt x="163" y="108"/>
                        <a:pt x="93" y="5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3"/>
                <p:cNvSpPr/>
                <p:nvPr/>
              </p:nvSpPr>
              <p:spPr>
                <a:xfrm>
                  <a:off x="3854299" y="-585206"/>
                  <a:ext cx="62349" cy="100452"/>
                </a:xfrm>
                <a:custGeom>
                  <a:avLst/>
                  <a:gdLst/>
                  <a:ahLst/>
                  <a:cxnLst/>
                  <a:rect l="l" t="t" r="r" b="b"/>
                  <a:pathLst>
                    <a:path w="756" h="1218" extrusionOk="0">
                      <a:moveTo>
                        <a:pt x="1" y="0"/>
                      </a:moveTo>
                      <a:lnTo>
                        <a:pt x="1" y="0"/>
                      </a:lnTo>
                      <a:cubicBezTo>
                        <a:pt x="8" y="124"/>
                        <a:pt x="31" y="247"/>
                        <a:pt x="78" y="362"/>
                      </a:cubicBezTo>
                      <a:cubicBezTo>
                        <a:pt x="155" y="601"/>
                        <a:pt x="286" y="809"/>
                        <a:pt x="455" y="994"/>
                      </a:cubicBezTo>
                      <a:cubicBezTo>
                        <a:pt x="540" y="1087"/>
                        <a:pt x="640" y="1156"/>
                        <a:pt x="756" y="1218"/>
                      </a:cubicBezTo>
                      <a:lnTo>
                        <a:pt x="386" y="601"/>
                      </a:lnTo>
                      <a:lnTo>
                        <a:pt x="201" y="301"/>
                      </a:lnTo>
                      <a:cubicBezTo>
                        <a:pt x="139" y="201"/>
                        <a:pt x="78" y="10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3"/>
                <p:cNvSpPr/>
                <p:nvPr/>
              </p:nvSpPr>
              <p:spPr>
                <a:xfrm>
                  <a:off x="3969348" y="-617618"/>
                  <a:ext cx="339374" cy="410548"/>
                </a:xfrm>
                <a:custGeom>
                  <a:avLst/>
                  <a:gdLst/>
                  <a:ahLst/>
                  <a:cxnLst/>
                  <a:rect l="l" t="t" r="r" b="b"/>
                  <a:pathLst>
                    <a:path w="4115" h="4978" extrusionOk="0">
                      <a:moveTo>
                        <a:pt x="4115" y="0"/>
                      </a:moveTo>
                      <a:lnTo>
                        <a:pt x="4115" y="0"/>
                      </a:lnTo>
                      <a:cubicBezTo>
                        <a:pt x="4030" y="262"/>
                        <a:pt x="3937" y="532"/>
                        <a:pt x="3830" y="786"/>
                      </a:cubicBezTo>
                      <a:cubicBezTo>
                        <a:pt x="3729" y="1048"/>
                        <a:pt x="3614" y="1303"/>
                        <a:pt x="3491" y="1549"/>
                      </a:cubicBezTo>
                      <a:cubicBezTo>
                        <a:pt x="3360" y="1796"/>
                        <a:pt x="3229" y="2042"/>
                        <a:pt x="3082" y="2281"/>
                      </a:cubicBezTo>
                      <a:cubicBezTo>
                        <a:pt x="2936" y="2512"/>
                        <a:pt x="2774" y="2743"/>
                        <a:pt x="2604" y="2959"/>
                      </a:cubicBezTo>
                      <a:cubicBezTo>
                        <a:pt x="2435" y="3182"/>
                        <a:pt x="2258" y="3391"/>
                        <a:pt x="2057" y="3583"/>
                      </a:cubicBezTo>
                      <a:cubicBezTo>
                        <a:pt x="1865" y="3783"/>
                        <a:pt x="1657" y="3968"/>
                        <a:pt x="1441" y="4138"/>
                      </a:cubicBezTo>
                      <a:cubicBezTo>
                        <a:pt x="1333" y="4223"/>
                        <a:pt x="1218" y="4300"/>
                        <a:pt x="1102" y="4384"/>
                      </a:cubicBezTo>
                      <a:cubicBezTo>
                        <a:pt x="994" y="4461"/>
                        <a:pt x="871" y="4539"/>
                        <a:pt x="748" y="4600"/>
                      </a:cubicBezTo>
                      <a:cubicBezTo>
                        <a:pt x="509" y="4739"/>
                        <a:pt x="262" y="4870"/>
                        <a:pt x="0" y="4978"/>
                      </a:cubicBezTo>
                      <a:lnTo>
                        <a:pt x="0" y="4978"/>
                      </a:lnTo>
                      <a:cubicBezTo>
                        <a:pt x="547" y="4824"/>
                        <a:pt x="1064" y="4577"/>
                        <a:pt x="1526" y="4253"/>
                      </a:cubicBezTo>
                      <a:cubicBezTo>
                        <a:pt x="1988" y="3922"/>
                        <a:pt x="2404" y="3521"/>
                        <a:pt x="2751" y="3067"/>
                      </a:cubicBezTo>
                      <a:cubicBezTo>
                        <a:pt x="3098" y="2620"/>
                        <a:pt x="3383" y="2127"/>
                        <a:pt x="3614" y="1611"/>
                      </a:cubicBezTo>
                      <a:cubicBezTo>
                        <a:pt x="3845" y="1094"/>
                        <a:pt x="4014" y="555"/>
                        <a:pt x="4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3"/>
                <p:cNvSpPr/>
                <p:nvPr/>
              </p:nvSpPr>
              <p:spPr>
                <a:xfrm>
                  <a:off x="4065924" y="-441622"/>
                  <a:ext cx="40741" cy="173605"/>
                </a:xfrm>
                <a:custGeom>
                  <a:avLst/>
                  <a:gdLst/>
                  <a:ahLst/>
                  <a:cxnLst/>
                  <a:rect l="l" t="t" r="r" b="b"/>
                  <a:pathLst>
                    <a:path w="494" h="2105" extrusionOk="0">
                      <a:moveTo>
                        <a:pt x="493" y="1"/>
                      </a:moveTo>
                      <a:lnTo>
                        <a:pt x="493" y="1"/>
                      </a:lnTo>
                      <a:cubicBezTo>
                        <a:pt x="386" y="155"/>
                        <a:pt x="285" y="317"/>
                        <a:pt x="216" y="494"/>
                      </a:cubicBezTo>
                      <a:cubicBezTo>
                        <a:pt x="139" y="663"/>
                        <a:pt x="85" y="848"/>
                        <a:pt x="47" y="1033"/>
                      </a:cubicBezTo>
                      <a:cubicBezTo>
                        <a:pt x="8" y="1218"/>
                        <a:pt x="0" y="1418"/>
                        <a:pt x="23" y="1603"/>
                      </a:cubicBezTo>
                      <a:cubicBezTo>
                        <a:pt x="47" y="1804"/>
                        <a:pt x="147" y="1981"/>
                        <a:pt x="293" y="2104"/>
                      </a:cubicBezTo>
                      <a:cubicBezTo>
                        <a:pt x="208" y="1950"/>
                        <a:pt x="162" y="1773"/>
                        <a:pt x="170" y="1596"/>
                      </a:cubicBezTo>
                      <a:cubicBezTo>
                        <a:pt x="170" y="1418"/>
                        <a:pt x="185" y="1241"/>
                        <a:pt x="224" y="1072"/>
                      </a:cubicBezTo>
                      <a:cubicBezTo>
                        <a:pt x="293" y="709"/>
                        <a:pt x="401" y="363"/>
                        <a:pt x="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3"/>
                <p:cNvSpPr/>
                <p:nvPr/>
              </p:nvSpPr>
              <p:spPr>
                <a:xfrm>
                  <a:off x="4149138" y="-392056"/>
                  <a:ext cx="160244" cy="83132"/>
                </a:xfrm>
                <a:custGeom>
                  <a:avLst/>
                  <a:gdLst/>
                  <a:ahLst/>
                  <a:cxnLst/>
                  <a:rect l="l" t="t" r="r" b="b"/>
                  <a:pathLst>
                    <a:path w="1943" h="1008" extrusionOk="0">
                      <a:moveTo>
                        <a:pt x="1942" y="1"/>
                      </a:moveTo>
                      <a:lnTo>
                        <a:pt x="1942" y="1"/>
                      </a:lnTo>
                      <a:cubicBezTo>
                        <a:pt x="1796" y="124"/>
                        <a:pt x="1650" y="247"/>
                        <a:pt x="1503" y="363"/>
                      </a:cubicBezTo>
                      <a:cubicBezTo>
                        <a:pt x="1357" y="471"/>
                        <a:pt x="1210" y="578"/>
                        <a:pt x="1049" y="663"/>
                      </a:cubicBezTo>
                      <a:cubicBezTo>
                        <a:pt x="894" y="756"/>
                        <a:pt x="725" y="825"/>
                        <a:pt x="548" y="871"/>
                      </a:cubicBezTo>
                      <a:cubicBezTo>
                        <a:pt x="463" y="894"/>
                        <a:pt x="371" y="902"/>
                        <a:pt x="278" y="910"/>
                      </a:cubicBezTo>
                      <a:cubicBezTo>
                        <a:pt x="186" y="910"/>
                        <a:pt x="93" y="910"/>
                        <a:pt x="1" y="894"/>
                      </a:cubicBezTo>
                      <a:lnTo>
                        <a:pt x="1" y="894"/>
                      </a:lnTo>
                      <a:cubicBezTo>
                        <a:pt x="85" y="941"/>
                        <a:pt x="178" y="971"/>
                        <a:pt x="270" y="995"/>
                      </a:cubicBezTo>
                      <a:cubicBezTo>
                        <a:pt x="329" y="1004"/>
                        <a:pt x="388" y="1007"/>
                        <a:pt x="446" y="1007"/>
                      </a:cubicBezTo>
                      <a:cubicBezTo>
                        <a:pt x="488" y="1007"/>
                        <a:pt x="529" y="1005"/>
                        <a:pt x="571" y="1002"/>
                      </a:cubicBezTo>
                      <a:cubicBezTo>
                        <a:pt x="771" y="979"/>
                        <a:pt x="964" y="917"/>
                        <a:pt x="1133" y="817"/>
                      </a:cubicBezTo>
                      <a:cubicBezTo>
                        <a:pt x="1303" y="725"/>
                        <a:pt x="1465" y="602"/>
                        <a:pt x="1596" y="463"/>
                      </a:cubicBezTo>
                      <a:cubicBezTo>
                        <a:pt x="1734" y="324"/>
                        <a:pt x="1850" y="170"/>
                        <a:pt x="1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3"/>
                <p:cNvSpPr/>
                <p:nvPr/>
              </p:nvSpPr>
              <p:spPr>
                <a:xfrm>
                  <a:off x="4211405" y="-545207"/>
                  <a:ext cx="22350" cy="99214"/>
                </a:xfrm>
                <a:custGeom>
                  <a:avLst/>
                  <a:gdLst/>
                  <a:ahLst/>
                  <a:cxnLst/>
                  <a:rect l="l" t="t" r="r" b="b"/>
                  <a:pathLst>
                    <a:path w="271" h="1203" extrusionOk="0">
                      <a:moveTo>
                        <a:pt x="39" y="1"/>
                      </a:moveTo>
                      <a:cubicBezTo>
                        <a:pt x="8" y="101"/>
                        <a:pt x="1" y="209"/>
                        <a:pt x="1" y="317"/>
                      </a:cubicBezTo>
                      <a:cubicBezTo>
                        <a:pt x="1" y="417"/>
                        <a:pt x="8" y="517"/>
                        <a:pt x="24" y="625"/>
                      </a:cubicBezTo>
                      <a:cubicBezTo>
                        <a:pt x="47" y="725"/>
                        <a:pt x="70" y="825"/>
                        <a:pt x="109" y="925"/>
                      </a:cubicBezTo>
                      <a:cubicBezTo>
                        <a:pt x="147" y="1025"/>
                        <a:pt x="201" y="1118"/>
                        <a:pt x="270" y="1203"/>
                      </a:cubicBezTo>
                      <a:cubicBezTo>
                        <a:pt x="263" y="995"/>
                        <a:pt x="240" y="794"/>
                        <a:pt x="201" y="594"/>
                      </a:cubicBezTo>
                      <a:cubicBezTo>
                        <a:pt x="186" y="494"/>
                        <a:pt x="163" y="401"/>
                        <a:pt x="139" y="294"/>
                      </a:cubicBezTo>
                      <a:cubicBezTo>
                        <a:pt x="116" y="193"/>
                        <a:pt x="78" y="93"/>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3"/>
                <p:cNvSpPr/>
                <p:nvPr/>
              </p:nvSpPr>
              <p:spPr>
                <a:xfrm>
                  <a:off x="4286373" y="-592876"/>
                  <a:ext cx="55999" cy="45195"/>
                </a:xfrm>
                <a:custGeom>
                  <a:avLst/>
                  <a:gdLst/>
                  <a:ahLst/>
                  <a:cxnLst/>
                  <a:rect l="l" t="t" r="r" b="b"/>
                  <a:pathLst>
                    <a:path w="679" h="548" extrusionOk="0">
                      <a:moveTo>
                        <a:pt x="648" y="1"/>
                      </a:moveTo>
                      <a:lnTo>
                        <a:pt x="648" y="1"/>
                      </a:lnTo>
                      <a:cubicBezTo>
                        <a:pt x="617" y="63"/>
                        <a:pt x="571" y="124"/>
                        <a:pt x="517" y="170"/>
                      </a:cubicBezTo>
                      <a:cubicBezTo>
                        <a:pt x="471" y="217"/>
                        <a:pt x="417" y="255"/>
                        <a:pt x="363" y="294"/>
                      </a:cubicBezTo>
                      <a:cubicBezTo>
                        <a:pt x="317" y="332"/>
                        <a:pt x="255" y="363"/>
                        <a:pt x="194" y="402"/>
                      </a:cubicBezTo>
                      <a:cubicBezTo>
                        <a:pt x="163" y="417"/>
                        <a:pt x="140" y="440"/>
                        <a:pt x="101" y="463"/>
                      </a:cubicBezTo>
                      <a:cubicBezTo>
                        <a:pt x="63" y="486"/>
                        <a:pt x="32" y="509"/>
                        <a:pt x="1" y="533"/>
                      </a:cubicBezTo>
                      <a:cubicBezTo>
                        <a:pt x="47" y="540"/>
                        <a:pt x="86" y="548"/>
                        <a:pt x="124" y="548"/>
                      </a:cubicBezTo>
                      <a:cubicBezTo>
                        <a:pt x="163" y="548"/>
                        <a:pt x="201" y="540"/>
                        <a:pt x="240" y="533"/>
                      </a:cubicBezTo>
                      <a:cubicBezTo>
                        <a:pt x="325" y="517"/>
                        <a:pt x="394" y="486"/>
                        <a:pt x="463" y="440"/>
                      </a:cubicBezTo>
                      <a:cubicBezTo>
                        <a:pt x="533" y="394"/>
                        <a:pt x="587" y="324"/>
                        <a:pt x="625" y="247"/>
                      </a:cubicBezTo>
                      <a:cubicBezTo>
                        <a:pt x="671" y="178"/>
                        <a:pt x="679" y="86"/>
                        <a:pt x="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3"/>
                <p:cNvSpPr/>
                <p:nvPr/>
              </p:nvSpPr>
              <p:spPr>
                <a:xfrm>
                  <a:off x="4074171" y="-411767"/>
                  <a:ext cx="51545" cy="56494"/>
                </a:xfrm>
                <a:custGeom>
                  <a:avLst/>
                  <a:gdLst/>
                  <a:ahLst/>
                  <a:cxnLst/>
                  <a:rect l="l" t="t" r="r" b="b"/>
                  <a:pathLst>
                    <a:path w="625" h="685" extrusionOk="0">
                      <a:moveTo>
                        <a:pt x="602" y="1"/>
                      </a:moveTo>
                      <a:cubicBezTo>
                        <a:pt x="501" y="147"/>
                        <a:pt x="432" y="278"/>
                        <a:pt x="347" y="386"/>
                      </a:cubicBezTo>
                      <a:cubicBezTo>
                        <a:pt x="301" y="440"/>
                        <a:pt x="255" y="494"/>
                        <a:pt x="201" y="532"/>
                      </a:cubicBezTo>
                      <a:cubicBezTo>
                        <a:pt x="139" y="586"/>
                        <a:pt x="78" y="625"/>
                        <a:pt x="1" y="656"/>
                      </a:cubicBezTo>
                      <a:cubicBezTo>
                        <a:pt x="47" y="675"/>
                        <a:pt x="93" y="685"/>
                        <a:pt x="138" y="685"/>
                      </a:cubicBezTo>
                      <a:cubicBezTo>
                        <a:pt x="184" y="685"/>
                        <a:pt x="228" y="675"/>
                        <a:pt x="270" y="656"/>
                      </a:cubicBezTo>
                      <a:cubicBezTo>
                        <a:pt x="355" y="625"/>
                        <a:pt x="432" y="571"/>
                        <a:pt x="486" y="494"/>
                      </a:cubicBezTo>
                      <a:cubicBezTo>
                        <a:pt x="540" y="425"/>
                        <a:pt x="578" y="347"/>
                        <a:pt x="602" y="255"/>
                      </a:cubicBezTo>
                      <a:cubicBezTo>
                        <a:pt x="625" y="170"/>
                        <a:pt x="625" y="86"/>
                        <a:pt x="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3" name="Google Shape;1843;p53"/>
            <p:cNvGrpSpPr/>
            <p:nvPr/>
          </p:nvGrpSpPr>
          <p:grpSpPr>
            <a:xfrm rot="558370" flipH="1">
              <a:off x="8436804" y="3703152"/>
              <a:ext cx="536448" cy="1505918"/>
              <a:chOff x="-3912631" y="2491927"/>
              <a:chExt cx="508196" cy="1426608"/>
            </a:xfrm>
          </p:grpSpPr>
          <p:sp>
            <p:nvSpPr>
              <p:cNvPr id="1844" name="Google Shape;1844;p53"/>
              <p:cNvSpPr/>
              <p:nvPr/>
            </p:nvSpPr>
            <p:spPr>
              <a:xfrm>
                <a:off x="-3911795" y="2491927"/>
                <a:ext cx="471578" cy="1426362"/>
              </a:xfrm>
              <a:custGeom>
                <a:avLst/>
                <a:gdLst/>
                <a:ahLst/>
                <a:cxnLst/>
                <a:rect l="l" t="t" r="r" b="b"/>
                <a:pathLst>
                  <a:path w="5718" h="17295" extrusionOk="0">
                    <a:moveTo>
                      <a:pt x="5718" y="0"/>
                    </a:moveTo>
                    <a:cubicBezTo>
                      <a:pt x="5040" y="417"/>
                      <a:pt x="4493" y="1018"/>
                      <a:pt x="4138" y="1734"/>
                    </a:cubicBezTo>
                    <a:cubicBezTo>
                      <a:pt x="3961" y="2081"/>
                      <a:pt x="3815" y="2451"/>
                      <a:pt x="3707" y="2820"/>
                    </a:cubicBezTo>
                    <a:cubicBezTo>
                      <a:pt x="3576" y="2597"/>
                      <a:pt x="3445" y="2374"/>
                      <a:pt x="3314" y="2150"/>
                    </a:cubicBezTo>
                    <a:cubicBezTo>
                      <a:pt x="3237" y="2019"/>
                      <a:pt x="3160" y="1880"/>
                      <a:pt x="3083" y="1742"/>
                    </a:cubicBezTo>
                    <a:cubicBezTo>
                      <a:pt x="3006" y="1611"/>
                      <a:pt x="2944" y="1464"/>
                      <a:pt x="2898" y="1318"/>
                    </a:cubicBezTo>
                    <a:lnTo>
                      <a:pt x="2898" y="1318"/>
                    </a:lnTo>
                    <a:cubicBezTo>
                      <a:pt x="2890" y="1395"/>
                      <a:pt x="2898" y="1480"/>
                      <a:pt x="2921" y="1557"/>
                    </a:cubicBezTo>
                    <a:cubicBezTo>
                      <a:pt x="2944" y="1634"/>
                      <a:pt x="2960" y="1711"/>
                      <a:pt x="2990" y="1780"/>
                    </a:cubicBezTo>
                    <a:cubicBezTo>
                      <a:pt x="3037" y="1934"/>
                      <a:pt x="3098" y="2081"/>
                      <a:pt x="3160" y="2227"/>
                    </a:cubicBezTo>
                    <a:lnTo>
                      <a:pt x="2235" y="2058"/>
                    </a:lnTo>
                    <a:lnTo>
                      <a:pt x="2235" y="2058"/>
                    </a:lnTo>
                    <a:lnTo>
                      <a:pt x="3114" y="2481"/>
                    </a:lnTo>
                    <a:lnTo>
                      <a:pt x="3183" y="2281"/>
                    </a:lnTo>
                    <a:cubicBezTo>
                      <a:pt x="3299" y="2551"/>
                      <a:pt x="3430" y="2813"/>
                      <a:pt x="3568" y="3075"/>
                    </a:cubicBezTo>
                    <a:lnTo>
                      <a:pt x="3615" y="3175"/>
                    </a:lnTo>
                    <a:cubicBezTo>
                      <a:pt x="3553" y="3452"/>
                      <a:pt x="3499" y="3737"/>
                      <a:pt x="3460" y="4015"/>
                    </a:cubicBezTo>
                    <a:cubicBezTo>
                      <a:pt x="3437" y="4192"/>
                      <a:pt x="3422" y="4377"/>
                      <a:pt x="3406" y="4554"/>
                    </a:cubicBezTo>
                    <a:cubicBezTo>
                      <a:pt x="3252" y="4338"/>
                      <a:pt x="3106" y="4123"/>
                      <a:pt x="2952" y="3907"/>
                    </a:cubicBezTo>
                    <a:lnTo>
                      <a:pt x="3222" y="3437"/>
                    </a:lnTo>
                    <a:lnTo>
                      <a:pt x="2867" y="3722"/>
                    </a:lnTo>
                    <a:lnTo>
                      <a:pt x="2867" y="3576"/>
                    </a:lnTo>
                    <a:cubicBezTo>
                      <a:pt x="2859" y="3352"/>
                      <a:pt x="2852" y="3136"/>
                      <a:pt x="2829" y="2913"/>
                    </a:cubicBezTo>
                    <a:cubicBezTo>
                      <a:pt x="2790" y="3129"/>
                      <a:pt x="2767" y="3352"/>
                      <a:pt x="2736" y="3568"/>
                    </a:cubicBezTo>
                    <a:lnTo>
                      <a:pt x="2736" y="3591"/>
                    </a:lnTo>
                    <a:lnTo>
                      <a:pt x="2451" y="3183"/>
                    </a:lnTo>
                    <a:cubicBezTo>
                      <a:pt x="2320" y="3013"/>
                      <a:pt x="2205" y="2836"/>
                      <a:pt x="2104" y="2643"/>
                    </a:cubicBezTo>
                    <a:lnTo>
                      <a:pt x="2104" y="2643"/>
                    </a:lnTo>
                    <a:cubicBezTo>
                      <a:pt x="2120" y="2751"/>
                      <a:pt x="2158" y="2859"/>
                      <a:pt x="2197" y="2951"/>
                    </a:cubicBezTo>
                    <a:cubicBezTo>
                      <a:pt x="2243" y="3052"/>
                      <a:pt x="2289" y="3144"/>
                      <a:pt x="2336" y="3252"/>
                    </a:cubicBezTo>
                    <a:cubicBezTo>
                      <a:pt x="2405" y="3383"/>
                      <a:pt x="2474" y="3514"/>
                      <a:pt x="2551" y="3645"/>
                    </a:cubicBezTo>
                    <a:lnTo>
                      <a:pt x="1812" y="3391"/>
                    </a:lnTo>
                    <a:lnTo>
                      <a:pt x="2682" y="3968"/>
                    </a:lnTo>
                    <a:lnTo>
                      <a:pt x="2705" y="3922"/>
                    </a:lnTo>
                    <a:lnTo>
                      <a:pt x="2705" y="3922"/>
                    </a:lnTo>
                    <a:cubicBezTo>
                      <a:pt x="2698" y="4022"/>
                      <a:pt x="2682" y="4123"/>
                      <a:pt x="2675" y="4223"/>
                    </a:cubicBezTo>
                    <a:lnTo>
                      <a:pt x="2151" y="4238"/>
                    </a:lnTo>
                    <a:lnTo>
                      <a:pt x="2667" y="4369"/>
                    </a:lnTo>
                    <a:cubicBezTo>
                      <a:pt x="2644" y="4693"/>
                      <a:pt x="2621" y="5024"/>
                      <a:pt x="2605" y="5348"/>
                    </a:cubicBezTo>
                    <a:cubicBezTo>
                      <a:pt x="2597" y="5332"/>
                      <a:pt x="2582" y="5309"/>
                      <a:pt x="2567" y="5286"/>
                    </a:cubicBezTo>
                    <a:cubicBezTo>
                      <a:pt x="2297" y="4839"/>
                      <a:pt x="1997" y="4400"/>
                      <a:pt x="1688" y="3968"/>
                    </a:cubicBezTo>
                    <a:cubicBezTo>
                      <a:pt x="1711" y="3861"/>
                      <a:pt x="1735" y="3753"/>
                      <a:pt x="1758" y="3645"/>
                    </a:cubicBezTo>
                    <a:cubicBezTo>
                      <a:pt x="1773" y="3560"/>
                      <a:pt x="1781" y="3475"/>
                      <a:pt x="1796" y="3391"/>
                    </a:cubicBezTo>
                    <a:lnTo>
                      <a:pt x="2220" y="3136"/>
                    </a:lnTo>
                    <a:lnTo>
                      <a:pt x="2043" y="2944"/>
                    </a:lnTo>
                    <a:lnTo>
                      <a:pt x="1827" y="3237"/>
                    </a:lnTo>
                    <a:cubicBezTo>
                      <a:pt x="1835" y="3198"/>
                      <a:pt x="1842" y="3159"/>
                      <a:pt x="1842" y="3121"/>
                    </a:cubicBezTo>
                    <a:cubicBezTo>
                      <a:pt x="1866" y="2982"/>
                      <a:pt x="1881" y="2844"/>
                      <a:pt x="1896" y="2697"/>
                    </a:cubicBezTo>
                    <a:lnTo>
                      <a:pt x="2351" y="2196"/>
                    </a:lnTo>
                    <a:lnTo>
                      <a:pt x="1927" y="2412"/>
                    </a:lnTo>
                    <a:cubicBezTo>
                      <a:pt x="1935" y="2289"/>
                      <a:pt x="1943" y="2166"/>
                      <a:pt x="1943" y="2042"/>
                    </a:cubicBezTo>
                    <a:lnTo>
                      <a:pt x="1943" y="2042"/>
                    </a:lnTo>
                    <a:cubicBezTo>
                      <a:pt x="1889" y="2189"/>
                      <a:pt x="1835" y="2335"/>
                      <a:pt x="1788" y="2481"/>
                    </a:cubicBezTo>
                    <a:lnTo>
                      <a:pt x="1719" y="2512"/>
                    </a:lnTo>
                    <a:lnTo>
                      <a:pt x="1765" y="2566"/>
                    </a:lnTo>
                    <a:cubicBezTo>
                      <a:pt x="1711" y="2736"/>
                      <a:pt x="1665" y="2905"/>
                      <a:pt x="1619" y="3075"/>
                    </a:cubicBezTo>
                    <a:cubicBezTo>
                      <a:pt x="1580" y="3244"/>
                      <a:pt x="1542" y="3421"/>
                      <a:pt x="1503" y="3599"/>
                    </a:cubicBezTo>
                    <a:cubicBezTo>
                      <a:pt x="1496" y="3629"/>
                      <a:pt x="1488" y="3668"/>
                      <a:pt x="1480" y="3699"/>
                    </a:cubicBezTo>
                    <a:cubicBezTo>
                      <a:pt x="1126" y="3229"/>
                      <a:pt x="748" y="2782"/>
                      <a:pt x="340" y="2350"/>
                    </a:cubicBezTo>
                    <a:lnTo>
                      <a:pt x="340" y="2350"/>
                    </a:lnTo>
                    <a:cubicBezTo>
                      <a:pt x="710" y="2844"/>
                      <a:pt x="1057" y="3344"/>
                      <a:pt x="1388" y="3861"/>
                    </a:cubicBezTo>
                    <a:lnTo>
                      <a:pt x="1434" y="3930"/>
                    </a:lnTo>
                    <a:lnTo>
                      <a:pt x="1434" y="3961"/>
                    </a:lnTo>
                    <a:lnTo>
                      <a:pt x="787" y="3660"/>
                    </a:lnTo>
                    <a:cubicBezTo>
                      <a:pt x="656" y="3599"/>
                      <a:pt x="525" y="3537"/>
                      <a:pt x="394" y="3468"/>
                    </a:cubicBezTo>
                    <a:cubicBezTo>
                      <a:pt x="255" y="3406"/>
                      <a:pt x="132" y="3337"/>
                      <a:pt x="9" y="3252"/>
                    </a:cubicBezTo>
                    <a:lnTo>
                      <a:pt x="9" y="3252"/>
                    </a:lnTo>
                    <a:cubicBezTo>
                      <a:pt x="55" y="3314"/>
                      <a:pt x="109" y="3368"/>
                      <a:pt x="163" y="3414"/>
                    </a:cubicBezTo>
                    <a:cubicBezTo>
                      <a:pt x="217" y="3468"/>
                      <a:pt x="278" y="3514"/>
                      <a:pt x="340" y="3552"/>
                    </a:cubicBezTo>
                    <a:cubicBezTo>
                      <a:pt x="456" y="3645"/>
                      <a:pt x="579" y="3730"/>
                      <a:pt x="702" y="3807"/>
                    </a:cubicBezTo>
                    <a:cubicBezTo>
                      <a:pt x="710" y="3807"/>
                      <a:pt x="717" y="3814"/>
                      <a:pt x="717" y="3822"/>
                    </a:cubicBezTo>
                    <a:lnTo>
                      <a:pt x="1" y="4246"/>
                    </a:lnTo>
                    <a:lnTo>
                      <a:pt x="949" y="3992"/>
                    </a:lnTo>
                    <a:lnTo>
                      <a:pt x="926" y="3945"/>
                    </a:lnTo>
                    <a:lnTo>
                      <a:pt x="926" y="3945"/>
                    </a:lnTo>
                    <a:cubicBezTo>
                      <a:pt x="1103" y="4053"/>
                      <a:pt x="1288" y="4153"/>
                      <a:pt x="1473" y="4254"/>
                    </a:cubicBezTo>
                    <a:lnTo>
                      <a:pt x="1611" y="4331"/>
                    </a:lnTo>
                    <a:lnTo>
                      <a:pt x="1634" y="4238"/>
                    </a:lnTo>
                    <a:cubicBezTo>
                      <a:pt x="1773" y="4462"/>
                      <a:pt x="1904" y="4685"/>
                      <a:pt x="2035" y="4916"/>
                    </a:cubicBezTo>
                    <a:cubicBezTo>
                      <a:pt x="1966" y="4839"/>
                      <a:pt x="1896" y="4762"/>
                      <a:pt x="1835" y="4677"/>
                    </a:cubicBezTo>
                    <a:lnTo>
                      <a:pt x="1835" y="4677"/>
                    </a:lnTo>
                    <a:cubicBezTo>
                      <a:pt x="1873" y="4777"/>
                      <a:pt x="1927" y="4878"/>
                      <a:pt x="1989" y="4962"/>
                    </a:cubicBezTo>
                    <a:cubicBezTo>
                      <a:pt x="2043" y="5063"/>
                      <a:pt x="2104" y="5147"/>
                      <a:pt x="2174" y="5232"/>
                    </a:cubicBezTo>
                    <a:cubicBezTo>
                      <a:pt x="2181" y="5247"/>
                      <a:pt x="2197" y="5263"/>
                      <a:pt x="2205" y="5278"/>
                    </a:cubicBezTo>
                    <a:cubicBezTo>
                      <a:pt x="1973" y="5217"/>
                      <a:pt x="1750" y="5163"/>
                      <a:pt x="1519" y="5109"/>
                    </a:cubicBezTo>
                    <a:lnTo>
                      <a:pt x="895" y="4947"/>
                    </a:lnTo>
                    <a:cubicBezTo>
                      <a:pt x="687" y="4908"/>
                      <a:pt x="479" y="4847"/>
                      <a:pt x="278" y="4770"/>
                    </a:cubicBezTo>
                    <a:lnTo>
                      <a:pt x="278" y="4770"/>
                    </a:lnTo>
                    <a:cubicBezTo>
                      <a:pt x="363" y="4839"/>
                      <a:pt x="456" y="4893"/>
                      <a:pt x="556" y="4939"/>
                    </a:cubicBezTo>
                    <a:cubicBezTo>
                      <a:pt x="656" y="4986"/>
                      <a:pt x="748" y="5032"/>
                      <a:pt x="856" y="5070"/>
                    </a:cubicBezTo>
                    <a:cubicBezTo>
                      <a:pt x="995" y="5124"/>
                      <a:pt x="1134" y="5178"/>
                      <a:pt x="1272" y="5232"/>
                    </a:cubicBezTo>
                    <a:lnTo>
                      <a:pt x="548" y="5517"/>
                    </a:lnTo>
                    <a:lnTo>
                      <a:pt x="1580" y="5386"/>
                    </a:lnTo>
                    <a:lnTo>
                      <a:pt x="1565" y="5332"/>
                    </a:lnTo>
                    <a:lnTo>
                      <a:pt x="1565" y="5332"/>
                    </a:lnTo>
                    <a:cubicBezTo>
                      <a:pt x="1673" y="5371"/>
                      <a:pt x="1788" y="5409"/>
                      <a:pt x="1896" y="5448"/>
                    </a:cubicBezTo>
                    <a:lnTo>
                      <a:pt x="1858" y="5486"/>
                    </a:lnTo>
                    <a:lnTo>
                      <a:pt x="1681" y="5456"/>
                    </a:lnTo>
                    <a:lnTo>
                      <a:pt x="1819" y="5525"/>
                    </a:lnTo>
                    <a:lnTo>
                      <a:pt x="1357" y="5949"/>
                    </a:lnTo>
                    <a:lnTo>
                      <a:pt x="1357" y="5949"/>
                    </a:lnTo>
                    <a:lnTo>
                      <a:pt x="2012" y="5610"/>
                    </a:lnTo>
                    <a:lnTo>
                      <a:pt x="2551" y="5848"/>
                    </a:lnTo>
                    <a:cubicBezTo>
                      <a:pt x="2597" y="5949"/>
                      <a:pt x="2644" y="6041"/>
                      <a:pt x="2690" y="6141"/>
                    </a:cubicBezTo>
                    <a:lnTo>
                      <a:pt x="2143" y="6249"/>
                    </a:lnTo>
                    <a:lnTo>
                      <a:pt x="2767" y="6295"/>
                    </a:lnTo>
                    <a:cubicBezTo>
                      <a:pt x="2859" y="6473"/>
                      <a:pt x="2944" y="6657"/>
                      <a:pt x="3029" y="6842"/>
                    </a:cubicBezTo>
                    <a:cubicBezTo>
                      <a:pt x="2220" y="7305"/>
                      <a:pt x="1973" y="7944"/>
                      <a:pt x="1997" y="8676"/>
                    </a:cubicBezTo>
                    <a:cubicBezTo>
                      <a:pt x="1935" y="8707"/>
                      <a:pt x="1873" y="8738"/>
                      <a:pt x="1819" y="8776"/>
                    </a:cubicBezTo>
                    <a:cubicBezTo>
                      <a:pt x="1719" y="8838"/>
                      <a:pt x="1634" y="8907"/>
                      <a:pt x="1550" y="8984"/>
                    </a:cubicBezTo>
                    <a:cubicBezTo>
                      <a:pt x="1657" y="8969"/>
                      <a:pt x="1773" y="8938"/>
                      <a:pt x="1873" y="8900"/>
                    </a:cubicBezTo>
                    <a:cubicBezTo>
                      <a:pt x="1919" y="8884"/>
                      <a:pt x="1966" y="8869"/>
                      <a:pt x="2004" y="8853"/>
                    </a:cubicBezTo>
                    <a:cubicBezTo>
                      <a:pt x="2081" y="9801"/>
                      <a:pt x="2544" y="10872"/>
                      <a:pt x="2759" y="11858"/>
                    </a:cubicBezTo>
                    <a:cubicBezTo>
                      <a:pt x="2813" y="12112"/>
                      <a:pt x="2875" y="12405"/>
                      <a:pt x="2952" y="12721"/>
                    </a:cubicBezTo>
                    <a:cubicBezTo>
                      <a:pt x="2759" y="12860"/>
                      <a:pt x="2582" y="13006"/>
                      <a:pt x="2413" y="13176"/>
                    </a:cubicBezTo>
                    <a:cubicBezTo>
                      <a:pt x="2544" y="13137"/>
                      <a:pt x="2675" y="13076"/>
                      <a:pt x="2790" y="13014"/>
                    </a:cubicBezTo>
                    <a:cubicBezTo>
                      <a:pt x="2852" y="12975"/>
                      <a:pt x="2921" y="12937"/>
                      <a:pt x="2983" y="12898"/>
                    </a:cubicBezTo>
                    <a:cubicBezTo>
                      <a:pt x="3415" y="14783"/>
                      <a:pt x="4078" y="17295"/>
                      <a:pt x="4573" y="17295"/>
                    </a:cubicBezTo>
                    <a:cubicBezTo>
                      <a:pt x="4598" y="17295"/>
                      <a:pt x="4623" y="17288"/>
                      <a:pt x="4647" y="17275"/>
                    </a:cubicBezTo>
                    <a:cubicBezTo>
                      <a:pt x="5086" y="17028"/>
                      <a:pt x="4917" y="15349"/>
                      <a:pt x="4894" y="13661"/>
                    </a:cubicBezTo>
                    <a:cubicBezTo>
                      <a:pt x="4947" y="13615"/>
                      <a:pt x="5009" y="13576"/>
                      <a:pt x="5063" y="13522"/>
                    </a:cubicBezTo>
                    <a:cubicBezTo>
                      <a:pt x="5163" y="13445"/>
                      <a:pt x="5248" y="13353"/>
                      <a:pt x="5333" y="13261"/>
                    </a:cubicBezTo>
                    <a:lnTo>
                      <a:pt x="5333" y="13261"/>
                    </a:lnTo>
                    <a:cubicBezTo>
                      <a:pt x="5209" y="13299"/>
                      <a:pt x="5094" y="13353"/>
                      <a:pt x="4986" y="13415"/>
                    </a:cubicBezTo>
                    <a:cubicBezTo>
                      <a:pt x="4955" y="13430"/>
                      <a:pt x="4924" y="13453"/>
                      <a:pt x="4886" y="13469"/>
                    </a:cubicBezTo>
                    <a:cubicBezTo>
                      <a:pt x="4878" y="12975"/>
                      <a:pt x="4901" y="12482"/>
                      <a:pt x="4947" y="11989"/>
                    </a:cubicBezTo>
                    <a:cubicBezTo>
                      <a:pt x="5025" y="11257"/>
                      <a:pt x="5248" y="10163"/>
                      <a:pt x="5348" y="9146"/>
                    </a:cubicBezTo>
                    <a:cubicBezTo>
                      <a:pt x="5464" y="9077"/>
                      <a:pt x="5572" y="9000"/>
                      <a:pt x="5679" y="8923"/>
                    </a:cubicBezTo>
                    <a:lnTo>
                      <a:pt x="5679" y="8923"/>
                    </a:lnTo>
                    <a:cubicBezTo>
                      <a:pt x="5572" y="8954"/>
                      <a:pt x="5464" y="8984"/>
                      <a:pt x="5356" y="9023"/>
                    </a:cubicBezTo>
                    <a:cubicBezTo>
                      <a:pt x="5477" y="7647"/>
                      <a:pt x="5352" y="6435"/>
                      <a:pt x="4310" y="6435"/>
                    </a:cubicBezTo>
                    <a:cubicBezTo>
                      <a:pt x="4156" y="6435"/>
                      <a:pt x="3981" y="6462"/>
                      <a:pt x="3784" y="6519"/>
                    </a:cubicBezTo>
                    <a:cubicBezTo>
                      <a:pt x="3784" y="6496"/>
                      <a:pt x="3784" y="6473"/>
                      <a:pt x="3776" y="6449"/>
                    </a:cubicBezTo>
                    <a:cubicBezTo>
                      <a:pt x="3869" y="6318"/>
                      <a:pt x="3954" y="6187"/>
                      <a:pt x="4038" y="6056"/>
                    </a:cubicBezTo>
                    <a:lnTo>
                      <a:pt x="4593" y="5941"/>
                    </a:lnTo>
                    <a:lnTo>
                      <a:pt x="4501" y="5694"/>
                    </a:lnTo>
                    <a:lnTo>
                      <a:pt x="4100" y="5956"/>
                    </a:lnTo>
                    <a:cubicBezTo>
                      <a:pt x="4177" y="5833"/>
                      <a:pt x="4254" y="5710"/>
                      <a:pt x="4331" y="5587"/>
                    </a:cubicBezTo>
                    <a:cubicBezTo>
                      <a:pt x="4362" y="5533"/>
                      <a:pt x="4393" y="5479"/>
                      <a:pt x="4424" y="5425"/>
                    </a:cubicBezTo>
                    <a:lnTo>
                      <a:pt x="5040" y="5086"/>
                    </a:lnTo>
                    <a:lnTo>
                      <a:pt x="4593" y="5147"/>
                    </a:lnTo>
                    <a:cubicBezTo>
                      <a:pt x="4616" y="5101"/>
                      <a:pt x="4639" y="5055"/>
                      <a:pt x="4662" y="5016"/>
                    </a:cubicBezTo>
                    <a:cubicBezTo>
                      <a:pt x="4770" y="4824"/>
                      <a:pt x="4878" y="4631"/>
                      <a:pt x="4978" y="4431"/>
                    </a:cubicBezTo>
                    <a:lnTo>
                      <a:pt x="4978" y="4431"/>
                    </a:lnTo>
                    <a:cubicBezTo>
                      <a:pt x="4832" y="4593"/>
                      <a:pt x="4693" y="4770"/>
                      <a:pt x="4555" y="4939"/>
                    </a:cubicBezTo>
                    <a:cubicBezTo>
                      <a:pt x="4501" y="5016"/>
                      <a:pt x="4447" y="5093"/>
                      <a:pt x="4385" y="5170"/>
                    </a:cubicBezTo>
                    <a:lnTo>
                      <a:pt x="4339" y="5178"/>
                    </a:lnTo>
                    <a:lnTo>
                      <a:pt x="4354" y="5217"/>
                    </a:lnTo>
                    <a:cubicBezTo>
                      <a:pt x="4285" y="5301"/>
                      <a:pt x="4223" y="5386"/>
                      <a:pt x="4162" y="5471"/>
                    </a:cubicBezTo>
                    <a:cubicBezTo>
                      <a:pt x="4023" y="5656"/>
                      <a:pt x="3884" y="5848"/>
                      <a:pt x="3753" y="6041"/>
                    </a:cubicBezTo>
                    <a:cubicBezTo>
                      <a:pt x="3730" y="5594"/>
                      <a:pt x="3722" y="5155"/>
                      <a:pt x="3738" y="4708"/>
                    </a:cubicBezTo>
                    <a:cubicBezTo>
                      <a:pt x="3846" y="4593"/>
                      <a:pt x="3946" y="4485"/>
                      <a:pt x="4046" y="4369"/>
                    </a:cubicBezTo>
                    <a:lnTo>
                      <a:pt x="4624" y="4346"/>
                    </a:lnTo>
                    <a:lnTo>
                      <a:pt x="4562" y="4092"/>
                    </a:lnTo>
                    <a:lnTo>
                      <a:pt x="4123" y="4284"/>
                    </a:lnTo>
                    <a:cubicBezTo>
                      <a:pt x="4223" y="4177"/>
                      <a:pt x="4316" y="4061"/>
                      <a:pt x="4416" y="3953"/>
                    </a:cubicBezTo>
                    <a:lnTo>
                      <a:pt x="4531" y="3807"/>
                    </a:lnTo>
                    <a:lnTo>
                      <a:pt x="5194" y="3576"/>
                    </a:lnTo>
                    <a:lnTo>
                      <a:pt x="4739" y="3560"/>
                    </a:lnTo>
                    <a:cubicBezTo>
                      <a:pt x="4770" y="3522"/>
                      <a:pt x="4809" y="3483"/>
                      <a:pt x="4840" y="3445"/>
                    </a:cubicBezTo>
                    <a:cubicBezTo>
                      <a:pt x="4971" y="3275"/>
                      <a:pt x="5109" y="3098"/>
                      <a:pt x="5240" y="2921"/>
                    </a:cubicBezTo>
                    <a:lnTo>
                      <a:pt x="5240" y="2921"/>
                    </a:lnTo>
                    <a:cubicBezTo>
                      <a:pt x="5071" y="3059"/>
                      <a:pt x="4909" y="3206"/>
                      <a:pt x="4739" y="3360"/>
                    </a:cubicBezTo>
                    <a:lnTo>
                      <a:pt x="4531" y="3552"/>
                    </a:lnTo>
                    <a:lnTo>
                      <a:pt x="4493" y="3552"/>
                    </a:lnTo>
                    <a:lnTo>
                      <a:pt x="4493" y="3591"/>
                    </a:lnTo>
                    <a:cubicBezTo>
                      <a:pt x="4416" y="3660"/>
                      <a:pt x="4339" y="3737"/>
                      <a:pt x="4262" y="3807"/>
                    </a:cubicBezTo>
                    <a:cubicBezTo>
                      <a:pt x="4092" y="3976"/>
                      <a:pt x="3923" y="4146"/>
                      <a:pt x="3761" y="4315"/>
                    </a:cubicBezTo>
                    <a:cubicBezTo>
                      <a:pt x="3769" y="4230"/>
                      <a:pt x="3776" y="4146"/>
                      <a:pt x="3784" y="4061"/>
                    </a:cubicBezTo>
                    <a:cubicBezTo>
                      <a:pt x="3823" y="3691"/>
                      <a:pt x="3876" y="3314"/>
                      <a:pt x="3961" y="2951"/>
                    </a:cubicBezTo>
                    <a:cubicBezTo>
                      <a:pt x="4046" y="2874"/>
                      <a:pt x="4138" y="2797"/>
                      <a:pt x="4223" y="2720"/>
                    </a:cubicBezTo>
                    <a:cubicBezTo>
                      <a:pt x="4254" y="2689"/>
                      <a:pt x="4293" y="2659"/>
                      <a:pt x="4323" y="2636"/>
                    </a:cubicBezTo>
                    <a:lnTo>
                      <a:pt x="4632" y="2689"/>
                    </a:lnTo>
                    <a:lnTo>
                      <a:pt x="4632" y="2428"/>
                    </a:lnTo>
                    <a:lnTo>
                      <a:pt x="4531" y="2443"/>
                    </a:lnTo>
                    <a:cubicBezTo>
                      <a:pt x="4585" y="2397"/>
                      <a:pt x="4632" y="2358"/>
                      <a:pt x="4685" y="2312"/>
                    </a:cubicBezTo>
                    <a:lnTo>
                      <a:pt x="4886" y="2119"/>
                    </a:lnTo>
                    <a:lnTo>
                      <a:pt x="5356" y="2058"/>
                    </a:lnTo>
                    <a:lnTo>
                      <a:pt x="5032" y="1973"/>
                    </a:lnTo>
                    <a:cubicBezTo>
                      <a:pt x="5209" y="1796"/>
                      <a:pt x="5379" y="1619"/>
                      <a:pt x="5541" y="1418"/>
                    </a:cubicBezTo>
                    <a:lnTo>
                      <a:pt x="5541" y="1418"/>
                    </a:lnTo>
                    <a:cubicBezTo>
                      <a:pt x="5286" y="1580"/>
                      <a:pt x="5055" y="1742"/>
                      <a:pt x="4816" y="1919"/>
                    </a:cubicBezTo>
                    <a:lnTo>
                      <a:pt x="4670" y="1888"/>
                    </a:lnTo>
                    <a:lnTo>
                      <a:pt x="4662" y="2042"/>
                    </a:lnTo>
                    <a:lnTo>
                      <a:pt x="4531" y="2135"/>
                    </a:lnTo>
                    <a:cubicBezTo>
                      <a:pt x="4377" y="2258"/>
                      <a:pt x="4231" y="2381"/>
                      <a:pt x="4077" y="2512"/>
                    </a:cubicBezTo>
                    <a:cubicBezTo>
                      <a:pt x="4146" y="2281"/>
                      <a:pt x="4231" y="2050"/>
                      <a:pt x="4323" y="1827"/>
                    </a:cubicBezTo>
                    <a:cubicBezTo>
                      <a:pt x="4624" y="1110"/>
                      <a:pt x="5102" y="478"/>
                      <a:pt x="571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53"/>
              <p:cNvGrpSpPr/>
              <p:nvPr/>
            </p:nvGrpSpPr>
            <p:grpSpPr>
              <a:xfrm>
                <a:off x="-3912631" y="2492173"/>
                <a:ext cx="508196" cy="1426362"/>
                <a:chOff x="-3912631" y="2492173"/>
                <a:chExt cx="508196" cy="1426362"/>
              </a:xfrm>
            </p:grpSpPr>
            <p:sp>
              <p:nvSpPr>
                <p:cNvPr id="1846" name="Google Shape;1846;p53"/>
                <p:cNvSpPr/>
                <p:nvPr/>
              </p:nvSpPr>
              <p:spPr>
                <a:xfrm>
                  <a:off x="-3912631" y="2492173"/>
                  <a:ext cx="472155" cy="722624"/>
                </a:xfrm>
                <a:custGeom>
                  <a:avLst/>
                  <a:gdLst/>
                  <a:ahLst/>
                  <a:cxnLst/>
                  <a:rect l="l" t="t" r="r" b="b"/>
                  <a:pathLst>
                    <a:path w="5725" h="8762" extrusionOk="0">
                      <a:moveTo>
                        <a:pt x="2882" y="4215"/>
                      </a:moveTo>
                      <a:lnTo>
                        <a:pt x="2890" y="4223"/>
                      </a:lnTo>
                      <a:lnTo>
                        <a:pt x="2882" y="4223"/>
                      </a:lnTo>
                      <a:lnTo>
                        <a:pt x="2882" y="4215"/>
                      </a:lnTo>
                      <a:close/>
                      <a:moveTo>
                        <a:pt x="2874" y="4423"/>
                      </a:moveTo>
                      <a:lnTo>
                        <a:pt x="2990" y="4454"/>
                      </a:lnTo>
                      <a:lnTo>
                        <a:pt x="2874" y="4678"/>
                      </a:lnTo>
                      <a:lnTo>
                        <a:pt x="2874" y="4423"/>
                      </a:lnTo>
                      <a:close/>
                      <a:moveTo>
                        <a:pt x="2165" y="5533"/>
                      </a:moveTo>
                      <a:lnTo>
                        <a:pt x="2281" y="5571"/>
                      </a:lnTo>
                      <a:lnTo>
                        <a:pt x="2142" y="5541"/>
                      </a:lnTo>
                      <a:lnTo>
                        <a:pt x="2165" y="5533"/>
                      </a:lnTo>
                      <a:close/>
                      <a:moveTo>
                        <a:pt x="3105" y="4578"/>
                      </a:moveTo>
                      <a:cubicBezTo>
                        <a:pt x="3182" y="4693"/>
                        <a:pt x="3259" y="4801"/>
                        <a:pt x="3336" y="4917"/>
                      </a:cubicBezTo>
                      <a:lnTo>
                        <a:pt x="3383" y="4986"/>
                      </a:lnTo>
                      <a:cubicBezTo>
                        <a:pt x="3360" y="5433"/>
                        <a:pt x="3367" y="5872"/>
                        <a:pt x="3398" y="6311"/>
                      </a:cubicBezTo>
                      <a:cubicBezTo>
                        <a:pt x="3205" y="6118"/>
                        <a:pt x="3013" y="5918"/>
                        <a:pt x="2820" y="5718"/>
                      </a:cubicBezTo>
                      <a:lnTo>
                        <a:pt x="2820" y="5718"/>
                      </a:lnTo>
                      <a:lnTo>
                        <a:pt x="2851" y="5726"/>
                      </a:lnTo>
                      <a:lnTo>
                        <a:pt x="2859" y="5564"/>
                      </a:lnTo>
                      <a:cubicBezTo>
                        <a:pt x="2866" y="5309"/>
                        <a:pt x="2874" y="5048"/>
                        <a:pt x="2874" y="4793"/>
                      </a:cubicBezTo>
                      <a:lnTo>
                        <a:pt x="3105" y="4578"/>
                      </a:lnTo>
                      <a:close/>
                      <a:moveTo>
                        <a:pt x="3259" y="6542"/>
                      </a:moveTo>
                      <a:lnTo>
                        <a:pt x="3259" y="6542"/>
                      </a:lnTo>
                      <a:cubicBezTo>
                        <a:pt x="3313" y="6604"/>
                        <a:pt x="3367" y="6666"/>
                        <a:pt x="3421" y="6719"/>
                      </a:cubicBezTo>
                      <a:cubicBezTo>
                        <a:pt x="3428" y="6793"/>
                        <a:pt x="3436" y="6859"/>
                        <a:pt x="3443" y="6925"/>
                      </a:cubicBezTo>
                      <a:lnTo>
                        <a:pt x="3443" y="6925"/>
                      </a:lnTo>
                      <a:cubicBezTo>
                        <a:pt x="3382" y="6795"/>
                        <a:pt x="3321" y="6665"/>
                        <a:pt x="3259" y="6542"/>
                      </a:cubicBezTo>
                      <a:close/>
                      <a:moveTo>
                        <a:pt x="5725" y="1"/>
                      </a:moveTo>
                      <a:lnTo>
                        <a:pt x="5725" y="1"/>
                      </a:lnTo>
                      <a:cubicBezTo>
                        <a:pt x="5039" y="417"/>
                        <a:pt x="4492" y="1018"/>
                        <a:pt x="4138" y="1734"/>
                      </a:cubicBezTo>
                      <a:cubicBezTo>
                        <a:pt x="3960" y="2081"/>
                        <a:pt x="3814" y="2451"/>
                        <a:pt x="3714" y="2829"/>
                      </a:cubicBezTo>
                      <a:cubicBezTo>
                        <a:pt x="3575" y="2597"/>
                        <a:pt x="3444" y="2374"/>
                        <a:pt x="3313" y="2150"/>
                      </a:cubicBezTo>
                      <a:cubicBezTo>
                        <a:pt x="3236" y="2020"/>
                        <a:pt x="3159" y="1881"/>
                        <a:pt x="3082" y="1742"/>
                      </a:cubicBezTo>
                      <a:cubicBezTo>
                        <a:pt x="3005" y="1611"/>
                        <a:pt x="2943" y="1465"/>
                        <a:pt x="2897" y="1318"/>
                      </a:cubicBezTo>
                      <a:lnTo>
                        <a:pt x="2897" y="1318"/>
                      </a:lnTo>
                      <a:cubicBezTo>
                        <a:pt x="2897" y="1395"/>
                        <a:pt x="2905" y="1480"/>
                        <a:pt x="2928" y="1557"/>
                      </a:cubicBezTo>
                      <a:cubicBezTo>
                        <a:pt x="2943" y="1634"/>
                        <a:pt x="2967" y="1711"/>
                        <a:pt x="2990" y="1788"/>
                      </a:cubicBezTo>
                      <a:cubicBezTo>
                        <a:pt x="3036" y="1935"/>
                        <a:pt x="3098" y="2081"/>
                        <a:pt x="3159" y="2228"/>
                      </a:cubicBezTo>
                      <a:lnTo>
                        <a:pt x="2235" y="2058"/>
                      </a:lnTo>
                      <a:lnTo>
                        <a:pt x="3121" y="2482"/>
                      </a:lnTo>
                      <a:lnTo>
                        <a:pt x="3182" y="2281"/>
                      </a:lnTo>
                      <a:cubicBezTo>
                        <a:pt x="3306" y="2551"/>
                        <a:pt x="3429" y="2821"/>
                        <a:pt x="3568" y="3075"/>
                      </a:cubicBezTo>
                      <a:lnTo>
                        <a:pt x="3621" y="3175"/>
                      </a:lnTo>
                      <a:cubicBezTo>
                        <a:pt x="3552" y="3453"/>
                        <a:pt x="3498" y="3738"/>
                        <a:pt x="3460" y="4015"/>
                      </a:cubicBezTo>
                      <a:cubicBezTo>
                        <a:pt x="3437" y="4200"/>
                        <a:pt x="3421" y="4377"/>
                        <a:pt x="3406" y="4554"/>
                      </a:cubicBezTo>
                      <a:cubicBezTo>
                        <a:pt x="3259" y="4339"/>
                        <a:pt x="3105" y="4123"/>
                        <a:pt x="2951" y="3907"/>
                      </a:cubicBezTo>
                      <a:lnTo>
                        <a:pt x="3221" y="3437"/>
                      </a:lnTo>
                      <a:lnTo>
                        <a:pt x="2866" y="3730"/>
                      </a:lnTo>
                      <a:lnTo>
                        <a:pt x="2866" y="3576"/>
                      </a:lnTo>
                      <a:cubicBezTo>
                        <a:pt x="2859" y="3352"/>
                        <a:pt x="2851" y="3137"/>
                        <a:pt x="2828" y="2913"/>
                      </a:cubicBezTo>
                      <a:cubicBezTo>
                        <a:pt x="2789" y="3129"/>
                        <a:pt x="2766" y="3352"/>
                        <a:pt x="2735" y="3568"/>
                      </a:cubicBezTo>
                      <a:lnTo>
                        <a:pt x="2735" y="3591"/>
                      </a:lnTo>
                      <a:lnTo>
                        <a:pt x="2450" y="3183"/>
                      </a:lnTo>
                      <a:cubicBezTo>
                        <a:pt x="2319" y="3013"/>
                        <a:pt x="2204" y="2836"/>
                        <a:pt x="2104" y="2644"/>
                      </a:cubicBezTo>
                      <a:lnTo>
                        <a:pt x="2104" y="2644"/>
                      </a:lnTo>
                      <a:cubicBezTo>
                        <a:pt x="2119" y="2751"/>
                        <a:pt x="2158" y="2859"/>
                        <a:pt x="2204" y="2960"/>
                      </a:cubicBezTo>
                      <a:cubicBezTo>
                        <a:pt x="2242" y="3052"/>
                        <a:pt x="2289" y="3152"/>
                        <a:pt x="2335" y="3252"/>
                      </a:cubicBezTo>
                      <a:cubicBezTo>
                        <a:pt x="2404" y="3383"/>
                        <a:pt x="2473" y="3514"/>
                        <a:pt x="2550" y="3645"/>
                      </a:cubicBezTo>
                      <a:lnTo>
                        <a:pt x="1819" y="3391"/>
                      </a:lnTo>
                      <a:lnTo>
                        <a:pt x="2681" y="3969"/>
                      </a:lnTo>
                      <a:lnTo>
                        <a:pt x="2705" y="3923"/>
                      </a:lnTo>
                      <a:lnTo>
                        <a:pt x="2705" y="3923"/>
                      </a:lnTo>
                      <a:cubicBezTo>
                        <a:pt x="2697" y="4023"/>
                        <a:pt x="2681" y="4123"/>
                        <a:pt x="2674" y="4231"/>
                      </a:cubicBezTo>
                      <a:lnTo>
                        <a:pt x="2150" y="4246"/>
                      </a:lnTo>
                      <a:lnTo>
                        <a:pt x="2666" y="4369"/>
                      </a:lnTo>
                      <a:cubicBezTo>
                        <a:pt x="2643" y="4693"/>
                        <a:pt x="2620" y="5024"/>
                        <a:pt x="2604" y="5356"/>
                      </a:cubicBezTo>
                      <a:lnTo>
                        <a:pt x="2574" y="5286"/>
                      </a:lnTo>
                      <a:cubicBezTo>
                        <a:pt x="2296" y="4839"/>
                        <a:pt x="2003" y="4400"/>
                        <a:pt x="1688" y="3977"/>
                      </a:cubicBezTo>
                      <a:cubicBezTo>
                        <a:pt x="1711" y="3861"/>
                        <a:pt x="1734" y="3753"/>
                        <a:pt x="1757" y="3645"/>
                      </a:cubicBezTo>
                      <a:cubicBezTo>
                        <a:pt x="1772" y="3560"/>
                        <a:pt x="1788" y="3476"/>
                        <a:pt x="1795" y="3391"/>
                      </a:cubicBezTo>
                      <a:lnTo>
                        <a:pt x="2219" y="3144"/>
                      </a:lnTo>
                      <a:lnTo>
                        <a:pt x="2042" y="2952"/>
                      </a:lnTo>
                      <a:lnTo>
                        <a:pt x="1826" y="3237"/>
                      </a:lnTo>
                      <a:cubicBezTo>
                        <a:pt x="1834" y="3198"/>
                        <a:pt x="1842" y="3160"/>
                        <a:pt x="1849" y="3121"/>
                      </a:cubicBezTo>
                      <a:cubicBezTo>
                        <a:pt x="1865" y="2983"/>
                        <a:pt x="1880" y="2844"/>
                        <a:pt x="1896" y="2705"/>
                      </a:cubicBezTo>
                      <a:lnTo>
                        <a:pt x="2350" y="2197"/>
                      </a:lnTo>
                      <a:lnTo>
                        <a:pt x="1926" y="2412"/>
                      </a:lnTo>
                      <a:cubicBezTo>
                        <a:pt x="1934" y="2289"/>
                        <a:pt x="1942" y="2174"/>
                        <a:pt x="1942" y="2050"/>
                      </a:cubicBezTo>
                      <a:lnTo>
                        <a:pt x="1942" y="2050"/>
                      </a:lnTo>
                      <a:cubicBezTo>
                        <a:pt x="1888" y="2189"/>
                        <a:pt x="1834" y="2335"/>
                        <a:pt x="1795" y="2482"/>
                      </a:cubicBezTo>
                      <a:lnTo>
                        <a:pt x="1718" y="2520"/>
                      </a:lnTo>
                      <a:lnTo>
                        <a:pt x="1765" y="2574"/>
                      </a:lnTo>
                      <a:cubicBezTo>
                        <a:pt x="1711" y="2744"/>
                        <a:pt x="1664" y="2906"/>
                        <a:pt x="1626" y="3075"/>
                      </a:cubicBezTo>
                      <a:cubicBezTo>
                        <a:pt x="1580" y="3245"/>
                        <a:pt x="1541" y="3429"/>
                        <a:pt x="1503" y="3599"/>
                      </a:cubicBezTo>
                      <a:cubicBezTo>
                        <a:pt x="1495" y="3638"/>
                        <a:pt x="1487" y="3668"/>
                        <a:pt x="1480" y="3707"/>
                      </a:cubicBezTo>
                      <a:cubicBezTo>
                        <a:pt x="1133" y="3229"/>
                        <a:pt x="748" y="2782"/>
                        <a:pt x="339" y="2359"/>
                      </a:cubicBezTo>
                      <a:lnTo>
                        <a:pt x="339" y="2359"/>
                      </a:lnTo>
                      <a:cubicBezTo>
                        <a:pt x="717" y="2844"/>
                        <a:pt x="1063" y="3345"/>
                        <a:pt x="1395" y="3861"/>
                      </a:cubicBezTo>
                      <a:lnTo>
                        <a:pt x="1441" y="3930"/>
                      </a:lnTo>
                      <a:lnTo>
                        <a:pt x="1433" y="3969"/>
                      </a:lnTo>
                      <a:lnTo>
                        <a:pt x="786" y="3661"/>
                      </a:lnTo>
                      <a:cubicBezTo>
                        <a:pt x="655" y="3599"/>
                        <a:pt x="524" y="3537"/>
                        <a:pt x="393" y="3468"/>
                      </a:cubicBezTo>
                      <a:cubicBezTo>
                        <a:pt x="254" y="3414"/>
                        <a:pt x="131" y="3337"/>
                        <a:pt x="16" y="3252"/>
                      </a:cubicBezTo>
                      <a:lnTo>
                        <a:pt x="16" y="3252"/>
                      </a:lnTo>
                      <a:cubicBezTo>
                        <a:pt x="54" y="3314"/>
                        <a:pt x="108" y="3368"/>
                        <a:pt x="162" y="3414"/>
                      </a:cubicBezTo>
                      <a:cubicBezTo>
                        <a:pt x="216" y="3468"/>
                        <a:pt x="278" y="3514"/>
                        <a:pt x="339" y="3560"/>
                      </a:cubicBezTo>
                      <a:cubicBezTo>
                        <a:pt x="455" y="3645"/>
                        <a:pt x="578" y="3730"/>
                        <a:pt x="701" y="3815"/>
                      </a:cubicBezTo>
                      <a:lnTo>
                        <a:pt x="724" y="3822"/>
                      </a:lnTo>
                      <a:lnTo>
                        <a:pt x="0" y="4246"/>
                      </a:lnTo>
                      <a:lnTo>
                        <a:pt x="0" y="4246"/>
                      </a:lnTo>
                      <a:lnTo>
                        <a:pt x="948" y="3992"/>
                      </a:lnTo>
                      <a:lnTo>
                        <a:pt x="925" y="3946"/>
                      </a:lnTo>
                      <a:lnTo>
                        <a:pt x="925" y="3946"/>
                      </a:lnTo>
                      <a:cubicBezTo>
                        <a:pt x="1110" y="4054"/>
                        <a:pt x="1287" y="4161"/>
                        <a:pt x="1472" y="4254"/>
                      </a:cubicBezTo>
                      <a:lnTo>
                        <a:pt x="1611" y="4331"/>
                      </a:lnTo>
                      <a:lnTo>
                        <a:pt x="1634" y="4239"/>
                      </a:lnTo>
                      <a:cubicBezTo>
                        <a:pt x="1772" y="4462"/>
                        <a:pt x="1911" y="4693"/>
                        <a:pt x="2042" y="4917"/>
                      </a:cubicBezTo>
                      <a:cubicBezTo>
                        <a:pt x="1965" y="4847"/>
                        <a:pt x="1896" y="4762"/>
                        <a:pt x="1842" y="4678"/>
                      </a:cubicBezTo>
                      <a:lnTo>
                        <a:pt x="1842" y="4678"/>
                      </a:lnTo>
                      <a:cubicBezTo>
                        <a:pt x="1872" y="4778"/>
                        <a:pt x="1926" y="4878"/>
                        <a:pt x="1988" y="4963"/>
                      </a:cubicBezTo>
                      <a:cubicBezTo>
                        <a:pt x="2050" y="5063"/>
                        <a:pt x="2111" y="5148"/>
                        <a:pt x="2173" y="5232"/>
                      </a:cubicBezTo>
                      <a:cubicBezTo>
                        <a:pt x="2181" y="5248"/>
                        <a:pt x="2196" y="5263"/>
                        <a:pt x="2211" y="5279"/>
                      </a:cubicBezTo>
                      <a:cubicBezTo>
                        <a:pt x="1980" y="5225"/>
                        <a:pt x="1749" y="5163"/>
                        <a:pt x="1518" y="5109"/>
                      </a:cubicBezTo>
                      <a:lnTo>
                        <a:pt x="894" y="4955"/>
                      </a:lnTo>
                      <a:cubicBezTo>
                        <a:pt x="686" y="4909"/>
                        <a:pt x="478" y="4847"/>
                        <a:pt x="278" y="4770"/>
                      </a:cubicBezTo>
                      <a:lnTo>
                        <a:pt x="278" y="4770"/>
                      </a:lnTo>
                      <a:cubicBezTo>
                        <a:pt x="362" y="4839"/>
                        <a:pt x="455" y="4893"/>
                        <a:pt x="555" y="4940"/>
                      </a:cubicBezTo>
                      <a:cubicBezTo>
                        <a:pt x="655" y="4986"/>
                        <a:pt x="748" y="5032"/>
                        <a:pt x="855" y="5071"/>
                      </a:cubicBezTo>
                      <a:cubicBezTo>
                        <a:pt x="994" y="5125"/>
                        <a:pt x="1133" y="5178"/>
                        <a:pt x="1271" y="5232"/>
                      </a:cubicBezTo>
                      <a:lnTo>
                        <a:pt x="547" y="5518"/>
                      </a:lnTo>
                      <a:lnTo>
                        <a:pt x="547" y="5518"/>
                      </a:lnTo>
                      <a:lnTo>
                        <a:pt x="1580" y="5394"/>
                      </a:lnTo>
                      <a:lnTo>
                        <a:pt x="1564" y="5340"/>
                      </a:lnTo>
                      <a:lnTo>
                        <a:pt x="1903" y="5448"/>
                      </a:lnTo>
                      <a:lnTo>
                        <a:pt x="1857" y="5487"/>
                      </a:lnTo>
                      <a:lnTo>
                        <a:pt x="1680" y="5456"/>
                      </a:lnTo>
                      <a:lnTo>
                        <a:pt x="1819" y="5525"/>
                      </a:lnTo>
                      <a:lnTo>
                        <a:pt x="1356" y="5949"/>
                      </a:lnTo>
                      <a:lnTo>
                        <a:pt x="2011" y="5610"/>
                      </a:lnTo>
                      <a:lnTo>
                        <a:pt x="2550" y="5849"/>
                      </a:lnTo>
                      <a:cubicBezTo>
                        <a:pt x="2597" y="5949"/>
                        <a:pt x="2643" y="6041"/>
                        <a:pt x="2697" y="6142"/>
                      </a:cubicBezTo>
                      <a:lnTo>
                        <a:pt x="2142" y="6249"/>
                      </a:lnTo>
                      <a:lnTo>
                        <a:pt x="2766" y="6296"/>
                      </a:lnTo>
                      <a:cubicBezTo>
                        <a:pt x="2897" y="6550"/>
                        <a:pt x="3013" y="6804"/>
                        <a:pt x="3128" y="7066"/>
                      </a:cubicBezTo>
                      <a:cubicBezTo>
                        <a:pt x="3252" y="7344"/>
                        <a:pt x="3360" y="7621"/>
                        <a:pt x="3467" y="7906"/>
                      </a:cubicBezTo>
                      <a:cubicBezTo>
                        <a:pt x="3568" y="8191"/>
                        <a:pt x="3668" y="8476"/>
                        <a:pt x="3752" y="8761"/>
                      </a:cubicBezTo>
                      <a:lnTo>
                        <a:pt x="4122" y="8661"/>
                      </a:lnTo>
                      <a:cubicBezTo>
                        <a:pt x="4038" y="8291"/>
                        <a:pt x="3968" y="7906"/>
                        <a:pt x="3914" y="7528"/>
                      </a:cubicBezTo>
                      <a:cubicBezTo>
                        <a:pt x="3860" y="7166"/>
                        <a:pt x="3814" y="6812"/>
                        <a:pt x="3783" y="6450"/>
                      </a:cubicBezTo>
                      <a:cubicBezTo>
                        <a:pt x="3868" y="6319"/>
                        <a:pt x="3953" y="6180"/>
                        <a:pt x="4045" y="6049"/>
                      </a:cubicBezTo>
                      <a:lnTo>
                        <a:pt x="4600" y="5934"/>
                      </a:lnTo>
                      <a:lnTo>
                        <a:pt x="4508" y="5695"/>
                      </a:lnTo>
                      <a:lnTo>
                        <a:pt x="4107" y="5957"/>
                      </a:lnTo>
                      <a:cubicBezTo>
                        <a:pt x="4184" y="5826"/>
                        <a:pt x="4261" y="5710"/>
                        <a:pt x="4338" y="5579"/>
                      </a:cubicBezTo>
                      <a:cubicBezTo>
                        <a:pt x="4369" y="5525"/>
                        <a:pt x="4400" y="5471"/>
                        <a:pt x="4430" y="5417"/>
                      </a:cubicBezTo>
                      <a:lnTo>
                        <a:pt x="5047" y="5078"/>
                      </a:lnTo>
                      <a:lnTo>
                        <a:pt x="4592" y="5140"/>
                      </a:lnTo>
                      <a:cubicBezTo>
                        <a:pt x="4623" y="5094"/>
                        <a:pt x="4646" y="5055"/>
                        <a:pt x="4669" y="5009"/>
                      </a:cubicBezTo>
                      <a:cubicBezTo>
                        <a:pt x="4777" y="4816"/>
                        <a:pt x="4885" y="4624"/>
                        <a:pt x="4985" y="4423"/>
                      </a:cubicBezTo>
                      <a:lnTo>
                        <a:pt x="4985" y="4423"/>
                      </a:lnTo>
                      <a:cubicBezTo>
                        <a:pt x="4839" y="4593"/>
                        <a:pt x="4700" y="4762"/>
                        <a:pt x="4561" y="4940"/>
                      </a:cubicBezTo>
                      <a:cubicBezTo>
                        <a:pt x="4508" y="5017"/>
                        <a:pt x="4446" y="5094"/>
                        <a:pt x="4392" y="5171"/>
                      </a:cubicBezTo>
                      <a:lnTo>
                        <a:pt x="4346" y="5171"/>
                      </a:lnTo>
                      <a:lnTo>
                        <a:pt x="4361" y="5209"/>
                      </a:lnTo>
                      <a:cubicBezTo>
                        <a:pt x="4292" y="5302"/>
                        <a:pt x="4230" y="5379"/>
                        <a:pt x="4169" y="5471"/>
                      </a:cubicBezTo>
                      <a:cubicBezTo>
                        <a:pt x="4030" y="5664"/>
                        <a:pt x="3891" y="5849"/>
                        <a:pt x="3760" y="6041"/>
                      </a:cubicBezTo>
                      <a:cubicBezTo>
                        <a:pt x="3737" y="5595"/>
                        <a:pt x="3729" y="5148"/>
                        <a:pt x="3745" y="4708"/>
                      </a:cubicBezTo>
                      <a:cubicBezTo>
                        <a:pt x="3845" y="4593"/>
                        <a:pt x="3953" y="4477"/>
                        <a:pt x="4053" y="4362"/>
                      </a:cubicBezTo>
                      <a:lnTo>
                        <a:pt x="4623" y="4339"/>
                      </a:lnTo>
                      <a:lnTo>
                        <a:pt x="4569" y="4084"/>
                      </a:lnTo>
                      <a:lnTo>
                        <a:pt x="4130" y="4277"/>
                      </a:lnTo>
                      <a:cubicBezTo>
                        <a:pt x="4230" y="4169"/>
                        <a:pt x="4323" y="4061"/>
                        <a:pt x="4423" y="3953"/>
                      </a:cubicBezTo>
                      <a:cubicBezTo>
                        <a:pt x="4461" y="3907"/>
                        <a:pt x="4500" y="3853"/>
                        <a:pt x="4538" y="3807"/>
                      </a:cubicBezTo>
                      <a:lnTo>
                        <a:pt x="5201" y="3576"/>
                      </a:lnTo>
                      <a:lnTo>
                        <a:pt x="4746" y="3560"/>
                      </a:lnTo>
                      <a:lnTo>
                        <a:pt x="4847" y="3445"/>
                      </a:lnTo>
                      <a:cubicBezTo>
                        <a:pt x="4978" y="3268"/>
                        <a:pt x="5116" y="3098"/>
                        <a:pt x="5247" y="2913"/>
                      </a:cubicBezTo>
                      <a:lnTo>
                        <a:pt x="5247" y="2913"/>
                      </a:lnTo>
                      <a:cubicBezTo>
                        <a:pt x="5078" y="3060"/>
                        <a:pt x="4916" y="3206"/>
                        <a:pt x="4746" y="3352"/>
                      </a:cubicBezTo>
                      <a:cubicBezTo>
                        <a:pt x="4677" y="3422"/>
                        <a:pt x="4608" y="3483"/>
                        <a:pt x="4538" y="3545"/>
                      </a:cubicBezTo>
                      <a:lnTo>
                        <a:pt x="4492" y="3545"/>
                      </a:lnTo>
                      <a:lnTo>
                        <a:pt x="4500" y="3584"/>
                      </a:lnTo>
                      <a:cubicBezTo>
                        <a:pt x="4423" y="3661"/>
                        <a:pt x="4346" y="3730"/>
                        <a:pt x="4269" y="3807"/>
                      </a:cubicBezTo>
                      <a:cubicBezTo>
                        <a:pt x="4099" y="3977"/>
                        <a:pt x="3930" y="4146"/>
                        <a:pt x="3768" y="4316"/>
                      </a:cubicBezTo>
                      <a:cubicBezTo>
                        <a:pt x="3776" y="4231"/>
                        <a:pt x="3783" y="4146"/>
                        <a:pt x="3791" y="4061"/>
                      </a:cubicBezTo>
                      <a:cubicBezTo>
                        <a:pt x="3822" y="3684"/>
                        <a:pt x="3883" y="3314"/>
                        <a:pt x="3968" y="2944"/>
                      </a:cubicBezTo>
                      <a:cubicBezTo>
                        <a:pt x="4053" y="2875"/>
                        <a:pt x="4145" y="2798"/>
                        <a:pt x="4230" y="2721"/>
                      </a:cubicBezTo>
                      <a:cubicBezTo>
                        <a:pt x="4261" y="2690"/>
                        <a:pt x="4300" y="2659"/>
                        <a:pt x="4323" y="2628"/>
                      </a:cubicBezTo>
                      <a:lnTo>
                        <a:pt x="4639" y="2682"/>
                      </a:lnTo>
                      <a:lnTo>
                        <a:pt x="4639" y="2420"/>
                      </a:lnTo>
                      <a:lnTo>
                        <a:pt x="4538" y="2443"/>
                      </a:lnTo>
                      <a:cubicBezTo>
                        <a:pt x="4585" y="2397"/>
                        <a:pt x="4639" y="2351"/>
                        <a:pt x="4692" y="2305"/>
                      </a:cubicBezTo>
                      <a:cubicBezTo>
                        <a:pt x="4754" y="2243"/>
                        <a:pt x="4823" y="2174"/>
                        <a:pt x="4893" y="2112"/>
                      </a:cubicBezTo>
                      <a:lnTo>
                        <a:pt x="5363" y="2050"/>
                      </a:lnTo>
                      <a:lnTo>
                        <a:pt x="5039" y="1973"/>
                      </a:lnTo>
                      <a:cubicBezTo>
                        <a:pt x="5209" y="1796"/>
                        <a:pt x="5386" y="1611"/>
                        <a:pt x="5548" y="1419"/>
                      </a:cubicBezTo>
                      <a:lnTo>
                        <a:pt x="5548" y="1419"/>
                      </a:lnTo>
                      <a:cubicBezTo>
                        <a:pt x="5293" y="1580"/>
                        <a:pt x="5055" y="1750"/>
                        <a:pt x="4823" y="1919"/>
                      </a:cubicBezTo>
                      <a:lnTo>
                        <a:pt x="4677" y="1889"/>
                      </a:lnTo>
                      <a:lnTo>
                        <a:pt x="4662" y="2043"/>
                      </a:lnTo>
                      <a:lnTo>
                        <a:pt x="4538" y="2135"/>
                      </a:lnTo>
                      <a:cubicBezTo>
                        <a:pt x="4384" y="2258"/>
                        <a:pt x="4230" y="2382"/>
                        <a:pt x="4084" y="2513"/>
                      </a:cubicBezTo>
                      <a:cubicBezTo>
                        <a:pt x="4153" y="2281"/>
                        <a:pt x="4230" y="2050"/>
                        <a:pt x="4330" y="1827"/>
                      </a:cubicBezTo>
                      <a:cubicBezTo>
                        <a:pt x="4631" y="1110"/>
                        <a:pt x="5109" y="479"/>
                        <a:pt x="5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3"/>
                <p:cNvSpPr/>
                <p:nvPr/>
              </p:nvSpPr>
              <p:spPr>
                <a:xfrm>
                  <a:off x="-3828756" y="3023048"/>
                  <a:ext cx="424321" cy="895486"/>
                </a:xfrm>
                <a:custGeom>
                  <a:avLst/>
                  <a:gdLst/>
                  <a:ahLst/>
                  <a:cxnLst/>
                  <a:rect l="l" t="t" r="r" b="b"/>
                  <a:pathLst>
                    <a:path w="5145" h="10858" extrusionOk="0">
                      <a:moveTo>
                        <a:pt x="3306" y="0"/>
                      </a:moveTo>
                      <a:cubicBezTo>
                        <a:pt x="3024" y="0"/>
                        <a:pt x="2673" y="90"/>
                        <a:pt x="2242" y="290"/>
                      </a:cubicBezTo>
                      <a:cubicBezTo>
                        <a:pt x="0" y="1323"/>
                        <a:pt x="1333" y="3542"/>
                        <a:pt x="1742" y="5422"/>
                      </a:cubicBezTo>
                      <a:cubicBezTo>
                        <a:pt x="2134" y="7227"/>
                        <a:pt x="2966" y="10857"/>
                        <a:pt x="3557" y="10857"/>
                      </a:cubicBezTo>
                      <a:cubicBezTo>
                        <a:pt x="3581" y="10857"/>
                        <a:pt x="3606" y="10851"/>
                        <a:pt x="3629" y="10838"/>
                      </a:cubicBezTo>
                      <a:cubicBezTo>
                        <a:pt x="4230" y="10507"/>
                        <a:pt x="3722" y="7587"/>
                        <a:pt x="3937" y="5553"/>
                      </a:cubicBezTo>
                      <a:cubicBezTo>
                        <a:pt x="4124" y="3790"/>
                        <a:pt x="5145" y="0"/>
                        <a:pt x="3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3"/>
                <p:cNvSpPr/>
                <p:nvPr/>
              </p:nvSpPr>
              <p:spPr>
                <a:xfrm>
                  <a:off x="-3784963" y="3185436"/>
                  <a:ext cx="97977" cy="47752"/>
                </a:xfrm>
                <a:custGeom>
                  <a:avLst/>
                  <a:gdLst/>
                  <a:ahLst/>
                  <a:cxnLst/>
                  <a:rect l="l" t="t" r="r" b="b"/>
                  <a:pathLst>
                    <a:path w="1188" h="579" extrusionOk="0">
                      <a:moveTo>
                        <a:pt x="1187" y="1"/>
                      </a:moveTo>
                      <a:lnTo>
                        <a:pt x="1187" y="1"/>
                      </a:lnTo>
                      <a:cubicBezTo>
                        <a:pt x="1080" y="16"/>
                        <a:pt x="972" y="47"/>
                        <a:pt x="864" y="86"/>
                      </a:cubicBezTo>
                      <a:cubicBezTo>
                        <a:pt x="756" y="124"/>
                        <a:pt x="656" y="163"/>
                        <a:pt x="556" y="217"/>
                      </a:cubicBezTo>
                      <a:cubicBezTo>
                        <a:pt x="455" y="263"/>
                        <a:pt x="363" y="317"/>
                        <a:pt x="271" y="378"/>
                      </a:cubicBezTo>
                      <a:cubicBezTo>
                        <a:pt x="170" y="432"/>
                        <a:pt x="86" y="502"/>
                        <a:pt x="1" y="579"/>
                      </a:cubicBezTo>
                      <a:cubicBezTo>
                        <a:pt x="109" y="563"/>
                        <a:pt x="224" y="532"/>
                        <a:pt x="332" y="494"/>
                      </a:cubicBezTo>
                      <a:cubicBezTo>
                        <a:pt x="432" y="463"/>
                        <a:pt x="533" y="417"/>
                        <a:pt x="633" y="371"/>
                      </a:cubicBezTo>
                      <a:cubicBezTo>
                        <a:pt x="733" y="324"/>
                        <a:pt x="833" y="270"/>
                        <a:pt x="925" y="209"/>
                      </a:cubicBezTo>
                      <a:cubicBezTo>
                        <a:pt x="1018" y="147"/>
                        <a:pt x="1110" y="78"/>
                        <a:pt x="1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3"/>
                <p:cNvSpPr/>
                <p:nvPr/>
              </p:nvSpPr>
              <p:spPr>
                <a:xfrm>
                  <a:off x="-3603194" y="3228075"/>
                  <a:ext cx="159584" cy="75627"/>
                </a:xfrm>
                <a:custGeom>
                  <a:avLst/>
                  <a:gdLst/>
                  <a:ahLst/>
                  <a:cxnLst/>
                  <a:rect l="l" t="t" r="r" b="b"/>
                  <a:pathLst>
                    <a:path w="1935" h="917" extrusionOk="0">
                      <a:moveTo>
                        <a:pt x="1934" y="0"/>
                      </a:moveTo>
                      <a:lnTo>
                        <a:pt x="1934" y="0"/>
                      </a:lnTo>
                      <a:cubicBezTo>
                        <a:pt x="1757" y="46"/>
                        <a:pt x="1588" y="100"/>
                        <a:pt x="1418" y="170"/>
                      </a:cubicBezTo>
                      <a:cubicBezTo>
                        <a:pt x="1256" y="231"/>
                        <a:pt x="1087" y="301"/>
                        <a:pt x="933" y="378"/>
                      </a:cubicBezTo>
                      <a:cubicBezTo>
                        <a:pt x="771" y="455"/>
                        <a:pt x="609" y="539"/>
                        <a:pt x="455" y="624"/>
                      </a:cubicBezTo>
                      <a:cubicBezTo>
                        <a:pt x="301" y="709"/>
                        <a:pt x="147" y="809"/>
                        <a:pt x="0" y="917"/>
                      </a:cubicBezTo>
                      <a:cubicBezTo>
                        <a:pt x="178" y="871"/>
                        <a:pt x="347" y="817"/>
                        <a:pt x="517" y="747"/>
                      </a:cubicBezTo>
                      <a:cubicBezTo>
                        <a:pt x="678" y="686"/>
                        <a:pt x="840" y="609"/>
                        <a:pt x="1002" y="532"/>
                      </a:cubicBezTo>
                      <a:cubicBezTo>
                        <a:pt x="1164" y="462"/>
                        <a:pt x="1326" y="378"/>
                        <a:pt x="1480" y="293"/>
                      </a:cubicBezTo>
                      <a:cubicBezTo>
                        <a:pt x="1634" y="200"/>
                        <a:pt x="1788" y="108"/>
                        <a:pt x="1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3"/>
                <p:cNvSpPr/>
                <p:nvPr/>
              </p:nvSpPr>
              <p:spPr>
                <a:xfrm>
                  <a:off x="-3583483" y="3339907"/>
                  <a:ext cx="76947" cy="44535"/>
                </a:xfrm>
                <a:custGeom>
                  <a:avLst/>
                  <a:gdLst/>
                  <a:ahLst/>
                  <a:cxnLst/>
                  <a:rect l="l" t="t" r="r" b="b"/>
                  <a:pathLst>
                    <a:path w="933" h="540" extrusionOk="0">
                      <a:moveTo>
                        <a:pt x="933" y="0"/>
                      </a:moveTo>
                      <a:lnTo>
                        <a:pt x="933" y="0"/>
                      </a:lnTo>
                      <a:cubicBezTo>
                        <a:pt x="840" y="16"/>
                        <a:pt x="748" y="39"/>
                        <a:pt x="663" y="77"/>
                      </a:cubicBezTo>
                      <a:cubicBezTo>
                        <a:pt x="578" y="108"/>
                        <a:pt x="501" y="146"/>
                        <a:pt x="424" y="193"/>
                      </a:cubicBezTo>
                      <a:cubicBezTo>
                        <a:pt x="347" y="239"/>
                        <a:pt x="270" y="285"/>
                        <a:pt x="201" y="347"/>
                      </a:cubicBezTo>
                      <a:cubicBezTo>
                        <a:pt x="124" y="401"/>
                        <a:pt x="62" y="462"/>
                        <a:pt x="0" y="539"/>
                      </a:cubicBezTo>
                      <a:cubicBezTo>
                        <a:pt x="93" y="524"/>
                        <a:pt x="185" y="493"/>
                        <a:pt x="270" y="462"/>
                      </a:cubicBezTo>
                      <a:cubicBezTo>
                        <a:pt x="432" y="393"/>
                        <a:pt x="594" y="301"/>
                        <a:pt x="732" y="193"/>
                      </a:cubicBezTo>
                      <a:cubicBezTo>
                        <a:pt x="809" y="131"/>
                        <a:pt x="871" y="69"/>
                        <a:pt x="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3"/>
                <p:cNvSpPr/>
                <p:nvPr/>
              </p:nvSpPr>
              <p:spPr>
                <a:xfrm>
                  <a:off x="-3713790" y="3503203"/>
                  <a:ext cx="112575" cy="75710"/>
                </a:xfrm>
                <a:custGeom>
                  <a:avLst/>
                  <a:gdLst/>
                  <a:ahLst/>
                  <a:cxnLst/>
                  <a:rect l="l" t="t" r="r" b="b"/>
                  <a:pathLst>
                    <a:path w="1365" h="918" extrusionOk="0">
                      <a:moveTo>
                        <a:pt x="1365" y="0"/>
                      </a:moveTo>
                      <a:lnTo>
                        <a:pt x="1365" y="0"/>
                      </a:lnTo>
                      <a:cubicBezTo>
                        <a:pt x="1234" y="46"/>
                        <a:pt x="1110" y="108"/>
                        <a:pt x="987" y="177"/>
                      </a:cubicBezTo>
                      <a:cubicBezTo>
                        <a:pt x="864" y="247"/>
                        <a:pt x="748" y="316"/>
                        <a:pt x="640" y="393"/>
                      </a:cubicBezTo>
                      <a:cubicBezTo>
                        <a:pt x="409" y="547"/>
                        <a:pt x="193" y="724"/>
                        <a:pt x="1" y="917"/>
                      </a:cubicBezTo>
                      <a:cubicBezTo>
                        <a:pt x="139" y="879"/>
                        <a:pt x="263" y="825"/>
                        <a:pt x="386" y="755"/>
                      </a:cubicBezTo>
                      <a:cubicBezTo>
                        <a:pt x="509" y="686"/>
                        <a:pt x="625" y="617"/>
                        <a:pt x="733" y="540"/>
                      </a:cubicBezTo>
                      <a:cubicBezTo>
                        <a:pt x="848" y="463"/>
                        <a:pt x="956" y="378"/>
                        <a:pt x="1064" y="293"/>
                      </a:cubicBezTo>
                      <a:cubicBezTo>
                        <a:pt x="1172" y="201"/>
                        <a:pt x="1272" y="108"/>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3"/>
                <p:cNvSpPr/>
                <p:nvPr/>
              </p:nvSpPr>
              <p:spPr>
                <a:xfrm>
                  <a:off x="-3574576" y="3585758"/>
                  <a:ext cx="102348" cy="70019"/>
                </a:xfrm>
                <a:custGeom>
                  <a:avLst/>
                  <a:gdLst/>
                  <a:ahLst/>
                  <a:cxnLst/>
                  <a:rect l="l" t="t" r="r" b="b"/>
                  <a:pathLst>
                    <a:path w="1241" h="849" extrusionOk="0">
                      <a:moveTo>
                        <a:pt x="1241" y="1"/>
                      </a:moveTo>
                      <a:lnTo>
                        <a:pt x="1241" y="1"/>
                      </a:lnTo>
                      <a:cubicBezTo>
                        <a:pt x="1117" y="39"/>
                        <a:pt x="1002" y="93"/>
                        <a:pt x="894" y="155"/>
                      </a:cubicBezTo>
                      <a:cubicBezTo>
                        <a:pt x="778" y="217"/>
                        <a:pt x="678" y="278"/>
                        <a:pt x="570" y="348"/>
                      </a:cubicBezTo>
                      <a:cubicBezTo>
                        <a:pt x="470" y="417"/>
                        <a:pt x="370" y="494"/>
                        <a:pt x="278" y="579"/>
                      </a:cubicBezTo>
                      <a:cubicBezTo>
                        <a:pt x="177" y="656"/>
                        <a:pt x="85" y="748"/>
                        <a:pt x="0" y="848"/>
                      </a:cubicBezTo>
                      <a:cubicBezTo>
                        <a:pt x="123" y="802"/>
                        <a:pt x="239" y="756"/>
                        <a:pt x="355" y="694"/>
                      </a:cubicBezTo>
                      <a:cubicBezTo>
                        <a:pt x="462" y="633"/>
                        <a:pt x="570" y="571"/>
                        <a:pt x="670" y="502"/>
                      </a:cubicBezTo>
                      <a:cubicBezTo>
                        <a:pt x="771" y="425"/>
                        <a:pt x="871" y="348"/>
                        <a:pt x="971" y="271"/>
                      </a:cubicBezTo>
                      <a:cubicBezTo>
                        <a:pt x="1063" y="186"/>
                        <a:pt x="1156" y="93"/>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3"/>
                <p:cNvSpPr/>
                <p:nvPr/>
              </p:nvSpPr>
              <p:spPr>
                <a:xfrm>
                  <a:off x="-3595607" y="3046965"/>
                  <a:ext cx="94761" cy="71834"/>
                </a:xfrm>
                <a:custGeom>
                  <a:avLst/>
                  <a:gdLst/>
                  <a:ahLst/>
                  <a:cxnLst/>
                  <a:rect l="l" t="t" r="r" b="b"/>
                  <a:pathLst>
                    <a:path w="1149" h="871" extrusionOk="0">
                      <a:moveTo>
                        <a:pt x="340" y="345"/>
                      </a:moveTo>
                      <a:cubicBezTo>
                        <a:pt x="339" y="346"/>
                        <a:pt x="337" y="349"/>
                        <a:pt x="338" y="349"/>
                      </a:cubicBezTo>
                      <a:cubicBezTo>
                        <a:pt x="338" y="349"/>
                        <a:pt x="339" y="348"/>
                        <a:pt x="340" y="347"/>
                      </a:cubicBezTo>
                      <a:cubicBezTo>
                        <a:pt x="340" y="346"/>
                        <a:pt x="340" y="346"/>
                        <a:pt x="340" y="345"/>
                      </a:cubicBezTo>
                      <a:close/>
                      <a:moveTo>
                        <a:pt x="309" y="407"/>
                      </a:moveTo>
                      <a:cubicBezTo>
                        <a:pt x="308" y="410"/>
                        <a:pt x="307" y="415"/>
                        <a:pt x="307" y="415"/>
                      </a:cubicBezTo>
                      <a:cubicBezTo>
                        <a:pt x="307" y="415"/>
                        <a:pt x="308" y="413"/>
                        <a:pt x="309" y="409"/>
                      </a:cubicBezTo>
                      <a:lnTo>
                        <a:pt x="309" y="407"/>
                      </a:lnTo>
                      <a:close/>
                      <a:moveTo>
                        <a:pt x="177" y="406"/>
                      </a:moveTo>
                      <a:cubicBezTo>
                        <a:pt x="177" y="409"/>
                        <a:pt x="178" y="412"/>
                        <a:pt x="178" y="416"/>
                      </a:cubicBezTo>
                      <a:cubicBezTo>
                        <a:pt x="178" y="412"/>
                        <a:pt x="178" y="409"/>
                        <a:pt x="177" y="406"/>
                      </a:cubicBezTo>
                      <a:close/>
                      <a:moveTo>
                        <a:pt x="340" y="393"/>
                      </a:moveTo>
                      <a:lnTo>
                        <a:pt x="325" y="432"/>
                      </a:lnTo>
                      <a:cubicBezTo>
                        <a:pt x="325" y="432"/>
                        <a:pt x="327" y="423"/>
                        <a:pt x="329" y="417"/>
                      </a:cubicBezTo>
                      <a:lnTo>
                        <a:pt x="329" y="417"/>
                      </a:lnTo>
                      <a:cubicBezTo>
                        <a:pt x="332" y="413"/>
                        <a:pt x="335" y="405"/>
                        <a:pt x="340" y="393"/>
                      </a:cubicBezTo>
                      <a:close/>
                      <a:moveTo>
                        <a:pt x="378" y="432"/>
                      </a:moveTo>
                      <a:lnTo>
                        <a:pt x="378" y="432"/>
                      </a:lnTo>
                      <a:cubicBezTo>
                        <a:pt x="376" y="437"/>
                        <a:pt x="374" y="441"/>
                        <a:pt x="371" y="444"/>
                      </a:cubicBezTo>
                      <a:lnTo>
                        <a:pt x="371" y="444"/>
                      </a:lnTo>
                      <a:lnTo>
                        <a:pt x="378" y="432"/>
                      </a:lnTo>
                      <a:close/>
                      <a:moveTo>
                        <a:pt x="394" y="393"/>
                      </a:moveTo>
                      <a:cubicBezTo>
                        <a:pt x="386" y="416"/>
                        <a:pt x="371" y="432"/>
                        <a:pt x="378" y="432"/>
                      </a:cubicBezTo>
                      <a:lnTo>
                        <a:pt x="378" y="432"/>
                      </a:lnTo>
                      <a:lnTo>
                        <a:pt x="378" y="432"/>
                      </a:lnTo>
                      <a:cubicBezTo>
                        <a:pt x="374" y="439"/>
                        <a:pt x="369" y="446"/>
                        <a:pt x="365" y="453"/>
                      </a:cubicBezTo>
                      <a:lnTo>
                        <a:pt x="365" y="453"/>
                      </a:lnTo>
                      <a:cubicBezTo>
                        <a:pt x="361" y="458"/>
                        <a:pt x="359" y="462"/>
                        <a:pt x="356" y="466"/>
                      </a:cubicBezTo>
                      <a:lnTo>
                        <a:pt x="356" y="466"/>
                      </a:lnTo>
                      <a:cubicBezTo>
                        <a:pt x="364" y="437"/>
                        <a:pt x="379" y="415"/>
                        <a:pt x="394" y="393"/>
                      </a:cubicBezTo>
                      <a:close/>
                      <a:moveTo>
                        <a:pt x="314" y="470"/>
                      </a:moveTo>
                      <a:cubicBezTo>
                        <a:pt x="312" y="474"/>
                        <a:pt x="311" y="479"/>
                        <a:pt x="310" y="483"/>
                      </a:cubicBezTo>
                      <a:lnTo>
                        <a:pt x="310" y="483"/>
                      </a:lnTo>
                      <a:cubicBezTo>
                        <a:pt x="311" y="480"/>
                        <a:pt x="312" y="475"/>
                        <a:pt x="314" y="470"/>
                      </a:cubicBezTo>
                      <a:close/>
                      <a:moveTo>
                        <a:pt x="310" y="483"/>
                      </a:moveTo>
                      <a:cubicBezTo>
                        <a:pt x="309" y="487"/>
                        <a:pt x="308" y="489"/>
                        <a:pt x="308" y="489"/>
                      </a:cubicBezTo>
                      <a:cubicBezTo>
                        <a:pt x="308" y="489"/>
                        <a:pt x="308" y="488"/>
                        <a:pt x="309" y="486"/>
                      </a:cubicBezTo>
                      <a:cubicBezTo>
                        <a:pt x="309" y="485"/>
                        <a:pt x="309" y="484"/>
                        <a:pt x="310" y="483"/>
                      </a:cubicBezTo>
                      <a:close/>
                      <a:moveTo>
                        <a:pt x="386" y="506"/>
                      </a:moveTo>
                      <a:cubicBezTo>
                        <a:pt x="375" y="516"/>
                        <a:pt x="363" y="529"/>
                        <a:pt x="355" y="540"/>
                      </a:cubicBezTo>
                      <a:cubicBezTo>
                        <a:pt x="362" y="533"/>
                        <a:pt x="374" y="519"/>
                        <a:pt x="386" y="506"/>
                      </a:cubicBezTo>
                      <a:close/>
                      <a:moveTo>
                        <a:pt x="415" y="529"/>
                      </a:moveTo>
                      <a:lnTo>
                        <a:pt x="402" y="540"/>
                      </a:lnTo>
                      <a:cubicBezTo>
                        <a:pt x="407" y="537"/>
                        <a:pt x="411" y="533"/>
                        <a:pt x="415" y="529"/>
                      </a:cubicBezTo>
                      <a:close/>
                      <a:moveTo>
                        <a:pt x="385" y="546"/>
                      </a:moveTo>
                      <a:lnTo>
                        <a:pt x="385" y="546"/>
                      </a:lnTo>
                      <a:cubicBezTo>
                        <a:pt x="381" y="549"/>
                        <a:pt x="378" y="552"/>
                        <a:pt x="375" y="555"/>
                      </a:cubicBezTo>
                      <a:lnTo>
                        <a:pt x="378" y="555"/>
                      </a:lnTo>
                      <a:lnTo>
                        <a:pt x="385" y="546"/>
                      </a:lnTo>
                      <a:close/>
                      <a:moveTo>
                        <a:pt x="413" y="567"/>
                      </a:moveTo>
                      <a:cubicBezTo>
                        <a:pt x="411" y="568"/>
                        <a:pt x="410" y="570"/>
                        <a:pt x="408" y="571"/>
                      </a:cubicBezTo>
                      <a:lnTo>
                        <a:pt x="408" y="571"/>
                      </a:lnTo>
                      <a:lnTo>
                        <a:pt x="409" y="570"/>
                      </a:lnTo>
                      <a:cubicBezTo>
                        <a:pt x="411" y="569"/>
                        <a:pt x="412" y="568"/>
                        <a:pt x="413" y="567"/>
                      </a:cubicBezTo>
                      <a:close/>
                      <a:moveTo>
                        <a:pt x="594" y="563"/>
                      </a:moveTo>
                      <a:cubicBezTo>
                        <a:pt x="592" y="565"/>
                        <a:pt x="589" y="568"/>
                        <a:pt x="586" y="570"/>
                      </a:cubicBezTo>
                      <a:cubicBezTo>
                        <a:pt x="582" y="573"/>
                        <a:pt x="579" y="574"/>
                        <a:pt x="579" y="574"/>
                      </a:cubicBezTo>
                      <a:cubicBezTo>
                        <a:pt x="576" y="574"/>
                        <a:pt x="583" y="568"/>
                        <a:pt x="594" y="563"/>
                      </a:cubicBezTo>
                      <a:close/>
                      <a:moveTo>
                        <a:pt x="479" y="578"/>
                      </a:moveTo>
                      <a:lnTo>
                        <a:pt x="466" y="585"/>
                      </a:lnTo>
                      <a:lnTo>
                        <a:pt x="466" y="585"/>
                      </a:lnTo>
                      <a:cubicBezTo>
                        <a:pt x="473" y="584"/>
                        <a:pt x="479" y="578"/>
                        <a:pt x="479" y="578"/>
                      </a:cubicBezTo>
                      <a:close/>
                      <a:moveTo>
                        <a:pt x="550" y="573"/>
                      </a:moveTo>
                      <a:lnTo>
                        <a:pt x="550" y="573"/>
                      </a:lnTo>
                      <a:cubicBezTo>
                        <a:pt x="544" y="577"/>
                        <a:pt x="538" y="581"/>
                        <a:pt x="533" y="586"/>
                      </a:cubicBezTo>
                      <a:lnTo>
                        <a:pt x="533" y="586"/>
                      </a:lnTo>
                      <a:lnTo>
                        <a:pt x="550" y="573"/>
                      </a:lnTo>
                      <a:close/>
                      <a:moveTo>
                        <a:pt x="549" y="585"/>
                      </a:moveTo>
                      <a:cubicBezTo>
                        <a:pt x="546" y="586"/>
                        <a:pt x="545" y="586"/>
                        <a:pt x="548" y="586"/>
                      </a:cubicBezTo>
                      <a:lnTo>
                        <a:pt x="549" y="585"/>
                      </a:lnTo>
                      <a:close/>
                      <a:moveTo>
                        <a:pt x="466" y="585"/>
                      </a:moveTo>
                      <a:cubicBezTo>
                        <a:pt x="465" y="586"/>
                        <a:pt x="464" y="586"/>
                        <a:pt x="463" y="586"/>
                      </a:cubicBezTo>
                      <a:lnTo>
                        <a:pt x="463" y="586"/>
                      </a:lnTo>
                      <a:cubicBezTo>
                        <a:pt x="459" y="589"/>
                        <a:pt x="455" y="592"/>
                        <a:pt x="451" y="595"/>
                      </a:cubicBezTo>
                      <a:lnTo>
                        <a:pt x="451" y="595"/>
                      </a:lnTo>
                      <a:lnTo>
                        <a:pt x="466" y="585"/>
                      </a:lnTo>
                      <a:close/>
                      <a:moveTo>
                        <a:pt x="451" y="595"/>
                      </a:moveTo>
                      <a:lnTo>
                        <a:pt x="440" y="601"/>
                      </a:lnTo>
                      <a:cubicBezTo>
                        <a:pt x="444" y="599"/>
                        <a:pt x="447" y="597"/>
                        <a:pt x="451" y="595"/>
                      </a:cubicBezTo>
                      <a:close/>
                      <a:moveTo>
                        <a:pt x="428" y="588"/>
                      </a:moveTo>
                      <a:cubicBezTo>
                        <a:pt x="421" y="593"/>
                        <a:pt x="413" y="600"/>
                        <a:pt x="406" y="606"/>
                      </a:cubicBezTo>
                      <a:lnTo>
                        <a:pt x="406" y="606"/>
                      </a:lnTo>
                      <a:cubicBezTo>
                        <a:pt x="413" y="600"/>
                        <a:pt x="421" y="594"/>
                        <a:pt x="428" y="588"/>
                      </a:cubicBezTo>
                      <a:close/>
                      <a:moveTo>
                        <a:pt x="533" y="601"/>
                      </a:moveTo>
                      <a:lnTo>
                        <a:pt x="509" y="617"/>
                      </a:lnTo>
                      <a:lnTo>
                        <a:pt x="530" y="604"/>
                      </a:lnTo>
                      <a:lnTo>
                        <a:pt x="530" y="604"/>
                      </a:lnTo>
                      <a:lnTo>
                        <a:pt x="533" y="601"/>
                      </a:lnTo>
                      <a:close/>
                      <a:moveTo>
                        <a:pt x="406" y="606"/>
                      </a:moveTo>
                      <a:cubicBezTo>
                        <a:pt x="395" y="614"/>
                        <a:pt x="384" y="622"/>
                        <a:pt x="371" y="632"/>
                      </a:cubicBezTo>
                      <a:cubicBezTo>
                        <a:pt x="371" y="632"/>
                        <a:pt x="371" y="633"/>
                        <a:pt x="371" y="633"/>
                      </a:cubicBezTo>
                      <a:cubicBezTo>
                        <a:pt x="375" y="633"/>
                        <a:pt x="389" y="619"/>
                        <a:pt x="406" y="606"/>
                      </a:cubicBezTo>
                      <a:close/>
                      <a:moveTo>
                        <a:pt x="408" y="571"/>
                      </a:moveTo>
                      <a:lnTo>
                        <a:pt x="394" y="578"/>
                      </a:lnTo>
                      <a:cubicBezTo>
                        <a:pt x="371" y="601"/>
                        <a:pt x="348" y="624"/>
                        <a:pt x="325" y="647"/>
                      </a:cubicBezTo>
                      <a:cubicBezTo>
                        <a:pt x="341" y="636"/>
                        <a:pt x="377" y="598"/>
                        <a:pt x="408" y="571"/>
                      </a:cubicBezTo>
                      <a:close/>
                      <a:moveTo>
                        <a:pt x="586" y="709"/>
                      </a:moveTo>
                      <a:cubicBezTo>
                        <a:pt x="575" y="715"/>
                        <a:pt x="564" y="720"/>
                        <a:pt x="556" y="724"/>
                      </a:cubicBezTo>
                      <a:cubicBezTo>
                        <a:pt x="559" y="723"/>
                        <a:pt x="561" y="722"/>
                        <a:pt x="562" y="722"/>
                      </a:cubicBezTo>
                      <a:cubicBezTo>
                        <a:pt x="565" y="722"/>
                        <a:pt x="561" y="727"/>
                        <a:pt x="561" y="727"/>
                      </a:cubicBezTo>
                      <a:cubicBezTo>
                        <a:pt x="561" y="727"/>
                        <a:pt x="562" y="726"/>
                        <a:pt x="563" y="724"/>
                      </a:cubicBezTo>
                      <a:lnTo>
                        <a:pt x="586" y="709"/>
                      </a:lnTo>
                      <a:close/>
                      <a:moveTo>
                        <a:pt x="610" y="770"/>
                      </a:moveTo>
                      <a:lnTo>
                        <a:pt x="610" y="770"/>
                      </a:lnTo>
                      <a:cubicBezTo>
                        <a:pt x="604" y="771"/>
                        <a:pt x="595" y="773"/>
                        <a:pt x="586" y="775"/>
                      </a:cubicBezTo>
                      <a:lnTo>
                        <a:pt x="586" y="775"/>
                      </a:lnTo>
                      <a:lnTo>
                        <a:pt x="610" y="771"/>
                      </a:lnTo>
                      <a:cubicBezTo>
                        <a:pt x="610" y="770"/>
                        <a:pt x="610" y="770"/>
                        <a:pt x="610" y="770"/>
                      </a:cubicBezTo>
                      <a:close/>
                      <a:moveTo>
                        <a:pt x="586" y="775"/>
                      </a:moveTo>
                      <a:lnTo>
                        <a:pt x="571" y="778"/>
                      </a:lnTo>
                      <a:cubicBezTo>
                        <a:pt x="568" y="779"/>
                        <a:pt x="567" y="780"/>
                        <a:pt x="568" y="780"/>
                      </a:cubicBezTo>
                      <a:cubicBezTo>
                        <a:pt x="569" y="780"/>
                        <a:pt x="577" y="778"/>
                        <a:pt x="586" y="775"/>
                      </a:cubicBezTo>
                      <a:close/>
                      <a:moveTo>
                        <a:pt x="1027" y="783"/>
                      </a:moveTo>
                      <a:cubicBezTo>
                        <a:pt x="1026" y="783"/>
                        <a:pt x="1023" y="783"/>
                        <a:pt x="1018" y="786"/>
                      </a:cubicBezTo>
                      <a:cubicBezTo>
                        <a:pt x="1023" y="786"/>
                        <a:pt x="1028" y="783"/>
                        <a:pt x="1027" y="783"/>
                      </a:cubicBezTo>
                      <a:close/>
                      <a:moveTo>
                        <a:pt x="974" y="789"/>
                      </a:moveTo>
                      <a:lnTo>
                        <a:pt x="974" y="789"/>
                      </a:lnTo>
                      <a:cubicBezTo>
                        <a:pt x="971" y="790"/>
                        <a:pt x="967" y="792"/>
                        <a:pt x="964" y="794"/>
                      </a:cubicBezTo>
                      <a:lnTo>
                        <a:pt x="964" y="794"/>
                      </a:lnTo>
                      <a:cubicBezTo>
                        <a:pt x="969" y="792"/>
                        <a:pt x="973" y="790"/>
                        <a:pt x="974" y="789"/>
                      </a:cubicBezTo>
                      <a:close/>
                      <a:moveTo>
                        <a:pt x="170" y="0"/>
                      </a:moveTo>
                      <a:cubicBezTo>
                        <a:pt x="170" y="6"/>
                        <a:pt x="175" y="57"/>
                        <a:pt x="170" y="57"/>
                      </a:cubicBezTo>
                      <a:cubicBezTo>
                        <a:pt x="169" y="57"/>
                        <a:pt x="166" y="52"/>
                        <a:pt x="163" y="39"/>
                      </a:cubicBezTo>
                      <a:cubicBezTo>
                        <a:pt x="163" y="54"/>
                        <a:pt x="163" y="62"/>
                        <a:pt x="163" y="77"/>
                      </a:cubicBezTo>
                      <a:cubicBezTo>
                        <a:pt x="153" y="61"/>
                        <a:pt x="144" y="56"/>
                        <a:pt x="136" y="56"/>
                      </a:cubicBezTo>
                      <a:cubicBezTo>
                        <a:pt x="125" y="56"/>
                        <a:pt x="114" y="65"/>
                        <a:pt x="101" y="70"/>
                      </a:cubicBezTo>
                      <a:cubicBezTo>
                        <a:pt x="96" y="75"/>
                        <a:pt x="91" y="78"/>
                        <a:pt x="85" y="78"/>
                      </a:cubicBezTo>
                      <a:cubicBezTo>
                        <a:pt x="72" y="78"/>
                        <a:pt x="55" y="64"/>
                        <a:pt x="24" y="23"/>
                      </a:cubicBezTo>
                      <a:lnTo>
                        <a:pt x="24" y="23"/>
                      </a:lnTo>
                      <a:cubicBezTo>
                        <a:pt x="39" y="46"/>
                        <a:pt x="39" y="54"/>
                        <a:pt x="32" y="54"/>
                      </a:cubicBezTo>
                      <a:cubicBezTo>
                        <a:pt x="32" y="54"/>
                        <a:pt x="47" y="93"/>
                        <a:pt x="55" y="116"/>
                      </a:cubicBezTo>
                      <a:cubicBezTo>
                        <a:pt x="39" y="100"/>
                        <a:pt x="32" y="77"/>
                        <a:pt x="16" y="62"/>
                      </a:cubicBezTo>
                      <a:lnTo>
                        <a:pt x="16" y="62"/>
                      </a:lnTo>
                      <a:cubicBezTo>
                        <a:pt x="32" y="123"/>
                        <a:pt x="1" y="70"/>
                        <a:pt x="16" y="131"/>
                      </a:cubicBezTo>
                      <a:cubicBezTo>
                        <a:pt x="16" y="123"/>
                        <a:pt x="16" y="123"/>
                        <a:pt x="16" y="116"/>
                      </a:cubicBezTo>
                      <a:cubicBezTo>
                        <a:pt x="39" y="185"/>
                        <a:pt x="78" y="262"/>
                        <a:pt x="109" y="355"/>
                      </a:cubicBezTo>
                      <a:cubicBezTo>
                        <a:pt x="104" y="338"/>
                        <a:pt x="103" y="332"/>
                        <a:pt x="104" y="332"/>
                      </a:cubicBezTo>
                      <a:cubicBezTo>
                        <a:pt x="107" y="332"/>
                        <a:pt x="130" y="388"/>
                        <a:pt x="135" y="388"/>
                      </a:cubicBezTo>
                      <a:cubicBezTo>
                        <a:pt x="136" y="388"/>
                        <a:pt x="137" y="387"/>
                        <a:pt x="137" y="386"/>
                      </a:cubicBezTo>
                      <a:lnTo>
                        <a:pt x="137" y="386"/>
                      </a:lnTo>
                      <a:cubicBezTo>
                        <a:pt x="137" y="390"/>
                        <a:pt x="138" y="395"/>
                        <a:pt x="140" y="401"/>
                      </a:cubicBezTo>
                      <a:cubicBezTo>
                        <a:pt x="140" y="389"/>
                        <a:pt x="138" y="381"/>
                        <a:pt x="136" y="375"/>
                      </a:cubicBezTo>
                      <a:lnTo>
                        <a:pt x="136" y="375"/>
                      </a:lnTo>
                      <a:cubicBezTo>
                        <a:pt x="136" y="380"/>
                        <a:pt x="137" y="383"/>
                        <a:pt x="137" y="386"/>
                      </a:cubicBezTo>
                      <a:lnTo>
                        <a:pt x="137" y="386"/>
                      </a:lnTo>
                      <a:cubicBezTo>
                        <a:pt x="135" y="378"/>
                        <a:pt x="134" y="373"/>
                        <a:pt x="134" y="369"/>
                      </a:cubicBezTo>
                      <a:lnTo>
                        <a:pt x="134" y="369"/>
                      </a:lnTo>
                      <a:cubicBezTo>
                        <a:pt x="135" y="371"/>
                        <a:pt x="135" y="373"/>
                        <a:pt x="136" y="375"/>
                      </a:cubicBezTo>
                      <a:lnTo>
                        <a:pt x="136" y="375"/>
                      </a:lnTo>
                      <a:cubicBezTo>
                        <a:pt x="135" y="372"/>
                        <a:pt x="135" y="368"/>
                        <a:pt x="134" y="364"/>
                      </a:cubicBezTo>
                      <a:lnTo>
                        <a:pt x="134" y="364"/>
                      </a:lnTo>
                      <a:cubicBezTo>
                        <a:pt x="134" y="363"/>
                        <a:pt x="134" y="363"/>
                        <a:pt x="135" y="363"/>
                      </a:cubicBezTo>
                      <a:cubicBezTo>
                        <a:pt x="135" y="363"/>
                        <a:pt x="137" y="365"/>
                        <a:pt x="140" y="370"/>
                      </a:cubicBezTo>
                      <a:lnTo>
                        <a:pt x="140" y="378"/>
                      </a:lnTo>
                      <a:cubicBezTo>
                        <a:pt x="140" y="377"/>
                        <a:pt x="141" y="377"/>
                        <a:pt x="142" y="377"/>
                      </a:cubicBezTo>
                      <a:cubicBezTo>
                        <a:pt x="150" y="377"/>
                        <a:pt x="164" y="411"/>
                        <a:pt x="178" y="432"/>
                      </a:cubicBezTo>
                      <a:lnTo>
                        <a:pt x="171" y="390"/>
                      </a:lnTo>
                      <a:lnTo>
                        <a:pt x="171" y="390"/>
                      </a:lnTo>
                      <a:cubicBezTo>
                        <a:pt x="173" y="394"/>
                        <a:pt x="175" y="399"/>
                        <a:pt x="177" y="406"/>
                      </a:cubicBezTo>
                      <a:lnTo>
                        <a:pt x="177" y="406"/>
                      </a:lnTo>
                      <a:cubicBezTo>
                        <a:pt x="170" y="354"/>
                        <a:pt x="170" y="412"/>
                        <a:pt x="163" y="339"/>
                      </a:cubicBezTo>
                      <a:lnTo>
                        <a:pt x="163" y="339"/>
                      </a:lnTo>
                      <a:cubicBezTo>
                        <a:pt x="178" y="424"/>
                        <a:pt x="178" y="339"/>
                        <a:pt x="194" y="439"/>
                      </a:cubicBezTo>
                      <a:cubicBezTo>
                        <a:pt x="194" y="439"/>
                        <a:pt x="186" y="385"/>
                        <a:pt x="194" y="385"/>
                      </a:cubicBezTo>
                      <a:lnTo>
                        <a:pt x="201" y="416"/>
                      </a:lnTo>
                      <a:lnTo>
                        <a:pt x="201" y="378"/>
                      </a:lnTo>
                      <a:cubicBezTo>
                        <a:pt x="209" y="401"/>
                        <a:pt x="209" y="424"/>
                        <a:pt x="209" y="447"/>
                      </a:cubicBezTo>
                      <a:lnTo>
                        <a:pt x="209" y="455"/>
                      </a:lnTo>
                      <a:cubicBezTo>
                        <a:pt x="211" y="463"/>
                        <a:pt x="212" y="466"/>
                        <a:pt x="214" y="466"/>
                      </a:cubicBezTo>
                      <a:cubicBezTo>
                        <a:pt x="216" y="466"/>
                        <a:pt x="217" y="452"/>
                        <a:pt x="217" y="452"/>
                      </a:cubicBezTo>
                      <a:cubicBezTo>
                        <a:pt x="217" y="452"/>
                        <a:pt x="217" y="452"/>
                        <a:pt x="217" y="455"/>
                      </a:cubicBezTo>
                      <a:lnTo>
                        <a:pt x="217" y="432"/>
                      </a:lnTo>
                      <a:cubicBezTo>
                        <a:pt x="219" y="424"/>
                        <a:pt x="222" y="423"/>
                        <a:pt x="224" y="423"/>
                      </a:cubicBezTo>
                      <a:cubicBezTo>
                        <a:pt x="225" y="423"/>
                        <a:pt x="226" y="423"/>
                        <a:pt x="227" y="423"/>
                      </a:cubicBezTo>
                      <a:cubicBezTo>
                        <a:pt x="231" y="423"/>
                        <a:pt x="235" y="421"/>
                        <a:pt x="240" y="385"/>
                      </a:cubicBezTo>
                      <a:lnTo>
                        <a:pt x="240" y="362"/>
                      </a:lnTo>
                      <a:cubicBezTo>
                        <a:pt x="244" y="353"/>
                        <a:pt x="246" y="349"/>
                        <a:pt x="248" y="349"/>
                      </a:cubicBezTo>
                      <a:cubicBezTo>
                        <a:pt x="251" y="349"/>
                        <a:pt x="250" y="368"/>
                        <a:pt x="252" y="368"/>
                      </a:cubicBezTo>
                      <a:cubicBezTo>
                        <a:pt x="253" y="368"/>
                        <a:pt x="254" y="366"/>
                        <a:pt x="255" y="362"/>
                      </a:cubicBezTo>
                      <a:cubicBezTo>
                        <a:pt x="255" y="350"/>
                        <a:pt x="260" y="337"/>
                        <a:pt x="262" y="337"/>
                      </a:cubicBezTo>
                      <a:cubicBezTo>
                        <a:pt x="263" y="337"/>
                        <a:pt x="263" y="338"/>
                        <a:pt x="263" y="339"/>
                      </a:cubicBezTo>
                      <a:cubicBezTo>
                        <a:pt x="263" y="362"/>
                        <a:pt x="263" y="385"/>
                        <a:pt x="263" y="416"/>
                      </a:cubicBezTo>
                      <a:cubicBezTo>
                        <a:pt x="271" y="370"/>
                        <a:pt x="271" y="378"/>
                        <a:pt x="286" y="301"/>
                      </a:cubicBezTo>
                      <a:lnTo>
                        <a:pt x="286" y="339"/>
                      </a:lnTo>
                      <a:cubicBezTo>
                        <a:pt x="286" y="316"/>
                        <a:pt x="286" y="301"/>
                        <a:pt x="294" y="278"/>
                      </a:cubicBezTo>
                      <a:lnTo>
                        <a:pt x="294" y="278"/>
                      </a:lnTo>
                      <a:cubicBezTo>
                        <a:pt x="286" y="308"/>
                        <a:pt x="294" y="331"/>
                        <a:pt x="286" y="378"/>
                      </a:cubicBezTo>
                      <a:cubicBezTo>
                        <a:pt x="286" y="395"/>
                        <a:pt x="287" y="400"/>
                        <a:pt x="289" y="400"/>
                      </a:cubicBezTo>
                      <a:cubicBezTo>
                        <a:pt x="292" y="400"/>
                        <a:pt x="298" y="371"/>
                        <a:pt x="299" y="371"/>
                      </a:cubicBezTo>
                      <a:lnTo>
                        <a:pt x="299" y="371"/>
                      </a:lnTo>
                      <a:cubicBezTo>
                        <a:pt x="299" y="371"/>
                        <a:pt x="298" y="382"/>
                        <a:pt x="294" y="416"/>
                      </a:cubicBezTo>
                      <a:cubicBezTo>
                        <a:pt x="317" y="316"/>
                        <a:pt x="294" y="362"/>
                        <a:pt x="301" y="339"/>
                      </a:cubicBezTo>
                      <a:cubicBezTo>
                        <a:pt x="309" y="318"/>
                        <a:pt x="316" y="277"/>
                        <a:pt x="317" y="277"/>
                      </a:cubicBezTo>
                      <a:cubicBezTo>
                        <a:pt x="317" y="277"/>
                        <a:pt x="317" y="277"/>
                        <a:pt x="317" y="278"/>
                      </a:cubicBezTo>
                      <a:cubicBezTo>
                        <a:pt x="325" y="285"/>
                        <a:pt x="301" y="401"/>
                        <a:pt x="309" y="401"/>
                      </a:cubicBezTo>
                      <a:lnTo>
                        <a:pt x="309" y="407"/>
                      </a:lnTo>
                      <a:lnTo>
                        <a:pt x="309" y="407"/>
                      </a:lnTo>
                      <a:cubicBezTo>
                        <a:pt x="310" y="404"/>
                        <a:pt x="311" y="402"/>
                        <a:pt x="311" y="402"/>
                      </a:cubicBezTo>
                      <a:cubicBezTo>
                        <a:pt x="312" y="402"/>
                        <a:pt x="311" y="405"/>
                        <a:pt x="309" y="416"/>
                      </a:cubicBezTo>
                      <a:cubicBezTo>
                        <a:pt x="325" y="362"/>
                        <a:pt x="309" y="416"/>
                        <a:pt x="332" y="347"/>
                      </a:cubicBezTo>
                      <a:lnTo>
                        <a:pt x="332" y="347"/>
                      </a:lnTo>
                      <a:lnTo>
                        <a:pt x="325" y="362"/>
                      </a:lnTo>
                      <a:cubicBezTo>
                        <a:pt x="331" y="350"/>
                        <a:pt x="353" y="291"/>
                        <a:pt x="356" y="291"/>
                      </a:cubicBezTo>
                      <a:cubicBezTo>
                        <a:pt x="357" y="291"/>
                        <a:pt x="357" y="294"/>
                        <a:pt x="355" y="301"/>
                      </a:cubicBezTo>
                      <a:cubicBezTo>
                        <a:pt x="348" y="315"/>
                        <a:pt x="341" y="336"/>
                        <a:pt x="340" y="345"/>
                      </a:cubicBezTo>
                      <a:lnTo>
                        <a:pt x="340" y="345"/>
                      </a:lnTo>
                      <a:cubicBezTo>
                        <a:pt x="341" y="344"/>
                        <a:pt x="341" y="344"/>
                        <a:pt x="341" y="344"/>
                      </a:cubicBezTo>
                      <a:cubicBezTo>
                        <a:pt x="342" y="344"/>
                        <a:pt x="343" y="346"/>
                        <a:pt x="340" y="355"/>
                      </a:cubicBezTo>
                      <a:cubicBezTo>
                        <a:pt x="317" y="432"/>
                        <a:pt x="325" y="370"/>
                        <a:pt x="309" y="424"/>
                      </a:cubicBezTo>
                      <a:cubicBezTo>
                        <a:pt x="308" y="430"/>
                        <a:pt x="307" y="432"/>
                        <a:pt x="308" y="432"/>
                      </a:cubicBezTo>
                      <a:cubicBezTo>
                        <a:pt x="308" y="432"/>
                        <a:pt x="312" y="419"/>
                        <a:pt x="314" y="419"/>
                      </a:cubicBezTo>
                      <a:cubicBezTo>
                        <a:pt x="315" y="419"/>
                        <a:pt x="315" y="427"/>
                        <a:pt x="309" y="455"/>
                      </a:cubicBezTo>
                      <a:cubicBezTo>
                        <a:pt x="320" y="420"/>
                        <a:pt x="323" y="411"/>
                        <a:pt x="324" y="411"/>
                      </a:cubicBezTo>
                      <a:cubicBezTo>
                        <a:pt x="325" y="411"/>
                        <a:pt x="324" y="422"/>
                        <a:pt x="326" y="422"/>
                      </a:cubicBezTo>
                      <a:cubicBezTo>
                        <a:pt x="326" y="422"/>
                        <a:pt x="326" y="421"/>
                        <a:pt x="327" y="421"/>
                      </a:cubicBezTo>
                      <a:lnTo>
                        <a:pt x="327" y="421"/>
                      </a:lnTo>
                      <a:lnTo>
                        <a:pt x="309" y="462"/>
                      </a:lnTo>
                      <a:cubicBezTo>
                        <a:pt x="314" y="453"/>
                        <a:pt x="316" y="449"/>
                        <a:pt x="317" y="449"/>
                      </a:cubicBezTo>
                      <a:cubicBezTo>
                        <a:pt x="319" y="449"/>
                        <a:pt x="317" y="460"/>
                        <a:pt x="314" y="470"/>
                      </a:cubicBezTo>
                      <a:lnTo>
                        <a:pt x="314" y="470"/>
                      </a:lnTo>
                      <a:cubicBezTo>
                        <a:pt x="322" y="444"/>
                        <a:pt x="334" y="420"/>
                        <a:pt x="340" y="401"/>
                      </a:cubicBezTo>
                      <a:cubicBezTo>
                        <a:pt x="344" y="393"/>
                        <a:pt x="347" y="390"/>
                        <a:pt x="348" y="390"/>
                      </a:cubicBezTo>
                      <a:cubicBezTo>
                        <a:pt x="352" y="390"/>
                        <a:pt x="309" y="494"/>
                        <a:pt x="315" y="494"/>
                      </a:cubicBezTo>
                      <a:cubicBezTo>
                        <a:pt x="316" y="494"/>
                        <a:pt x="316" y="494"/>
                        <a:pt x="317" y="493"/>
                      </a:cubicBezTo>
                      <a:cubicBezTo>
                        <a:pt x="317" y="478"/>
                        <a:pt x="325" y="462"/>
                        <a:pt x="332" y="447"/>
                      </a:cubicBezTo>
                      <a:lnTo>
                        <a:pt x="332" y="447"/>
                      </a:lnTo>
                      <a:cubicBezTo>
                        <a:pt x="332" y="462"/>
                        <a:pt x="325" y="478"/>
                        <a:pt x="317" y="501"/>
                      </a:cubicBezTo>
                      <a:cubicBezTo>
                        <a:pt x="323" y="484"/>
                        <a:pt x="333" y="466"/>
                        <a:pt x="341" y="449"/>
                      </a:cubicBezTo>
                      <a:lnTo>
                        <a:pt x="341" y="449"/>
                      </a:lnTo>
                      <a:cubicBezTo>
                        <a:pt x="340" y="450"/>
                        <a:pt x="340" y="451"/>
                        <a:pt x="340" y="451"/>
                      </a:cubicBezTo>
                      <a:cubicBezTo>
                        <a:pt x="342" y="451"/>
                        <a:pt x="364" y="406"/>
                        <a:pt x="371" y="394"/>
                      </a:cubicBezTo>
                      <a:lnTo>
                        <a:pt x="371" y="394"/>
                      </a:lnTo>
                      <a:lnTo>
                        <a:pt x="348" y="439"/>
                      </a:lnTo>
                      <a:cubicBezTo>
                        <a:pt x="347" y="443"/>
                        <a:pt x="347" y="445"/>
                        <a:pt x="347" y="445"/>
                      </a:cubicBezTo>
                      <a:cubicBezTo>
                        <a:pt x="351" y="445"/>
                        <a:pt x="382" y="380"/>
                        <a:pt x="386" y="380"/>
                      </a:cubicBezTo>
                      <a:cubicBezTo>
                        <a:pt x="387" y="380"/>
                        <a:pt x="387" y="382"/>
                        <a:pt x="386" y="385"/>
                      </a:cubicBezTo>
                      <a:lnTo>
                        <a:pt x="355" y="447"/>
                      </a:lnTo>
                      <a:lnTo>
                        <a:pt x="340" y="478"/>
                      </a:lnTo>
                      <a:cubicBezTo>
                        <a:pt x="351" y="462"/>
                        <a:pt x="355" y="457"/>
                        <a:pt x="356" y="457"/>
                      </a:cubicBezTo>
                      <a:cubicBezTo>
                        <a:pt x="357" y="457"/>
                        <a:pt x="356" y="462"/>
                        <a:pt x="355" y="468"/>
                      </a:cubicBezTo>
                      <a:lnTo>
                        <a:pt x="355" y="468"/>
                      </a:lnTo>
                      <a:cubicBezTo>
                        <a:pt x="353" y="473"/>
                        <a:pt x="351" y="479"/>
                        <a:pt x="348" y="486"/>
                      </a:cubicBezTo>
                      <a:lnTo>
                        <a:pt x="359" y="465"/>
                      </a:lnTo>
                      <a:lnTo>
                        <a:pt x="359" y="465"/>
                      </a:lnTo>
                      <a:cubicBezTo>
                        <a:pt x="360" y="464"/>
                        <a:pt x="361" y="463"/>
                        <a:pt x="363" y="460"/>
                      </a:cubicBezTo>
                      <a:lnTo>
                        <a:pt x="363" y="460"/>
                      </a:lnTo>
                      <a:cubicBezTo>
                        <a:pt x="368" y="454"/>
                        <a:pt x="374" y="447"/>
                        <a:pt x="378" y="447"/>
                      </a:cubicBezTo>
                      <a:cubicBezTo>
                        <a:pt x="366" y="463"/>
                        <a:pt x="357" y="479"/>
                        <a:pt x="348" y="493"/>
                      </a:cubicBezTo>
                      <a:lnTo>
                        <a:pt x="348" y="493"/>
                      </a:lnTo>
                      <a:lnTo>
                        <a:pt x="348" y="486"/>
                      </a:lnTo>
                      <a:cubicBezTo>
                        <a:pt x="341" y="498"/>
                        <a:pt x="340" y="502"/>
                        <a:pt x="341" y="502"/>
                      </a:cubicBezTo>
                      <a:cubicBezTo>
                        <a:pt x="341" y="502"/>
                        <a:pt x="341" y="501"/>
                        <a:pt x="342" y="501"/>
                      </a:cubicBezTo>
                      <a:lnTo>
                        <a:pt x="342" y="501"/>
                      </a:lnTo>
                      <a:lnTo>
                        <a:pt x="325" y="524"/>
                      </a:lnTo>
                      <a:cubicBezTo>
                        <a:pt x="331" y="518"/>
                        <a:pt x="337" y="509"/>
                        <a:pt x="344" y="498"/>
                      </a:cubicBezTo>
                      <a:lnTo>
                        <a:pt x="344" y="498"/>
                      </a:lnTo>
                      <a:cubicBezTo>
                        <a:pt x="343" y="499"/>
                        <a:pt x="342" y="500"/>
                        <a:pt x="342" y="501"/>
                      </a:cubicBezTo>
                      <a:lnTo>
                        <a:pt x="342" y="501"/>
                      </a:lnTo>
                      <a:lnTo>
                        <a:pt x="346" y="496"/>
                      </a:lnTo>
                      <a:lnTo>
                        <a:pt x="346" y="496"/>
                      </a:lnTo>
                      <a:cubicBezTo>
                        <a:pt x="345" y="497"/>
                        <a:pt x="345" y="497"/>
                        <a:pt x="344" y="498"/>
                      </a:cubicBezTo>
                      <a:lnTo>
                        <a:pt x="344" y="498"/>
                      </a:lnTo>
                      <a:cubicBezTo>
                        <a:pt x="346" y="496"/>
                        <a:pt x="348" y="493"/>
                        <a:pt x="348" y="493"/>
                      </a:cubicBezTo>
                      <a:lnTo>
                        <a:pt x="348" y="493"/>
                      </a:lnTo>
                      <a:lnTo>
                        <a:pt x="348" y="493"/>
                      </a:lnTo>
                      <a:lnTo>
                        <a:pt x="348" y="493"/>
                      </a:lnTo>
                      <a:cubicBezTo>
                        <a:pt x="340" y="509"/>
                        <a:pt x="332" y="532"/>
                        <a:pt x="325" y="540"/>
                      </a:cubicBezTo>
                      <a:cubicBezTo>
                        <a:pt x="324" y="541"/>
                        <a:pt x="324" y="542"/>
                        <a:pt x="324" y="542"/>
                      </a:cubicBezTo>
                      <a:cubicBezTo>
                        <a:pt x="325" y="542"/>
                        <a:pt x="351" y="504"/>
                        <a:pt x="356" y="504"/>
                      </a:cubicBezTo>
                      <a:cubicBezTo>
                        <a:pt x="356" y="504"/>
                        <a:pt x="356" y="505"/>
                        <a:pt x="355" y="509"/>
                      </a:cubicBezTo>
                      <a:cubicBezTo>
                        <a:pt x="355" y="509"/>
                        <a:pt x="363" y="501"/>
                        <a:pt x="363" y="501"/>
                      </a:cubicBezTo>
                      <a:lnTo>
                        <a:pt x="363" y="501"/>
                      </a:lnTo>
                      <a:cubicBezTo>
                        <a:pt x="363" y="506"/>
                        <a:pt x="352" y="526"/>
                        <a:pt x="355" y="526"/>
                      </a:cubicBezTo>
                      <a:cubicBezTo>
                        <a:pt x="356" y="526"/>
                        <a:pt x="361" y="521"/>
                        <a:pt x="371" y="509"/>
                      </a:cubicBezTo>
                      <a:lnTo>
                        <a:pt x="371" y="509"/>
                      </a:lnTo>
                      <a:lnTo>
                        <a:pt x="332" y="563"/>
                      </a:lnTo>
                      <a:cubicBezTo>
                        <a:pt x="348" y="547"/>
                        <a:pt x="386" y="493"/>
                        <a:pt x="409" y="478"/>
                      </a:cubicBezTo>
                      <a:cubicBezTo>
                        <a:pt x="411" y="476"/>
                        <a:pt x="412" y="475"/>
                        <a:pt x="412" y="475"/>
                      </a:cubicBezTo>
                      <a:lnTo>
                        <a:pt x="412" y="475"/>
                      </a:lnTo>
                      <a:cubicBezTo>
                        <a:pt x="413" y="475"/>
                        <a:pt x="400" y="490"/>
                        <a:pt x="386" y="506"/>
                      </a:cubicBezTo>
                      <a:lnTo>
                        <a:pt x="386" y="506"/>
                      </a:lnTo>
                      <a:cubicBezTo>
                        <a:pt x="396" y="496"/>
                        <a:pt x="406" y="489"/>
                        <a:pt x="409" y="489"/>
                      </a:cubicBezTo>
                      <a:cubicBezTo>
                        <a:pt x="412" y="489"/>
                        <a:pt x="411" y="495"/>
                        <a:pt x="402" y="509"/>
                      </a:cubicBezTo>
                      <a:cubicBezTo>
                        <a:pt x="386" y="529"/>
                        <a:pt x="384" y="533"/>
                        <a:pt x="383" y="533"/>
                      </a:cubicBezTo>
                      <a:cubicBezTo>
                        <a:pt x="382" y="533"/>
                        <a:pt x="381" y="532"/>
                        <a:pt x="378" y="532"/>
                      </a:cubicBezTo>
                      <a:lnTo>
                        <a:pt x="355" y="563"/>
                      </a:lnTo>
                      <a:cubicBezTo>
                        <a:pt x="332" y="586"/>
                        <a:pt x="309" y="601"/>
                        <a:pt x="294" y="632"/>
                      </a:cubicBezTo>
                      <a:cubicBezTo>
                        <a:pt x="336" y="582"/>
                        <a:pt x="340" y="582"/>
                        <a:pt x="344" y="582"/>
                      </a:cubicBezTo>
                      <a:cubicBezTo>
                        <a:pt x="347" y="582"/>
                        <a:pt x="350" y="582"/>
                        <a:pt x="369" y="561"/>
                      </a:cubicBezTo>
                      <a:lnTo>
                        <a:pt x="369" y="561"/>
                      </a:lnTo>
                      <a:cubicBezTo>
                        <a:pt x="370" y="559"/>
                        <a:pt x="373" y="557"/>
                        <a:pt x="375" y="555"/>
                      </a:cubicBezTo>
                      <a:lnTo>
                        <a:pt x="374" y="555"/>
                      </a:lnTo>
                      <a:cubicBezTo>
                        <a:pt x="379" y="549"/>
                        <a:pt x="386" y="541"/>
                        <a:pt x="394" y="532"/>
                      </a:cubicBezTo>
                      <a:lnTo>
                        <a:pt x="394" y="532"/>
                      </a:lnTo>
                      <a:lnTo>
                        <a:pt x="385" y="546"/>
                      </a:lnTo>
                      <a:lnTo>
                        <a:pt x="385" y="546"/>
                      </a:lnTo>
                      <a:cubicBezTo>
                        <a:pt x="403" y="528"/>
                        <a:pt x="427" y="506"/>
                        <a:pt x="432" y="506"/>
                      </a:cubicBezTo>
                      <a:cubicBezTo>
                        <a:pt x="433" y="506"/>
                        <a:pt x="433" y="507"/>
                        <a:pt x="432" y="509"/>
                      </a:cubicBezTo>
                      <a:cubicBezTo>
                        <a:pt x="427" y="514"/>
                        <a:pt x="422" y="522"/>
                        <a:pt x="415" y="529"/>
                      </a:cubicBezTo>
                      <a:lnTo>
                        <a:pt x="415" y="529"/>
                      </a:lnTo>
                      <a:lnTo>
                        <a:pt x="432" y="516"/>
                      </a:lnTo>
                      <a:lnTo>
                        <a:pt x="432" y="516"/>
                      </a:lnTo>
                      <a:cubicBezTo>
                        <a:pt x="432" y="516"/>
                        <a:pt x="421" y="528"/>
                        <a:pt x="417" y="532"/>
                      </a:cubicBezTo>
                      <a:lnTo>
                        <a:pt x="425" y="532"/>
                      </a:lnTo>
                      <a:lnTo>
                        <a:pt x="479" y="493"/>
                      </a:lnTo>
                      <a:lnTo>
                        <a:pt x="479" y="493"/>
                      </a:lnTo>
                      <a:cubicBezTo>
                        <a:pt x="459" y="513"/>
                        <a:pt x="439" y="533"/>
                        <a:pt x="434" y="533"/>
                      </a:cubicBezTo>
                      <a:cubicBezTo>
                        <a:pt x="433" y="533"/>
                        <a:pt x="432" y="533"/>
                        <a:pt x="432" y="532"/>
                      </a:cubicBezTo>
                      <a:cubicBezTo>
                        <a:pt x="402" y="562"/>
                        <a:pt x="395" y="571"/>
                        <a:pt x="397" y="571"/>
                      </a:cubicBezTo>
                      <a:cubicBezTo>
                        <a:pt x="399" y="571"/>
                        <a:pt x="412" y="561"/>
                        <a:pt x="419" y="557"/>
                      </a:cubicBezTo>
                      <a:lnTo>
                        <a:pt x="419" y="557"/>
                      </a:lnTo>
                      <a:cubicBezTo>
                        <a:pt x="418" y="557"/>
                        <a:pt x="417" y="557"/>
                        <a:pt x="417" y="557"/>
                      </a:cubicBezTo>
                      <a:cubicBezTo>
                        <a:pt x="415" y="557"/>
                        <a:pt x="417" y="555"/>
                        <a:pt x="425" y="547"/>
                      </a:cubicBezTo>
                      <a:cubicBezTo>
                        <a:pt x="439" y="536"/>
                        <a:pt x="446" y="532"/>
                        <a:pt x="449" y="532"/>
                      </a:cubicBezTo>
                      <a:cubicBezTo>
                        <a:pt x="453" y="532"/>
                        <a:pt x="445" y="542"/>
                        <a:pt x="440" y="547"/>
                      </a:cubicBezTo>
                      <a:cubicBezTo>
                        <a:pt x="437" y="547"/>
                        <a:pt x="429" y="551"/>
                        <a:pt x="424" y="554"/>
                      </a:cubicBezTo>
                      <a:lnTo>
                        <a:pt x="424" y="554"/>
                      </a:lnTo>
                      <a:cubicBezTo>
                        <a:pt x="423" y="554"/>
                        <a:pt x="423" y="554"/>
                        <a:pt x="423" y="554"/>
                      </a:cubicBezTo>
                      <a:cubicBezTo>
                        <a:pt x="423" y="554"/>
                        <a:pt x="421" y="555"/>
                        <a:pt x="419" y="557"/>
                      </a:cubicBezTo>
                      <a:lnTo>
                        <a:pt x="419" y="557"/>
                      </a:lnTo>
                      <a:cubicBezTo>
                        <a:pt x="420" y="556"/>
                        <a:pt x="422" y="555"/>
                        <a:pt x="424" y="554"/>
                      </a:cubicBezTo>
                      <a:lnTo>
                        <a:pt x="424" y="554"/>
                      </a:lnTo>
                      <a:cubicBezTo>
                        <a:pt x="424" y="555"/>
                        <a:pt x="421" y="559"/>
                        <a:pt x="413" y="567"/>
                      </a:cubicBezTo>
                      <a:lnTo>
                        <a:pt x="413" y="567"/>
                      </a:lnTo>
                      <a:cubicBezTo>
                        <a:pt x="423" y="558"/>
                        <a:pt x="433" y="551"/>
                        <a:pt x="440" y="547"/>
                      </a:cubicBezTo>
                      <a:lnTo>
                        <a:pt x="440" y="547"/>
                      </a:lnTo>
                      <a:cubicBezTo>
                        <a:pt x="436" y="552"/>
                        <a:pt x="434" y="556"/>
                        <a:pt x="437" y="556"/>
                      </a:cubicBezTo>
                      <a:cubicBezTo>
                        <a:pt x="440" y="556"/>
                        <a:pt x="446" y="554"/>
                        <a:pt x="456" y="547"/>
                      </a:cubicBezTo>
                      <a:lnTo>
                        <a:pt x="456" y="547"/>
                      </a:lnTo>
                      <a:cubicBezTo>
                        <a:pt x="430" y="568"/>
                        <a:pt x="425" y="571"/>
                        <a:pt x="426" y="571"/>
                      </a:cubicBezTo>
                      <a:cubicBezTo>
                        <a:pt x="427" y="571"/>
                        <a:pt x="430" y="570"/>
                        <a:pt x="432" y="570"/>
                      </a:cubicBezTo>
                      <a:lnTo>
                        <a:pt x="378" y="617"/>
                      </a:lnTo>
                      <a:cubicBezTo>
                        <a:pt x="402" y="601"/>
                        <a:pt x="425" y="586"/>
                        <a:pt x="448" y="570"/>
                      </a:cubicBezTo>
                      <a:lnTo>
                        <a:pt x="448" y="570"/>
                      </a:lnTo>
                      <a:cubicBezTo>
                        <a:pt x="441" y="577"/>
                        <a:pt x="435" y="583"/>
                        <a:pt x="428" y="588"/>
                      </a:cubicBezTo>
                      <a:lnTo>
                        <a:pt x="428" y="588"/>
                      </a:lnTo>
                      <a:cubicBezTo>
                        <a:pt x="436" y="582"/>
                        <a:pt x="444" y="578"/>
                        <a:pt x="448" y="578"/>
                      </a:cubicBezTo>
                      <a:cubicBezTo>
                        <a:pt x="442" y="587"/>
                        <a:pt x="441" y="590"/>
                        <a:pt x="443" y="590"/>
                      </a:cubicBezTo>
                      <a:cubicBezTo>
                        <a:pt x="447" y="590"/>
                        <a:pt x="462" y="580"/>
                        <a:pt x="486" y="570"/>
                      </a:cubicBezTo>
                      <a:lnTo>
                        <a:pt x="486" y="570"/>
                      </a:lnTo>
                      <a:cubicBezTo>
                        <a:pt x="479" y="574"/>
                        <a:pt x="471" y="580"/>
                        <a:pt x="463" y="586"/>
                      </a:cubicBezTo>
                      <a:lnTo>
                        <a:pt x="463" y="586"/>
                      </a:lnTo>
                      <a:cubicBezTo>
                        <a:pt x="479" y="578"/>
                        <a:pt x="509" y="555"/>
                        <a:pt x="533" y="547"/>
                      </a:cubicBezTo>
                      <a:cubicBezTo>
                        <a:pt x="542" y="541"/>
                        <a:pt x="545" y="538"/>
                        <a:pt x="546" y="538"/>
                      </a:cubicBezTo>
                      <a:cubicBezTo>
                        <a:pt x="548" y="538"/>
                        <a:pt x="495" y="579"/>
                        <a:pt x="501" y="579"/>
                      </a:cubicBezTo>
                      <a:cubicBezTo>
                        <a:pt x="502" y="579"/>
                        <a:pt x="507" y="577"/>
                        <a:pt x="517" y="570"/>
                      </a:cubicBezTo>
                      <a:lnTo>
                        <a:pt x="517" y="570"/>
                      </a:lnTo>
                      <a:cubicBezTo>
                        <a:pt x="509" y="586"/>
                        <a:pt x="486" y="593"/>
                        <a:pt x="471" y="609"/>
                      </a:cubicBezTo>
                      <a:cubicBezTo>
                        <a:pt x="517" y="586"/>
                        <a:pt x="502" y="593"/>
                        <a:pt x="563" y="563"/>
                      </a:cubicBezTo>
                      <a:lnTo>
                        <a:pt x="563" y="563"/>
                      </a:lnTo>
                      <a:lnTo>
                        <a:pt x="550" y="573"/>
                      </a:lnTo>
                      <a:lnTo>
                        <a:pt x="550" y="573"/>
                      </a:lnTo>
                      <a:cubicBezTo>
                        <a:pt x="585" y="548"/>
                        <a:pt x="624" y="530"/>
                        <a:pt x="664" y="516"/>
                      </a:cubicBezTo>
                      <a:lnTo>
                        <a:pt x="702" y="486"/>
                      </a:lnTo>
                      <a:lnTo>
                        <a:pt x="733" y="478"/>
                      </a:lnTo>
                      <a:lnTo>
                        <a:pt x="733" y="478"/>
                      </a:lnTo>
                      <a:cubicBezTo>
                        <a:pt x="723" y="483"/>
                        <a:pt x="712" y="488"/>
                        <a:pt x="702" y="493"/>
                      </a:cubicBezTo>
                      <a:lnTo>
                        <a:pt x="702" y="493"/>
                      </a:lnTo>
                      <a:cubicBezTo>
                        <a:pt x="671" y="516"/>
                        <a:pt x="648" y="532"/>
                        <a:pt x="617" y="547"/>
                      </a:cubicBezTo>
                      <a:lnTo>
                        <a:pt x="648" y="524"/>
                      </a:lnTo>
                      <a:lnTo>
                        <a:pt x="648" y="524"/>
                      </a:lnTo>
                      <a:cubicBezTo>
                        <a:pt x="617" y="540"/>
                        <a:pt x="579" y="563"/>
                        <a:pt x="556" y="578"/>
                      </a:cubicBezTo>
                      <a:lnTo>
                        <a:pt x="571" y="570"/>
                      </a:lnTo>
                      <a:lnTo>
                        <a:pt x="571" y="570"/>
                      </a:lnTo>
                      <a:lnTo>
                        <a:pt x="549" y="585"/>
                      </a:lnTo>
                      <a:lnTo>
                        <a:pt x="549" y="585"/>
                      </a:lnTo>
                      <a:cubicBezTo>
                        <a:pt x="553" y="584"/>
                        <a:pt x="562" y="582"/>
                        <a:pt x="571" y="578"/>
                      </a:cubicBezTo>
                      <a:lnTo>
                        <a:pt x="571" y="578"/>
                      </a:lnTo>
                      <a:lnTo>
                        <a:pt x="530" y="604"/>
                      </a:lnTo>
                      <a:lnTo>
                        <a:pt x="530" y="604"/>
                      </a:lnTo>
                      <a:lnTo>
                        <a:pt x="502" y="632"/>
                      </a:lnTo>
                      <a:cubicBezTo>
                        <a:pt x="563" y="601"/>
                        <a:pt x="625" y="570"/>
                        <a:pt x="687" y="555"/>
                      </a:cubicBezTo>
                      <a:lnTo>
                        <a:pt x="687" y="555"/>
                      </a:lnTo>
                      <a:cubicBezTo>
                        <a:pt x="640" y="578"/>
                        <a:pt x="617" y="593"/>
                        <a:pt x="563" y="624"/>
                      </a:cubicBezTo>
                      <a:cubicBezTo>
                        <a:pt x="582" y="611"/>
                        <a:pt x="584" y="607"/>
                        <a:pt x="579" y="607"/>
                      </a:cubicBezTo>
                      <a:cubicBezTo>
                        <a:pt x="572" y="607"/>
                        <a:pt x="547" y="618"/>
                        <a:pt x="546" y="618"/>
                      </a:cubicBezTo>
                      <a:cubicBezTo>
                        <a:pt x="546" y="618"/>
                        <a:pt x="546" y="617"/>
                        <a:pt x="548" y="617"/>
                      </a:cubicBezTo>
                      <a:lnTo>
                        <a:pt x="548" y="617"/>
                      </a:lnTo>
                      <a:cubicBezTo>
                        <a:pt x="533" y="624"/>
                        <a:pt x="517" y="632"/>
                        <a:pt x="509" y="640"/>
                      </a:cubicBezTo>
                      <a:lnTo>
                        <a:pt x="550" y="622"/>
                      </a:lnTo>
                      <a:lnTo>
                        <a:pt x="550" y="622"/>
                      </a:lnTo>
                      <a:cubicBezTo>
                        <a:pt x="534" y="631"/>
                        <a:pt x="523" y="643"/>
                        <a:pt x="517" y="655"/>
                      </a:cubicBezTo>
                      <a:cubicBezTo>
                        <a:pt x="564" y="622"/>
                        <a:pt x="574" y="618"/>
                        <a:pt x="581" y="618"/>
                      </a:cubicBezTo>
                      <a:cubicBezTo>
                        <a:pt x="584" y="618"/>
                        <a:pt x="586" y="618"/>
                        <a:pt x="589" y="618"/>
                      </a:cubicBezTo>
                      <a:cubicBezTo>
                        <a:pt x="592" y="618"/>
                        <a:pt x="596" y="618"/>
                        <a:pt x="602" y="617"/>
                      </a:cubicBezTo>
                      <a:lnTo>
                        <a:pt x="602" y="617"/>
                      </a:lnTo>
                      <a:cubicBezTo>
                        <a:pt x="577" y="629"/>
                        <a:pt x="552" y="642"/>
                        <a:pt x="547" y="642"/>
                      </a:cubicBezTo>
                      <a:cubicBezTo>
                        <a:pt x="546" y="642"/>
                        <a:pt x="547" y="641"/>
                        <a:pt x="548" y="640"/>
                      </a:cubicBezTo>
                      <a:lnTo>
                        <a:pt x="548" y="640"/>
                      </a:lnTo>
                      <a:cubicBezTo>
                        <a:pt x="536" y="647"/>
                        <a:pt x="533" y="650"/>
                        <a:pt x="534" y="650"/>
                      </a:cubicBezTo>
                      <a:cubicBezTo>
                        <a:pt x="538" y="650"/>
                        <a:pt x="571" y="634"/>
                        <a:pt x="592" y="624"/>
                      </a:cubicBezTo>
                      <a:lnTo>
                        <a:pt x="586" y="624"/>
                      </a:lnTo>
                      <a:cubicBezTo>
                        <a:pt x="591" y="623"/>
                        <a:pt x="594" y="623"/>
                        <a:pt x="597" y="622"/>
                      </a:cubicBezTo>
                      <a:lnTo>
                        <a:pt x="597" y="622"/>
                      </a:lnTo>
                      <a:cubicBezTo>
                        <a:pt x="595" y="623"/>
                        <a:pt x="594" y="624"/>
                        <a:pt x="592" y="624"/>
                      </a:cubicBezTo>
                      <a:lnTo>
                        <a:pt x="602" y="624"/>
                      </a:lnTo>
                      <a:cubicBezTo>
                        <a:pt x="602" y="624"/>
                        <a:pt x="603" y="624"/>
                        <a:pt x="603" y="623"/>
                      </a:cubicBezTo>
                      <a:lnTo>
                        <a:pt x="603" y="623"/>
                      </a:lnTo>
                      <a:cubicBezTo>
                        <a:pt x="603" y="623"/>
                        <a:pt x="601" y="622"/>
                        <a:pt x="599" y="622"/>
                      </a:cubicBezTo>
                      <a:cubicBezTo>
                        <a:pt x="598" y="622"/>
                        <a:pt x="597" y="622"/>
                        <a:pt x="597" y="622"/>
                      </a:cubicBezTo>
                      <a:lnTo>
                        <a:pt x="597" y="622"/>
                      </a:lnTo>
                      <a:cubicBezTo>
                        <a:pt x="603" y="619"/>
                        <a:pt x="608" y="617"/>
                        <a:pt x="610" y="617"/>
                      </a:cubicBezTo>
                      <a:cubicBezTo>
                        <a:pt x="611" y="617"/>
                        <a:pt x="609" y="619"/>
                        <a:pt x="603" y="623"/>
                      </a:cubicBezTo>
                      <a:lnTo>
                        <a:pt x="603" y="623"/>
                      </a:lnTo>
                      <a:cubicBezTo>
                        <a:pt x="605" y="627"/>
                        <a:pt x="591" y="637"/>
                        <a:pt x="571" y="647"/>
                      </a:cubicBezTo>
                      <a:cubicBezTo>
                        <a:pt x="568" y="651"/>
                        <a:pt x="570" y="654"/>
                        <a:pt x="581" y="654"/>
                      </a:cubicBezTo>
                      <a:cubicBezTo>
                        <a:pt x="593" y="654"/>
                        <a:pt x="617" y="649"/>
                        <a:pt x="656" y="632"/>
                      </a:cubicBezTo>
                      <a:lnTo>
                        <a:pt x="656" y="632"/>
                      </a:lnTo>
                      <a:lnTo>
                        <a:pt x="556" y="678"/>
                      </a:lnTo>
                      <a:cubicBezTo>
                        <a:pt x="640" y="647"/>
                        <a:pt x="725" y="609"/>
                        <a:pt x="810" y="578"/>
                      </a:cubicBezTo>
                      <a:lnTo>
                        <a:pt x="810" y="578"/>
                      </a:lnTo>
                      <a:cubicBezTo>
                        <a:pt x="748" y="609"/>
                        <a:pt x="594" y="678"/>
                        <a:pt x="556" y="694"/>
                      </a:cubicBezTo>
                      <a:cubicBezTo>
                        <a:pt x="548" y="701"/>
                        <a:pt x="540" y="701"/>
                        <a:pt x="563" y="701"/>
                      </a:cubicBezTo>
                      <a:cubicBezTo>
                        <a:pt x="567" y="697"/>
                        <a:pt x="592" y="685"/>
                        <a:pt x="614" y="674"/>
                      </a:cubicBezTo>
                      <a:lnTo>
                        <a:pt x="614" y="674"/>
                      </a:lnTo>
                      <a:cubicBezTo>
                        <a:pt x="601" y="682"/>
                        <a:pt x="604" y="684"/>
                        <a:pt x="563" y="709"/>
                      </a:cubicBezTo>
                      <a:cubicBezTo>
                        <a:pt x="602" y="686"/>
                        <a:pt x="633" y="670"/>
                        <a:pt x="679" y="663"/>
                      </a:cubicBezTo>
                      <a:lnTo>
                        <a:pt x="679" y="663"/>
                      </a:lnTo>
                      <a:lnTo>
                        <a:pt x="563" y="709"/>
                      </a:lnTo>
                      <a:lnTo>
                        <a:pt x="667" y="672"/>
                      </a:lnTo>
                      <a:lnTo>
                        <a:pt x="667" y="672"/>
                      </a:lnTo>
                      <a:cubicBezTo>
                        <a:pt x="648" y="679"/>
                        <a:pt x="615" y="695"/>
                        <a:pt x="586" y="709"/>
                      </a:cubicBezTo>
                      <a:lnTo>
                        <a:pt x="586" y="709"/>
                      </a:lnTo>
                      <a:cubicBezTo>
                        <a:pt x="586" y="709"/>
                        <a:pt x="586" y="709"/>
                        <a:pt x="586" y="709"/>
                      </a:cubicBezTo>
                      <a:lnTo>
                        <a:pt x="586" y="709"/>
                      </a:lnTo>
                      <a:lnTo>
                        <a:pt x="586" y="709"/>
                      </a:lnTo>
                      <a:lnTo>
                        <a:pt x="586" y="709"/>
                      </a:lnTo>
                      <a:cubicBezTo>
                        <a:pt x="586" y="709"/>
                        <a:pt x="586" y="709"/>
                        <a:pt x="586" y="709"/>
                      </a:cubicBezTo>
                      <a:lnTo>
                        <a:pt x="586" y="709"/>
                      </a:lnTo>
                      <a:cubicBezTo>
                        <a:pt x="586" y="711"/>
                        <a:pt x="587" y="711"/>
                        <a:pt x="590" y="711"/>
                      </a:cubicBezTo>
                      <a:cubicBezTo>
                        <a:pt x="610" y="711"/>
                        <a:pt x="717" y="670"/>
                        <a:pt x="731" y="670"/>
                      </a:cubicBezTo>
                      <a:cubicBezTo>
                        <a:pt x="732" y="670"/>
                        <a:pt x="733" y="670"/>
                        <a:pt x="733" y="670"/>
                      </a:cubicBezTo>
                      <a:cubicBezTo>
                        <a:pt x="687" y="686"/>
                        <a:pt x="640" y="709"/>
                        <a:pt x="594" y="732"/>
                      </a:cubicBezTo>
                      <a:cubicBezTo>
                        <a:pt x="687" y="694"/>
                        <a:pt x="787" y="663"/>
                        <a:pt x="887" y="632"/>
                      </a:cubicBezTo>
                      <a:lnTo>
                        <a:pt x="887" y="632"/>
                      </a:lnTo>
                      <a:lnTo>
                        <a:pt x="856" y="647"/>
                      </a:lnTo>
                      <a:lnTo>
                        <a:pt x="895" y="640"/>
                      </a:lnTo>
                      <a:lnTo>
                        <a:pt x="579" y="740"/>
                      </a:lnTo>
                      <a:cubicBezTo>
                        <a:pt x="556" y="755"/>
                        <a:pt x="548" y="755"/>
                        <a:pt x="548" y="755"/>
                      </a:cubicBezTo>
                      <a:cubicBezTo>
                        <a:pt x="540" y="763"/>
                        <a:pt x="525" y="771"/>
                        <a:pt x="509" y="771"/>
                      </a:cubicBezTo>
                      <a:lnTo>
                        <a:pt x="494" y="786"/>
                      </a:lnTo>
                      <a:cubicBezTo>
                        <a:pt x="556" y="763"/>
                        <a:pt x="556" y="771"/>
                        <a:pt x="610" y="755"/>
                      </a:cubicBezTo>
                      <a:lnTo>
                        <a:pt x="610" y="755"/>
                      </a:lnTo>
                      <a:lnTo>
                        <a:pt x="540" y="763"/>
                      </a:lnTo>
                      <a:cubicBezTo>
                        <a:pt x="595" y="742"/>
                        <a:pt x="693" y="716"/>
                        <a:pt x="708" y="716"/>
                      </a:cubicBezTo>
                      <a:cubicBezTo>
                        <a:pt x="710" y="716"/>
                        <a:pt x="711" y="716"/>
                        <a:pt x="710" y="717"/>
                      </a:cubicBezTo>
                      <a:cubicBezTo>
                        <a:pt x="687" y="732"/>
                        <a:pt x="602" y="755"/>
                        <a:pt x="579" y="771"/>
                      </a:cubicBezTo>
                      <a:cubicBezTo>
                        <a:pt x="590" y="767"/>
                        <a:pt x="600" y="765"/>
                        <a:pt x="606" y="765"/>
                      </a:cubicBezTo>
                      <a:cubicBezTo>
                        <a:pt x="611" y="765"/>
                        <a:pt x="613" y="767"/>
                        <a:pt x="610" y="770"/>
                      </a:cubicBezTo>
                      <a:lnTo>
                        <a:pt x="610" y="770"/>
                      </a:lnTo>
                      <a:cubicBezTo>
                        <a:pt x="612" y="770"/>
                        <a:pt x="614" y="770"/>
                        <a:pt x="615" y="770"/>
                      </a:cubicBezTo>
                      <a:cubicBezTo>
                        <a:pt x="619" y="770"/>
                        <a:pt x="617" y="772"/>
                        <a:pt x="602" y="778"/>
                      </a:cubicBezTo>
                      <a:cubicBezTo>
                        <a:pt x="602" y="778"/>
                        <a:pt x="578" y="788"/>
                        <a:pt x="563" y="794"/>
                      </a:cubicBezTo>
                      <a:lnTo>
                        <a:pt x="563" y="794"/>
                      </a:lnTo>
                      <a:cubicBezTo>
                        <a:pt x="625" y="771"/>
                        <a:pt x="841" y="694"/>
                        <a:pt x="895" y="678"/>
                      </a:cubicBezTo>
                      <a:lnTo>
                        <a:pt x="895" y="678"/>
                      </a:lnTo>
                      <a:cubicBezTo>
                        <a:pt x="895" y="678"/>
                        <a:pt x="833" y="709"/>
                        <a:pt x="802" y="724"/>
                      </a:cubicBezTo>
                      <a:cubicBezTo>
                        <a:pt x="748" y="748"/>
                        <a:pt x="671" y="763"/>
                        <a:pt x="625" y="786"/>
                      </a:cubicBezTo>
                      <a:lnTo>
                        <a:pt x="664" y="771"/>
                      </a:lnTo>
                      <a:lnTo>
                        <a:pt x="664" y="771"/>
                      </a:lnTo>
                      <a:cubicBezTo>
                        <a:pt x="656" y="778"/>
                        <a:pt x="617" y="786"/>
                        <a:pt x="625" y="794"/>
                      </a:cubicBezTo>
                      <a:lnTo>
                        <a:pt x="625" y="794"/>
                      </a:lnTo>
                      <a:cubicBezTo>
                        <a:pt x="644" y="787"/>
                        <a:pt x="651" y="785"/>
                        <a:pt x="654" y="785"/>
                      </a:cubicBezTo>
                      <a:cubicBezTo>
                        <a:pt x="657" y="785"/>
                        <a:pt x="653" y="788"/>
                        <a:pt x="655" y="788"/>
                      </a:cubicBezTo>
                      <a:cubicBezTo>
                        <a:pt x="657" y="788"/>
                        <a:pt x="662" y="786"/>
                        <a:pt x="679" y="778"/>
                      </a:cubicBezTo>
                      <a:cubicBezTo>
                        <a:pt x="694" y="778"/>
                        <a:pt x="664" y="786"/>
                        <a:pt x="671" y="786"/>
                      </a:cubicBezTo>
                      <a:cubicBezTo>
                        <a:pt x="717" y="771"/>
                        <a:pt x="771" y="755"/>
                        <a:pt x="825" y="748"/>
                      </a:cubicBezTo>
                      <a:lnTo>
                        <a:pt x="825" y="748"/>
                      </a:lnTo>
                      <a:lnTo>
                        <a:pt x="779" y="763"/>
                      </a:lnTo>
                      <a:cubicBezTo>
                        <a:pt x="779" y="778"/>
                        <a:pt x="756" y="794"/>
                        <a:pt x="756" y="801"/>
                      </a:cubicBezTo>
                      <a:cubicBezTo>
                        <a:pt x="733" y="809"/>
                        <a:pt x="717" y="817"/>
                        <a:pt x="694" y="825"/>
                      </a:cubicBezTo>
                      <a:cubicBezTo>
                        <a:pt x="705" y="825"/>
                        <a:pt x="715" y="821"/>
                        <a:pt x="723" y="821"/>
                      </a:cubicBezTo>
                      <a:cubicBezTo>
                        <a:pt x="724" y="821"/>
                        <a:pt x="725" y="821"/>
                        <a:pt x="726" y="821"/>
                      </a:cubicBezTo>
                      <a:lnTo>
                        <a:pt x="726" y="821"/>
                      </a:lnTo>
                      <a:cubicBezTo>
                        <a:pt x="786" y="800"/>
                        <a:pt x="852" y="786"/>
                        <a:pt x="918" y="778"/>
                      </a:cubicBezTo>
                      <a:cubicBezTo>
                        <a:pt x="937" y="778"/>
                        <a:pt x="889" y="794"/>
                        <a:pt x="879" y="795"/>
                      </a:cubicBezTo>
                      <a:lnTo>
                        <a:pt x="879" y="795"/>
                      </a:lnTo>
                      <a:cubicBezTo>
                        <a:pt x="879" y="795"/>
                        <a:pt x="879" y="794"/>
                        <a:pt x="879" y="794"/>
                      </a:cubicBezTo>
                      <a:lnTo>
                        <a:pt x="879" y="794"/>
                      </a:lnTo>
                      <a:cubicBezTo>
                        <a:pt x="877" y="795"/>
                        <a:pt x="877" y="795"/>
                        <a:pt x="878" y="795"/>
                      </a:cubicBezTo>
                      <a:cubicBezTo>
                        <a:pt x="878" y="795"/>
                        <a:pt x="878" y="795"/>
                        <a:pt x="879" y="795"/>
                      </a:cubicBezTo>
                      <a:lnTo>
                        <a:pt x="879" y="795"/>
                      </a:lnTo>
                      <a:cubicBezTo>
                        <a:pt x="879" y="799"/>
                        <a:pt x="884" y="800"/>
                        <a:pt x="892" y="800"/>
                      </a:cubicBezTo>
                      <a:cubicBezTo>
                        <a:pt x="916" y="800"/>
                        <a:pt x="966" y="787"/>
                        <a:pt x="975" y="787"/>
                      </a:cubicBezTo>
                      <a:cubicBezTo>
                        <a:pt x="976" y="787"/>
                        <a:pt x="976" y="788"/>
                        <a:pt x="974" y="789"/>
                      </a:cubicBezTo>
                      <a:lnTo>
                        <a:pt x="974" y="789"/>
                      </a:lnTo>
                      <a:cubicBezTo>
                        <a:pt x="1002" y="777"/>
                        <a:pt x="1030" y="771"/>
                        <a:pt x="1064" y="771"/>
                      </a:cubicBezTo>
                      <a:lnTo>
                        <a:pt x="1064" y="763"/>
                      </a:lnTo>
                      <a:cubicBezTo>
                        <a:pt x="1080" y="748"/>
                        <a:pt x="1087" y="740"/>
                        <a:pt x="1072" y="740"/>
                      </a:cubicBezTo>
                      <a:cubicBezTo>
                        <a:pt x="1074" y="737"/>
                        <a:pt x="1070" y="736"/>
                        <a:pt x="1064" y="736"/>
                      </a:cubicBezTo>
                      <a:cubicBezTo>
                        <a:pt x="1053" y="736"/>
                        <a:pt x="1036" y="740"/>
                        <a:pt x="1056" y="740"/>
                      </a:cubicBezTo>
                      <a:lnTo>
                        <a:pt x="1041" y="740"/>
                      </a:lnTo>
                      <a:cubicBezTo>
                        <a:pt x="1041" y="732"/>
                        <a:pt x="964" y="740"/>
                        <a:pt x="1041" y="709"/>
                      </a:cubicBezTo>
                      <a:cubicBezTo>
                        <a:pt x="1026" y="709"/>
                        <a:pt x="1010" y="709"/>
                        <a:pt x="1026" y="694"/>
                      </a:cubicBezTo>
                      <a:lnTo>
                        <a:pt x="1056" y="686"/>
                      </a:lnTo>
                      <a:cubicBezTo>
                        <a:pt x="1043" y="686"/>
                        <a:pt x="1078" y="662"/>
                        <a:pt x="1059" y="662"/>
                      </a:cubicBezTo>
                      <a:cubicBezTo>
                        <a:pt x="1056" y="662"/>
                        <a:pt x="1053" y="662"/>
                        <a:pt x="1049" y="663"/>
                      </a:cubicBezTo>
                      <a:cubicBezTo>
                        <a:pt x="1149" y="632"/>
                        <a:pt x="1064" y="632"/>
                        <a:pt x="1080" y="624"/>
                      </a:cubicBezTo>
                      <a:lnTo>
                        <a:pt x="1080" y="624"/>
                      </a:lnTo>
                      <a:lnTo>
                        <a:pt x="1033" y="640"/>
                      </a:lnTo>
                      <a:cubicBezTo>
                        <a:pt x="1033" y="632"/>
                        <a:pt x="1018" y="632"/>
                        <a:pt x="995" y="624"/>
                      </a:cubicBezTo>
                      <a:lnTo>
                        <a:pt x="956" y="640"/>
                      </a:lnTo>
                      <a:cubicBezTo>
                        <a:pt x="952" y="641"/>
                        <a:pt x="949" y="641"/>
                        <a:pt x="947" y="641"/>
                      </a:cubicBezTo>
                      <a:cubicBezTo>
                        <a:pt x="930" y="641"/>
                        <a:pt x="979" y="616"/>
                        <a:pt x="972" y="609"/>
                      </a:cubicBezTo>
                      <a:cubicBezTo>
                        <a:pt x="1007" y="590"/>
                        <a:pt x="1000" y="586"/>
                        <a:pt x="983" y="586"/>
                      </a:cubicBezTo>
                      <a:cubicBezTo>
                        <a:pt x="975" y="586"/>
                        <a:pt x="964" y="587"/>
                        <a:pt x="956" y="587"/>
                      </a:cubicBezTo>
                      <a:cubicBezTo>
                        <a:pt x="941" y="587"/>
                        <a:pt x="933" y="585"/>
                        <a:pt x="956" y="570"/>
                      </a:cubicBezTo>
                      <a:lnTo>
                        <a:pt x="941" y="570"/>
                      </a:lnTo>
                      <a:lnTo>
                        <a:pt x="979" y="547"/>
                      </a:lnTo>
                      <a:cubicBezTo>
                        <a:pt x="982" y="546"/>
                        <a:pt x="983" y="545"/>
                        <a:pt x="983" y="545"/>
                      </a:cubicBezTo>
                      <a:cubicBezTo>
                        <a:pt x="981" y="545"/>
                        <a:pt x="951" y="558"/>
                        <a:pt x="925" y="570"/>
                      </a:cubicBezTo>
                      <a:lnTo>
                        <a:pt x="902" y="578"/>
                      </a:lnTo>
                      <a:cubicBezTo>
                        <a:pt x="933" y="563"/>
                        <a:pt x="925" y="563"/>
                        <a:pt x="920" y="563"/>
                      </a:cubicBezTo>
                      <a:cubicBezTo>
                        <a:pt x="914" y="563"/>
                        <a:pt x="910" y="563"/>
                        <a:pt x="949" y="547"/>
                      </a:cubicBezTo>
                      <a:lnTo>
                        <a:pt x="949" y="547"/>
                      </a:lnTo>
                      <a:cubicBezTo>
                        <a:pt x="911" y="555"/>
                        <a:pt x="910" y="548"/>
                        <a:pt x="846" y="569"/>
                      </a:cubicBezTo>
                      <a:lnTo>
                        <a:pt x="846" y="569"/>
                      </a:lnTo>
                      <a:cubicBezTo>
                        <a:pt x="849" y="566"/>
                        <a:pt x="851" y="563"/>
                        <a:pt x="856" y="563"/>
                      </a:cubicBezTo>
                      <a:cubicBezTo>
                        <a:pt x="856" y="564"/>
                        <a:pt x="856" y="565"/>
                        <a:pt x="857" y="565"/>
                      </a:cubicBezTo>
                      <a:cubicBezTo>
                        <a:pt x="858" y="565"/>
                        <a:pt x="861" y="555"/>
                        <a:pt x="848" y="555"/>
                      </a:cubicBezTo>
                      <a:lnTo>
                        <a:pt x="895" y="532"/>
                      </a:lnTo>
                      <a:lnTo>
                        <a:pt x="895" y="532"/>
                      </a:lnTo>
                      <a:lnTo>
                        <a:pt x="825" y="563"/>
                      </a:lnTo>
                      <a:cubicBezTo>
                        <a:pt x="856" y="540"/>
                        <a:pt x="887" y="524"/>
                        <a:pt x="918" y="516"/>
                      </a:cubicBezTo>
                      <a:lnTo>
                        <a:pt x="918" y="516"/>
                      </a:lnTo>
                      <a:cubicBezTo>
                        <a:pt x="848" y="532"/>
                        <a:pt x="895" y="516"/>
                        <a:pt x="825" y="540"/>
                      </a:cubicBezTo>
                      <a:lnTo>
                        <a:pt x="856" y="524"/>
                      </a:lnTo>
                      <a:lnTo>
                        <a:pt x="856" y="524"/>
                      </a:lnTo>
                      <a:cubicBezTo>
                        <a:pt x="856" y="524"/>
                        <a:pt x="832" y="531"/>
                        <a:pt x="825" y="531"/>
                      </a:cubicBezTo>
                      <a:cubicBezTo>
                        <a:pt x="822" y="531"/>
                        <a:pt x="823" y="529"/>
                        <a:pt x="833" y="524"/>
                      </a:cubicBezTo>
                      <a:cubicBezTo>
                        <a:pt x="895" y="486"/>
                        <a:pt x="825" y="486"/>
                        <a:pt x="872" y="432"/>
                      </a:cubicBezTo>
                      <a:lnTo>
                        <a:pt x="872" y="432"/>
                      </a:lnTo>
                      <a:cubicBezTo>
                        <a:pt x="847" y="448"/>
                        <a:pt x="838" y="453"/>
                        <a:pt x="837" y="453"/>
                      </a:cubicBezTo>
                      <a:cubicBezTo>
                        <a:pt x="835" y="453"/>
                        <a:pt x="865" y="430"/>
                        <a:pt x="857" y="430"/>
                      </a:cubicBezTo>
                      <a:cubicBezTo>
                        <a:pt x="856" y="430"/>
                        <a:pt x="854" y="430"/>
                        <a:pt x="852" y="431"/>
                      </a:cubicBezTo>
                      <a:lnTo>
                        <a:pt x="852" y="431"/>
                      </a:lnTo>
                      <a:cubicBezTo>
                        <a:pt x="866" y="423"/>
                        <a:pt x="878" y="414"/>
                        <a:pt x="895" y="409"/>
                      </a:cubicBezTo>
                      <a:cubicBezTo>
                        <a:pt x="874" y="409"/>
                        <a:pt x="891" y="395"/>
                        <a:pt x="887" y="395"/>
                      </a:cubicBezTo>
                      <a:cubicBezTo>
                        <a:pt x="884" y="395"/>
                        <a:pt x="877" y="398"/>
                        <a:pt x="856" y="409"/>
                      </a:cubicBezTo>
                      <a:cubicBezTo>
                        <a:pt x="879" y="393"/>
                        <a:pt x="887" y="385"/>
                        <a:pt x="902" y="378"/>
                      </a:cubicBezTo>
                      <a:cubicBezTo>
                        <a:pt x="897" y="378"/>
                        <a:pt x="889" y="381"/>
                        <a:pt x="888" y="381"/>
                      </a:cubicBezTo>
                      <a:cubicBezTo>
                        <a:pt x="888" y="381"/>
                        <a:pt x="890" y="380"/>
                        <a:pt x="895" y="378"/>
                      </a:cubicBezTo>
                      <a:cubicBezTo>
                        <a:pt x="902" y="370"/>
                        <a:pt x="910" y="362"/>
                        <a:pt x="925" y="362"/>
                      </a:cubicBezTo>
                      <a:cubicBezTo>
                        <a:pt x="925" y="362"/>
                        <a:pt x="924" y="361"/>
                        <a:pt x="923" y="361"/>
                      </a:cubicBezTo>
                      <a:cubicBezTo>
                        <a:pt x="906" y="361"/>
                        <a:pt x="836" y="404"/>
                        <a:pt x="779" y="439"/>
                      </a:cubicBezTo>
                      <a:cubicBezTo>
                        <a:pt x="795" y="428"/>
                        <a:pt x="800" y="422"/>
                        <a:pt x="796" y="422"/>
                      </a:cubicBezTo>
                      <a:cubicBezTo>
                        <a:pt x="793" y="422"/>
                        <a:pt x="779" y="428"/>
                        <a:pt x="756" y="439"/>
                      </a:cubicBezTo>
                      <a:cubicBezTo>
                        <a:pt x="779" y="424"/>
                        <a:pt x="795" y="409"/>
                        <a:pt x="810" y="409"/>
                      </a:cubicBezTo>
                      <a:cubicBezTo>
                        <a:pt x="815" y="409"/>
                        <a:pt x="821" y="389"/>
                        <a:pt x="804" y="389"/>
                      </a:cubicBezTo>
                      <a:cubicBezTo>
                        <a:pt x="798" y="389"/>
                        <a:pt x="789" y="392"/>
                        <a:pt x="775" y="399"/>
                      </a:cubicBezTo>
                      <a:lnTo>
                        <a:pt x="775" y="399"/>
                      </a:lnTo>
                      <a:cubicBezTo>
                        <a:pt x="779" y="396"/>
                        <a:pt x="779" y="395"/>
                        <a:pt x="777" y="395"/>
                      </a:cubicBezTo>
                      <a:cubicBezTo>
                        <a:pt x="775" y="395"/>
                        <a:pt x="771" y="397"/>
                        <a:pt x="771" y="401"/>
                      </a:cubicBezTo>
                      <a:cubicBezTo>
                        <a:pt x="770" y="402"/>
                        <a:pt x="770" y="402"/>
                        <a:pt x="769" y="402"/>
                      </a:cubicBezTo>
                      <a:cubicBezTo>
                        <a:pt x="766" y="402"/>
                        <a:pt x="770" y="385"/>
                        <a:pt x="764" y="385"/>
                      </a:cubicBezTo>
                      <a:lnTo>
                        <a:pt x="756" y="393"/>
                      </a:lnTo>
                      <a:cubicBezTo>
                        <a:pt x="735" y="406"/>
                        <a:pt x="727" y="410"/>
                        <a:pt x="724" y="410"/>
                      </a:cubicBezTo>
                      <a:cubicBezTo>
                        <a:pt x="718" y="410"/>
                        <a:pt x="735" y="393"/>
                        <a:pt x="725" y="393"/>
                      </a:cubicBezTo>
                      <a:lnTo>
                        <a:pt x="733" y="393"/>
                      </a:lnTo>
                      <a:cubicBezTo>
                        <a:pt x="744" y="376"/>
                        <a:pt x="744" y="373"/>
                        <a:pt x="741" y="373"/>
                      </a:cubicBezTo>
                      <a:cubicBezTo>
                        <a:pt x="739" y="373"/>
                        <a:pt x="736" y="375"/>
                        <a:pt x="734" y="375"/>
                      </a:cubicBezTo>
                      <a:cubicBezTo>
                        <a:pt x="733" y="375"/>
                        <a:pt x="734" y="371"/>
                        <a:pt x="748" y="355"/>
                      </a:cubicBezTo>
                      <a:lnTo>
                        <a:pt x="748" y="355"/>
                      </a:lnTo>
                      <a:lnTo>
                        <a:pt x="710" y="385"/>
                      </a:lnTo>
                      <a:cubicBezTo>
                        <a:pt x="693" y="397"/>
                        <a:pt x="685" y="402"/>
                        <a:pt x="683" y="402"/>
                      </a:cubicBezTo>
                      <a:cubicBezTo>
                        <a:pt x="676" y="402"/>
                        <a:pt x="729" y="353"/>
                        <a:pt x="716" y="353"/>
                      </a:cubicBezTo>
                      <a:cubicBezTo>
                        <a:pt x="715" y="353"/>
                        <a:pt x="713" y="353"/>
                        <a:pt x="710" y="355"/>
                      </a:cubicBezTo>
                      <a:lnTo>
                        <a:pt x="694" y="370"/>
                      </a:lnTo>
                      <a:cubicBezTo>
                        <a:pt x="692" y="372"/>
                        <a:pt x="690" y="373"/>
                        <a:pt x="690" y="373"/>
                      </a:cubicBezTo>
                      <a:cubicBezTo>
                        <a:pt x="685" y="373"/>
                        <a:pt x="788" y="276"/>
                        <a:pt x="795" y="262"/>
                      </a:cubicBezTo>
                      <a:cubicBezTo>
                        <a:pt x="802" y="262"/>
                        <a:pt x="810" y="254"/>
                        <a:pt x="818" y="254"/>
                      </a:cubicBezTo>
                      <a:cubicBezTo>
                        <a:pt x="824" y="245"/>
                        <a:pt x="826" y="241"/>
                        <a:pt x="823" y="241"/>
                      </a:cubicBezTo>
                      <a:cubicBezTo>
                        <a:pt x="815" y="241"/>
                        <a:pt x="760" y="293"/>
                        <a:pt x="748" y="293"/>
                      </a:cubicBezTo>
                      <a:cubicBezTo>
                        <a:pt x="771" y="270"/>
                        <a:pt x="818" y="239"/>
                        <a:pt x="818" y="231"/>
                      </a:cubicBezTo>
                      <a:cubicBezTo>
                        <a:pt x="820" y="228"/>
                        <a:pt x="819" y="227"/>
                        <a:pt x="817" y="227"/>
                      </a:cubicBezTo>
                      <a:cubicBezTo>
                        <a:pt x="808" y="227"/>
                        <a:pt x="763" y="254"/>
                        <a:pt x="754" y="254"/>
                      </a:cubicBezTo>
                      <a:cubicBezTo>
                        <a:pt x="751" y="254"/>
                        <a:pt x="753" y="250"/>
                        <a:pt x="764" y="239"/>
                      </a:cubicBezTo>
                      <a:lnTo>
                        <a:pt x="764" y="239"/>
                      </a:lnTo>
                      <a:cubicBezTo>
                        <a:pt x="748" y="254"/>
                        <a:pt x="733" y="270"/>
                        <a:pt x="710" y="285"/>
                      </a:cubicBezTo>
                      <a:cubicBezTo>
                        <a:pt x="704" y="285"/>
                        <a:pt x="738" y="236"/>
                        <a:pt x="728" y="236"/>
                      </a:cubicBezTo>
                      <a:cubicBezTo>
                        <a:pt x="725" y="236"/>
                        <a:pt x="721" y="239"/>
                        <a:pt x="712" y="246"/>
                      </a:cubicBezTo>
                      <a:lnTo>
                        <a:pt x="712" y="246"/>
                      </a:lnTo>
                      <a:cubicBezTo>
                        <a:pt x="713" y="244"/>
                        <a:pt x="715" y="241"/>
                        <a:pt x="717" y="239"/>
                      </a:cubicBezTo>
                      <a:lnTo>
                        <a:pt x="717" y="239"/>
                      </a:lnTo>
                      <a:cubicBezTo>
                        <a:pt x="694" y="247"/>
                        <a:pt x="671" y="262"/>
                        <a:pt x="648" y="278"/>
                      </a:cubicBezTo>
                      <a:cubicBezTo>
                        <a:pt x="681" y="242"/>
                        <a:pt x="687" y="232"/>
                        <a:pt x="681" y="232"/>
                      </a:cubicBezTo>
                      <a:cubicBezTo>
                        <a:pt x="674" y="232"/>
                        <a:pt x="649" y="249"/>
                        <a:pt x="642" y="249"/>
                      </a:cubicBezTo>
                      <a:cubicBezTo>
                        <a:pt x="637" y="249"/>
                        <a:pt x="642" y="240"/>
                        <a:pt x="671" y="208"/>
                      </a:cubicBezTo>
                      <a:lnTo>
                        <a:pt x="656" y="200"/>
                      </a:lnTo>
                      <a:lnTo>
                        <a:pt x="664" y="185"/>
                      </a:lnTo>
                      <a:cubicBezTo>
                        <a:pt x="664" y="182"/>
                        <a:pt x="663" y="181"/>
                        <a:pt x="661" y="181"/>
                      </a:cubicBezTo>
                      <a:cubicBezTo>
                        <a:pt x="655" y="181"/>
                        <a:pt x="635" y="205"/>
                        <a:pt x="610" y="224"/>
                      </a:cubicBezTo>
                      <a:cubicBezTo>
                        <a:pt x="617" y="216"/>
                        <a:pt x="625" y="208"/>
                        <a:pt x="633" y="200"/>
                      </a:cubicBezTo>
                      <a:cubicBezTo>
                        <a:pt x="636" y="184"/>
                        <a:pt x="636" y="176"/>
                        <a:pt x="632" y="176"/>
                      </a:cubicBezTo>
                      <a:cubicBezTo>
                        <a:pt x="626" y="176"/>
                        <a:pt x="610" y="192"/>
                        <a:pt x="579" y="224"/>
                      </a:cubicBezTo>
                      <a:lnTo>
                        <a:pt x="602" y="177"/>
                      </a:lnTo>
                      <a:lnTo>
                        <a:pt x="602" y="177"/>
                      </a:lnTo>
                      <a:cubicBezTo>
                        <a:pt x="600" y="180"/>
                        <a:pt x="599" y="181"/>
                        <a:pt x="599" y="181"/>
                      </a:cubicBezTo>
                      <a:cubicBezTo>
                        <a:pt x="595" y="181"/>
                        <a:pt x="612" y="132"/>
                        <a:pt x="594" y="132"/>
                      </a:cubicBezTo>
                      <a:cubicBezTo>
                        <a:pt x="592" y="132"/>
                        <a:pt x="589" y="133"/>
                        <a:pt x="586" y="135"/>
                      </a:cubicBezTo>
                      <a:lnTo>
                        <a:pt x="586" y="135"/>
                      </a:lnTo>
                      <a:cubicBezTo>
                        <a:pt x="588" y="132"/>
                        <a:pt x="590" y="128"/>
                        <a:pt x="594" y="123"/>
                      </a:cubicBezTo>
                      <a:lnTo>
                        <a:pt x="594" y="123"/>
                      </a:lnTo>
                      <a:cubicBezTo>
                        <a:pt x="589" y="128"/>
                        <a:pt x="586" y="131"/>
                        <a:pt x="583" y="131"/>
                      </a:cubicBezTo>
                      <a:cubicBezTo>
                        <a:pt x="574" y="131"/>
                        <a:pt x="579" y="103"/>
                        <a:pt x="579" y="85"/>
                      </a:cubicBezTo>
                      <a:cubicBezTo>
                        <a:pt x="579" y="76"/>
                        <a:pt x="578" y="71"/>
                        <a:pt x="575" y="71"/>
                      </a:cubicBezTo>
                      <a:cubicBezTo>
                        <a:pt x="569" y="71"/>
                        <a:pt x="557" y="87"/>
                        <a:pt x="533" y="131"/>
                      </a:cubicBezTo>
                      <a:lnTo>
                        <a:pt x="502" y="170"/>
                      </a:lnTo>
                      <a:cubicBezTo>
                        <a:pt x="509" y="185"/>
                        <a:pt x="463" y="231"/>
                        <a:pt x="456" y="262"/>
                      </a:cubicBezTo>
                      <a:cubicBezTo>
                        <a:pt x="455" y="263"/>
                        <a:pt x="455" y="263"/>
                        <a:pt x="454" y="263"/>
                      </a:cubicBezTo>
                      <a:cubicBezTo>
                        <a:pt x="450" y="263"/>
                        <a:pt x="464" y="208"/>
                        <a:pt x="479" y="208"/>
                      </a:cubicBezTo>
                      <a:lnTo>
                        <a:pt x="479" y="216"/>
                      </a:lnTo>
                      <a:cubicBezTo>
                        <a:pt x="517" y="131"/>
                        <a:pt x="479" y="177"/>
                        <a:pt x="502" y="116"/>
                      </a:cubicBezTo>
                      <a:cubicBezTo>
                        <a:pt x="471" y="108"/>
                        <a:pt x="463" y="46"/>
                        <a:pt x="432" y="39"/>
                      </a:cubicBezTo>
                      <a:lnTo>
                        <a:pt x="417" y="108"/>
                      </a:lnTo>
                      <a:lnTo>
                        <a:pt x="409" y="100"/>
                      </a:lnTo>
                      <a:cubicBezTo>
                        <a:pt x="409" y="85"/>
                        <a:pt x="417" y="46"/>
                        <a:pt x="425" y="46"/>
                      </a:cubicBezTo>
                      <a:cubicBezTo>
                        <a:pt x="426" y="38"/>
                        <a:pt x="426" y="35"/>
                        <a:pt x="425" y="35"/>
                      </a:cubicBezTo>
                      <a:cubicBezTo>
                        <a:pt x="421" y="35"/>
                        <a:pt x="402" y="80"/>
                        <a:pt x="402" y="93"/>
                      </a:cubicBezTo>
                      <a:cubicBezTo>
                        <a:pt x="394" y="62"/>
                        <a:pt x="425" y="16"/>
                        <a:pt x="425" y="16"/>
                      </a:cubicBezTo>
                      <a:lnTo>
                        <a:pt x="417" y="16"/>
                      </a:lnTo>
                      <a:lnTo>
                        <a:pt x="417" y="23"/>
                      </a:lnTo>
                      <a:cubicBezTo>
                        <a:pt x="403" y="44"/>
                        <a:pt x="396" y="71"/>
                        <a:pt x="389" y="71"/>
                      </a:cubicBezTo>
                      <a:cubicBezTo>
                        <a:pt x="388" y="71"/>
                        <a:pt x="387" y="70"/>
                        <a:pt x="386" y="70"/>
                      </a:cubicBezTo>
                      <a:cubicBezTo>
                        <a:pt x="386" y="54"/>
                        <a:pt x="394" y="39"/>
                        <a:pt x="394" y="23"/>
                      </a:cubicBezTo>
                      <a:lnTo>
                        <a:pt x="378" y="16"/>
                      </a:lnTo>
                      <a:lnTo>
                        <a:pt x="378" y="70"/>
                      </a:lnTo>
                      <a:cubicBezTo>
                        <a:pt x="365" y="90"/>
                        <a:pt x="363" y="68"/>
                        <a:pt x="358" y="111"/>
                      </a:cubicBezTo>
                      <a:lnTo>
                        <a:pt x="358" y="111"/>
                      </a:lnTo>
                      <a:cubicBezTo>
                        <a:pt x="363" y="38"/>
                        <a:pt x="317" y="83"/>
                        <a:pt x="317" y="54"/>
                      </a:cubicBezTo>
                      <a:cubicBezTo>
                        <a:pt x="311" y="81"/>
                        <a:pt x="306" y="89"/>
                        <a:pt x="301" y="89"/>
                      </a:cubicBezTo>
                      <a:cubicBezTo>
                        <a:pt x="298" y="89"/>
                        <a:pt x="296" y="87"/>
                        <a:pt x="294" y="85"/>
                      </a:cubicBezTo>
                      <a:cubicBezTo>
                        <a:pt x="294" y="99"/>
                        <a:pt x="294" y="155"/>
                        <a:pt x="281" y="155"/>
                      </a:cubicBezTo>
                      <a:cubicBezTo>
                        <a:pt x="280" y="155"/>
                        <a:pt x="279" y="155"/>
                        <a:pt x="278" y="154"/>
                      </a:cubicBezTo>
                      <a:cubicBezTo>
                        <a:pt x="294" y="23"/>
                        <a:pt x="271" y="100"/>
                        <a:pt x="271" y="8"/>
                      </a:cubicBezTo>
                      <a:cubicBezTo>
                        <a:pt x="271" y="70"/>
                        <a:pt x="247" y="16"/>
                        <a:pt x="255" y="108"/>
                      </a:cubicBezTo>
                      <a:cubicBezTo>
                        <a:pt x="247" y="93"/>
                        <a:pt x="255" y="62"/>
                        <a:pt x="247" y="31"/>
                      </a:cubicBezTo>
                      <a:cubicBezTo>
                        <a:pt x="244" y="41"/>
                        <a:pt x="240" y="45"/>
                        <a:pt x="236" y="45"/>
                      </a:cubicBezTo>
                      <a:cubicBezTo>
                        <a:pt x="224" y="45"/>
                        <a:pt x="209" y="11"/>
                        <a:pt x="194" y="11"/>
                      </a:cubicBezTo>
                      <a:cubicBezTo>
                        <a:pt x="192" y="11"/>
                        <a:pt x="189" y="13"/>
                        <a:pt x="186" y="16"/>
                      </a:cubicBezTo>
                      <a:cubicBezTo>
                        <a:pt x="186" y="39"/>
                        <a:pt x="186" y="62"/>
                        <a:pt x="186" y="85"/>
                      </a:cubicBezTo>
                      <a:lnTo>
                        <a:pt x="170" y="0"/>
                      </a:lnTo>
                      <a:close/>
                      <a:moveTo>
                        <a:pt x="754" y="817"/>
                      </a:moveTo>
                      <a:cubicBezTo>
                        <a:pt x="748" y="817"/>
                        <a:pt x="737" y="819"/>
                        <a:pt x="727" y="822"/>
                      </a:cubicBezTo>
                      <a:lnTo>
                        <a:pt x="727" y="822"/>
                      </a:lnTo>
                      <a:cubicBezTo>
                        <a:pt x="727" y="822"/>
                        <a:pt x="727" y="821"/>
                        <a:pt x="726" y="821"/>
                      </a:cubicBezTo>
                      <a:lnTo>
                        <a:pt x="726" y="821"/>
                      </a:lnTo>
                      <a:cubicBezTo>
                        <a:pt x="723" y="822"/>
                        <a:pt x="720" y="824"/>
                        <a:pt x="717" y="825"/>
                      </a:cubicBezTo>
                      <a:cubicBezTo>
                        <a:pt x="720" y="824"/>
                        <a:pt x="724" y="823"/>
                        <a:pt x="727" y="822"/>
                      </a:cubicBezTo>
                      <a:lnTo>
                        <a:pt x="727" y="822"/>
                      </a:lnTo>
                      <a:cubicBezTo>
                        <a:pt x="730" y="822"/>
                        <a:pt x="731" y="823"/>
                        <a:pt x="733" y="825"/>
                      </a:cubicBezTo>
                      <a:cubicBezTo>
                        <a:pt x="706" y="832"/>
                        <a:pt x="702" y="832"/>
                        <a:pt x="697" y="832"/>
                      </a:cubicBezTo>
                      <a:cubicBezTo>
                        <a:pt x="694" y="832"/>
                        <a:pt x="690" y="832"/>
                        <a:pt x="675" y="835"/>
                      </a:cubicBezTo>
                      <a:lnTo>
                        <a:pt x="675" y="835"/>
                      </a:lnTo>
                      <a:cubicBezTo>
                        <a:pt x="695" y="832"/>
                        <a:pt x="716" y="832"/>
                        <a:pt x="733" y="832"/>
                      </a:cubicBezTo>
                      <a:cubicBezTo>
                        <a:pt x="760" y="821"/>
                        <a:pt x="762" y="817"/>
                        <a:pt x="754" y="817"/>
                      </a:cubicBezTo>
                      <a:close/>
                      <a:moveTo>
                        <a:pt x="675" y="835"/>
                      </a:moveTo>
                      <a:cubicBezTo>
                        <a:pt x="669" y="836"/>
                        <a:pt x="662" y="838"/>
                        <a:pt x="656" y="840"/>
                      </a:cubicBezTo>
                      <a:cubicBezTo>
                        <a:pt x="664" y="838"/>
                        <a:pt x="670" y="836"/>
                        <a:pt x="675" y="835"/>
                      </a:cubicBezTo>
                      <a:close/>
                      <a:moveTo>
                        <a:pt x="964" y="794"/>
                      </a:moveTo>
                      <a:cubicBezTo>
                        <a:pt x="910" y="825"/>
                        <a:pt x="872" y="825"/>
                        <a:pt x="833" y="832"/>
                      </a:cubicBezTo>
                      <a:cubicBezTo>
                        <a:pt x="810" y="832"/>
                        <a:pt x="864" y="817"/>
                        <a:pt x="856" y="809"/>
                      </a:cubicBezTo>
                      <a:lnTo>
                        <a:pt x="856" y="809"/>
                      </a:lnTo>
                      <a:lnTo>
                        <a:pt x="833" y="825"/>
                      </a:lnTo>
                      <a:cubicBezTo>
                        <a:pt x="818" y="825"/>
                        <a:pt x="802" y="825"/>
                        <a:pt x="818" y="817"/>
                      </a:cubicBezTo>
                      <a:lnTo>
                        <a:pt x="818" y="817"/>
                      </a:lnTo>
                      <a:cubicBezTo>
                        <a:pt x="771" y="832"/>
                        <a:pt x="818" y="848"/>
                        <a:pt x="779" y="871"/>
                      </a:cubicBezTo>
                      <a:cubicBezTo>
                        <a:pt x="795" y="871"/>
                        <a:pt x="818" y="863"/>
                        <a:pt x="833" y="855"/>
                      </a:cubicBezTo>
                      <a:lnTo>
                        <a:pt x="825" y="855"/>
                      </a:lnTo>
                      <a:cubicBezTo>
                        <a:pt x="864" y="848"/>
                        <a:pt x="887" y="848"/>
                        <a:pt x="902" y="840"/>
                      </a:cubicBezTo>
                      <a:cubicBezTo>
                        <a:pt x="910" y="836"/>
                        <a:pt x="929" y="834"/>
                        <a:pt x="944" y="834"/>
                      </a:cubicBezTo>
                      <a:cubicBezTo>
                        <a:pt x="958" y="834"/>
                        <a:pt x="968" y="836"/>
                        <a:pt x="956" y="840"/>
                      </a:cubicBezTo>
                      <a:lnTo>
                        <a:pt x="924" y="849"/>
                      </a:lnTo>
                      <a:lnTo>
                        <a:pt x="924" y="849"/>
                      </a:lnTo>
                      <a:cubicBezTo>
                        <a:pt x="924" y="848"/>
                        <a:pt x="922" y="848"/>
                        <a:pt x="918" y="848"/>
                      </a:cubicBezTo>
                      <a:cubicBezTo>
                        <a:pt x="922" y="848"/>
                        <a:pt x="922" y="849"/>
                        <a:pt x="920" y="850"/>
                      </a:cubicBezTo>
                      <a:lnTo>
                        <a:pt x="920" y="850"/>
                      </a:lnTo>
                      <a:lnTo>
                        <a:pt x="902" y="855"/>
                      </a:lnTo>
                      <a:cubicBezTo>
                        <a:pt x="906" y="855"/>
                        <a:pt x="909" y="855"/>
                        <a:pt x="912" y="854"/>
                      </a:cubicBezTo>
                      <a:lnTo>
                        <a:pt x="912" y="854"/>
                      </a:lnTo>
                      <a:cubicBezTo>
                        <a:pt x="900" y="860"/>
                        <a:pt x="882" y="867"/>
                        <a:pt x="890" y="867"/>
                      </a:cubicBezTo>
                      <a:cubicBezTo>
                        <a:pt x="894" y="867"/>
                        <a:pt x="902" y="866"/>
                        <a:pt x="918" y="863"/>
                      </a:cubicBezTo>
                      <a:lnTo>
                        <a:pt x="956" y="848"/>
                      </a:lnTo>
                      <a:cubicBezTo>
                        <a:pt x="977" y="848"/>
                        <a:pt x="1011" y="844"/>
                        <a:pt x="1027" y="844"/>
                      </a:cubicBezTo>
                      <a:cubicBezTo>
                        <a:pt x="1035" y="844"/>
                        <a:pt x="1039" y="845"/>
                        <a:pt x="1033" y="848"/>
                      </a:cubicBezTo>
                      <a:cubicBezTo>
                        <a:pt x="1087" y="832"/>
                        <a:pt x="1026" y="848"/>
                        <a:pt x="1087" y="825"/>
                      </a:cubicBezTo>
                      <a:lnTo>
                        <a:pt x="1087" y="825"/>
                      </a:lnTo>
                      <a:cubicBezTo>
                        <a:pt x="1068" y="830"/>
                        <a:pt x="1058" y="832"/>
                        <a:pt x="1053" y="832"/>
                      </a:cubicBezTo>
                      <a:cubicBezTo>
                        <a:pt x="1044" y="832"/>
                        <a:pt x="1053" y="825"/>
                        <a:pt x="1041" y="825"/>
                      </a:cubicBezTo>
                      <a:cubicBezTo>
                        <a:pt x="1035" y="825"/>
                        <a:pt x="1026" y="826"/>
                        <a:pt x="1009" y="831"/>
                      </a:cubicBezTo>
                      <a:lnTo>
                        <a:pt x="1009" y="831"/>
                      </a:lnTo>
                      <a:cubicBezTo>
                        <a:pt x="1038" y="822"/>
                        <a:pt x="1066" y="808"/>
                        <a:pt x="1095" y="794"/>
                      </a:cubicBezTo>
                      <a:cubicBezTo>
                        <a:pt x="1085" y="794"/>
                        <a:pt x="1074" y="801"/>
                        <a:pt x="1071" y="801"/>
                      </a:cubicBezTo>
                      <a:cubicBezTo>
                        <a:pt x="1069" y="801"/>
                        <a:pt x="1069" y="799"/>
                        <a:pt x="1072" y="794"/>
                      </a:cubicBezTo>
                      <a:lnTo>
                        <a:pt x="1056" y="794"/>
                      </a:lnTo>
                      <a:lnTo>
                        <a:pt x="1026" y="809"/>
                      </a:lnTo>
                      <a:lnTo>
                        <a:pt x="956" y="809"/>
                      </a:lnTo>
                      <a:cubicBezTo>
                        <a:pt x="972" y="801"/>
                        <a:pt x="987" y="794"/>
                        <a:pt x="1003" y="7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3"/>
                <p:cNvSpPr/>
                <p:nvPr/>
              </p:nvSpPr>
              <p:spPr>
                <a:xfrm>
                  <a:off x="-3552391" y="3094634"/>
                  <a:ext cx="1979" cy="1320"/>
                </a:xfrm>
                <a:custGeom>
                  <a:avLst/>
                  <a:gdLst/>
                  <a:ahLst/>
                  <a:cxnLst/>
                  <a:rect l="l" t="t" r="r" b="b"/>
                  <a:pathLst>
                    <a:path w="24" h="16" extrusionOk="0">
                      <a:moveTo>
                        <a:pt x="24" y="0"/>
                      </a:moveTo>
                      <a:cubicBezTo>
                        <a:pt x="16" y="0"/>
                        <a:pt x="9" y="8"/>
                        <a:pt x="1" y="15"/>
                      </a:cubicBezTo>
                      <a:lnTo>
                        <a:pt x="24" y="0"/>
                      </a:lnTo>
                      <a:close/>
                    </a:path>
                  </a:pathLst>
                </a:custGeom>
                <a:solidFill>
                  <a:srgbClr val="FFC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5" name="Google Shape;1855;p53"/>
            <p:cNvGrpSpPr/>
            <p:nvPr/>
          </p:nvGrpSpPr>
          <p:grpSpPr>
            <a:xfrm rot="1906083">
              <a:off x="4512413" y="4183258"/>
              <a:ext cx="797175" cy="1059068"/>
              <a:chOff x="-5065349" y="5293270"/>
              <a:chExt cx="774923" cy="1029420"/>
            </a:xfrm>
          </p:grpSpPr>
          <p:sp>
            <p:nvSpPr>
              <p:cNvPr id="1856" name="Google Shape;1856;p53"/>
              <p:cNvSpPr/>
              <p:nvPr/>
            </p:nvSpPr>
            <p:spPr>
              <a:xfrm>
                <a:off x="-5064430" y="5293270"/>
                <a:ext cx="774004" cy="1029174"/>
              </a:xfrm>
              <a:custGeom>
                <a:avLst/>
                <a:gdLst/>
                <a:ahLst/>
                <a:cxnLst/>
                <a:rect l="l" t="t" r="r" b="b"/>
                <a:pathLst>
                  <a:path w="9385" h="12479" extrusionOk="0">
                    <a:moveTo>
                      <a:pt x="2403" y="1"/>
                    </a:moveTo>
                    <a:cubicBezTo>
                      <a:pt x="1278" y="1"/>
                      <a:pt x="315" y="1790"/>
                      <a:pt x="1002" y="3186"/>
                    </a:cubicBezTo>
                    <a:cubicBezTo>
                      <a:pt x="2019" y="5243"/>
                      <a:pt x="1372" y="4727"/>
                      <a:pt x="686" y="6730"/>
                    </a:cubicBezTo>
                    <a:cubicBezTo>
                      <a:pt x="0" y="8734"/>
                      <a:pt x="3676" y="8456"/>
                      <a:pt x="3460" y="10059"/>
                    </a:cubicBezTo>
                    <a:cubicBezTo>
                      <a:pt x="3312" y="11158"/>
                      <a:pt x="4136" y="12167"/>
                      <a:pt x="5272" y="12167"/>
                    </a:cubicBezTo>
                    <a:cubicBezTo>
                      <a:pt x="5792" y="12167"/>
                      <a:pt x="6378" y="11956"/>
                      <a:pt x="6966" y="11446"/>
                    </a:cubicBezTo>
                    <a:cubicBezTo>
                      <a:pt x="7012" y="11430"/>
                      <a:pt x="7050" y="11423"/>
                      <a:pt x="7089" y="11407"/>
                    </a:cubicBezTo>
                    <a:cubicBezTo>
                      <a:pt x="7358" y="11777"/>
                      <a:pt x="7644" y="12139"/>
                      <a:pt x="7952" y="12478"/>
                    </a:cubicBezTo>
                    <a:cubicBezTo>
                      <a:pt x="7713" y="12101"/>
                      <a:pt x="7482" y="11723"/>
                      <a:pt x="7258" y="11338"/>
                    </a:cubicBezTo>
                    <a:cubicBezTo>
                      <a:pt x="7590" y="11184"/>
                      <a:pt x="8129" y="10822"/>
                      <a:pt x="8545" y="10005"/>
                    </a:cubicBezTo>
                    <a:cubicBezTo>
                      <a:pt x="9192" y="8749"/>
                      <a:pt x="8768" y="7771"/>
                      <a:pt x="7389" y="7408"/>
                    </a:cubicBezTo>
                    <a:cubicBezTo>
                      <a:pt x="6010" y="7054"/>
                      <a:pt x="9385" y="5243"/>
                      <a:pt x="6742" y="3340"/>
                    </a:cubicBezTo>
                    <a:cubicBezTo>
                      <a:pt x="6350" y="3056"/>
                      <a:pt x="6064" y="2970"/>
                      <a:pt x="5841" y="2970"/>
                    </a:cubicBezTo>
                    <a:cubicBezTo>
                      <a:pt x="5490" y="2970"/>
                      <a:pt x="5295" y="3184"/>
                      <a:pt x="5087" y="3184"/>
                    </a:cubicBezTo>
                    <a:cubicBezTo>
                      <a:pt x="4834" y="3184"/>
                      <a:pt x="4562" y="2869"/>
                      <a:pt x="3968" y="1476"/>
                    </a:cubicBezTo>
                    <a:cubicBezTo>
                      <a:pt x="3519" y="412"/>
                      <a:pt x="2942" y="1"/>
                      <a:pt x="2403"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7" name="Google Shape;1857;p53"/>
              <p:cNvGrpSpPr/>
              <p:nvPr/>
            </p:nvGrpSpPr>
            <p:grpSpPr>
              <a:xfrm>
                <a:off x="-5065349" y="5293351"/>
                <a:ext cx="774664" cy="1029339"/>
                <a:chOff x="-5065349" y="5293351"/>
                <a:chExt cx="774664" cy="1029339"/>
              </a:xfrm>
            </p:grpSpPr>
            <p:sp>
              <p:nvSpPr>
                <p:cNvPr id="1858" name="Google Shape;1858;p53"/>
                <p:cNvSpPr/>
                <p:nvPr/>
              </p:nvSpPr>
              <p:spPr>
                <a:xfrm>
                  <a:off x="-5065349" y="5293351"/>
                  <a:ext cx="774664" cy="1003360"/>
                </a:xfrm>
                <a:custGeom>
                  <a:avLst/>
                  <a:gdLst/>
                  <a:ahLst/>
                  <a:cxnLst/>
                  <a:rect l="l" t="t" r="r" b="b"/>
                  <a:pathLst>
                    <a:path w="9393" h="12166" extrusionOk="0">
                      <a:moveTo>
                        <a:pt x="2407" y="0"/>
                      </a:moveTo>
                      <a:cubicBezTo>
                        <a:pt x="1279" y="0"/>
                        <a:pt x="314" y="1790"/>
                        <a:pt x="1002" y="3181"/>
                      </a:cubicBezTo>
                      <a:cubicBezTo>
                        <a:pt x="2019" y="5238"/>
                        <a:pt x="1372" y="4722"/>
                        <a:pt x="686" y="6733"/>
                      </a:cubicBezTo>
                      <a:cubicBezTo>
                        <a:pt x="1" y="8744"/>
                        <a:pt x="3676" y="8451"/>
                        <a:pt x="3460" y="10054"/>
                      </a:cubicBezTo>
                      <a:cubicBezTo>
                        <a:pt x="3312" y="11153"/>
                        <a:pt x="4139" y="12165"/>
                        <a:pt x="5278" y="12165"/>
                      </a:cubicBezTo>
                      <a:cubicBezTo>
                        <a:pt x="5799" y="12165"/>
                        <a:pt x="6386" y="11953"/>
                        <a:pt x="6973" y="11440"/>
                      </a:cubicBezTo>
                      <a:cubicBezTo>
                        <a:pt x="6973" y="11440"/>
                        <a:pt x="7898" y="11271"/>
                        <a:pt x="8545" y="10007"/>
                      </a:cubicBezTo>
                      <a:cubicBezTo>
                        <a:pt x="9200" y="8751"/>
                        <a:pt x="8776" y="7773"/>
                        <a:pt x="7390" y="7411"/>
                      </a:cubicBezTo>
                      <a:cubicBezTo>
                        <a:pt x="6010" y="7049"/>
                        <a:pt x="9393" y="5246"/>
                        <a:pt x="6742" y="3335"/>
                      </a:cubicBezTo>
                      <a:cubicBezTo>
                        <a:pt x="6352" y="3054"/>
                        <a:pt x="6067" y="2968"/>
                        <a:pt x="5845" y="2968"/>
                      </a:cubicBezTo>
                      <a:cubicBezTo>
                        <a:pt x="5493" y="2968"/>
                        <a:pt x="5297" y="3184"/>
                        <a:pt x="5089" y="3184"/>
                      </a:cubicBezTo>
                      <a:cubicBezTo>
                        <a:pt x="4838" y="3184"/>
                        <a:pt x="4567" y="2868"/>
                        <a:pt x="3976" y="1470"/>
                      </a:cubicBezTo>
                      <a:cubicBezTo>
                        <a:pt x="3525" y="410"/>
                        <a:pt x="2947" y="0"/>
                        <a:pt x="2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3"/>
                <p:cNvSpPr/>
                <p:nvPr/>
              </p:nvSpPr>
              <p:spPr>
                <a:xfrm>
                  <a:off x="-4822632" y="5589922"/>
                  <a:ext cx="413105" cy="732768"/>
                </a:xfrm>
                <a:custGeom>
                  <a:avLst/>
                  <a:gdLst/>
                  <a:ahLst/>
                  <a:cxnLst/>
                  <a:rect l="l" t="t" r="r" b="b"/>
                  <a:pathLst>
                    <a:path w="5009" h="8885" extrusionOk="0">
                      <a:moveTo>
                        <a:pt x="1" y="1"/>
                      </a:moveTo>
                      <a:lnTo>
                        <a:pt x="1" y="1"/>
                      </a:lnTo>
                      <a:cubicBezTo>
                        <a:pt x="309" y="802"/>
                        <a:pt x="663" y="1580"/>
                        <a:pt x="1026" y="2351"/>
                      </a:cubicBezTo>
                      <a:cubicBezTo>
                        <a:pt x="1388" y="3121"/>
                        <a:pt x="1781" y="3869"/>
                        <a:pt x="2189" y="4624"/>
                      </a:cubicBezTo>
                      <a:cubicBezTo>
                        <a:pt x="2597" y="5371"/>
                        <a:pt x="3029" y="6103"/>
                        <a:pt x="3491" y="6827"/>
                      </a:cubicBezTo>
                      <a:cubicBezTo>
                        <a:pt x="3938" y="7552"/>
                        <a:pt x="4447" y="8237"/>
                        <a:pt x="5009" y="8885"/>
                      </a:cubicBezTo>
                      <a:cubicBezTo>
                        <a:pt x="4554" y="8160"/>
                        <a:pt x="4138" y="7428"/>
                        <a:pt x="3722" y="6681"/>
                      </a:cubicBezTo>
                      <a:cubicBezTo>
                        <a:pt x="3314" y="5941"/>
                        <a:pt x="2906" y="5202"/>
                        <a:pt x="2497" y="4454"/>
                      </a:cubicBezTo>
                      <a:cubicBezTo>
                        <a:pt x="2089" y="3707"/>
                        <a:pt x="1680" y="2960"/>
                        <a:pt x="1272" y="2220"/>
                      </a:cubicBezTo>
                      <a:cubicBezTo>
                        <a:pt x="856" y="1480"/>
                        <a:pt x="440" y="74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4865848" y="5842205"/>
                  <a:ext cx="252366" cy="164038"/>
                </a:xfrm>
                <a:custGeom>
                  <a:avLst/>
                  <a:gdLst/>
                  <a:ahLst/>
                  <a:cxnLst/>
                  <a:rect l="l" t="t" r="r" b="b"/>
                  <a:pathLst>
                    <a:path w="3060" h="1989" extrusionOk="0">
                      <a:moveTo>
                        <a:pt x="1" y="1"/>
                      </a:moveTo>
                      <a:cubicBezTo>
                        <a:pt x="278" y="116"/>
                        <a:pt x="556" y="247"/>
                        <a:pt x="825" y="394"/>
                      </a:cubicBezTo>
                      <a:cubicBezTo>
                        <a:pt x="1095" y="540"/>
                        <a:pt x="1357" y="694"/>
                        <a:pt x="1611" y="864"/>
                      </a:cubicBezTo>
                      <a:cubicBezTo>
                        <a:pt x="1673" y="902"/>
                        <a:pt x="1734" y="948"/>
                        <a:pt x="1796" y="987"/>
                      </a:cubicBezTo>
                      <a:cubicBezTo>
                        <a:pt x="1858" y="1033"/>
                        <a:pt x="1919" y="1072"/>
                        <a:pt x="1981" y="1126"/>
                      </a:cubicBezTo>
                      <a:lnTo>
                        <a:pt x="2166" y="1257"/>
                      </a:lnTo>
                      <a:lnTo>
                        <a:pt x="2343" y="1403"/>
                      </a:lnTo>
                      <a:cubicBezTo>
                        <a:pt x="2466" y="1488"/>
                        <a:pt x="2582" y="1588"/>
                        <a:pt x="2698" y="1688"/>
                      </a:cubicBezTo>
                      <a:cubicBezTo>
                        <a:pt x="2821" y="1788"/>
                        <a:pt x="2929" y="1896"/>
                        <a:pt x="3060" y="1989"/>
                      </a:cubicBezTo>
                      <a:cubicBezTo>
                        <a:pt x="2975" y="1858"/>
                        <a:pt x="2890" y="1727"/>
                        <a:pt x="2798" y="1603"/>
                      </a:cubicBezTo>
                      <a:cubicBezTo>
                        <a:pt x="2698" y="1480"/>
                        <a:pt x="2590" y="1364"/>
                        <a:pt x="2482" y="1249"/>
                      </a:cubicBezTo>
                      <a:cubicBezTo>
                        <a:pt x="2428" y="1195"/>
                        <a:pt x="2374" y="1133"/>
                        <a:pt x="2312" y="1079"/>
                      </a:cubicBezTo>
                      <a:lnTo>
                        <a:pt x="2135" y="925"/>
                      </a:lnTo>
                      <a:cubicBezTo>
                        <a:pt x="2074" y="879"/>
                        <a:pt x="2012" y="825"/>
                        <a:pt x="1950" y="779"/>
                      </a:cubicBezTo>
                      <a:cubicBezTo>
                        <a:pt x="1889" y="740"/>
                        <a:pt x="1819" y="686"/>
                        <a:pt x="1758" y="648"/>
                      </a:cubicBezTo>
                      <a:cubicBezTo>
                        <a:pt x="1496" y="471"/>
                        <a:pt x="1211" y="324"/>
                        <a:pt x="918" y="209"/>
                      </a:cubicBezTo>
                      <a:cubicBezTo>
                        <a:pt x="625" y="93"/>
                        <a:pt x="309" y="2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3"/>
                <p:cNvSpPr/>
                <p:nvPr/>
              </p:nvSpPr>
              <p:spPr>
                <a:xfrm>
                  <a:off x="-4676491" y="5650952"/>
                  <a:ext cx="40824" cy="206594"/>
                </a:xfrm>
                <a:custGeom>
                  <a:avLst/>
                  <a:gdLst/>
                  <a:ahLst/>
                  <a:cxnLst/>
                  <a:rect l="l" t="t" r="r" b="b"/>
                  <a:pathLst>
                    <a:path w="495" h="2505" extrusionOk="0">
                      <a:moveTo>
                        <a:pt x="486" y="1"/>
                      </a:moveTo>
                      <a:cubicBezTo>
                        <a:pt x="394" y="201"/>
                        <a:pt x="325" y="401"/>
                        <a:pt x="263" y="609"/>
                      </a:cubicBezTo>
                      <a:cubicBezTo>
                        <a:pt x="209" y="810"/>
                        <a:pt x="163" y="1018"/>
                        <a:pt x="124" y="1226"/>
                      </a:cubicBezTo>
                      <a:cubicBezTo>
                        <a:pt x="78" y="1434"/>
                        <a:pt x="47" y="1649"/>
                        <a:pt x="32" y="1857"/>
                      </a:cubicBezTo>
                      <a:cubicBezTo>
                        <a:pt x="9" y="2073"/>
                        <a:pt x="1" y="2289"/>
                        <a:pt x="16" y="2505"/>
                      </a:cubicBezTo>
                      <a:cubicBezTo>
                        <a:pt x="101" y="2304"/>
                        <a:pt x="178" y="2104"/>
                        <a:pt x="232" y="1896"/>
                      </a:cubicBezTo>
                      <a:cubicBezTo>
                        <a:pt x="294" y="1688"/>
                        <a:pt x="340" y="1480"/>
                        <a:pt x="378" y="1280"/>
                      </a:cubicBezTo>
                      <a:cubicBezTo>
                        <a:pt x="417" y="1072"/>
                        <a:pt x="448" y="856"/>
                        <a:pt x="471" y="648"/>
                      </a:cubicBezTo>
                      <a:cubicBezTo>
                        <a:pt x="494" y="432"/>
                        <a:pt x="494" y="216"/>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3"/>
                <p:cNvSpPr/>
                <p:nvPr/>
              </p:nvSpPr>
              <p:spPr>
                <a:xfrm>
                  <a:off x="-4512536" y="6002367"/>
                  <a:ext cx="28700" cy="152574"/>
                </a:xfrm>
                <a:custGeom>
                  <a:avLst/>
                  <a:gdLst/>
                  <a:ahLst/>
                  <a:cxnLst/>
                  <a:rect l="l" t="t" r="r" b="b"/>
                  <a:pathLst>
                    <a:path w="348" h="1850" extrusionOk="0">
                      <a:moveTo>
                        <a:pt x="309" y="0"/>
                      </a:moveTo>
                      <a:cubicBezTo>
                        <a:pt x="240" y="139"/>
                        <a:pt x="178" y="293"/>
                        <a:pt x="139" y="447"/>
                      </a:cubicBezTo>
                      <a:cubicBezTo>
                        <a:pt x="101" y="594"/>
                        <a:pt x="62" y="748"/>
                        <a:pt x="39" y="902"/>
                      </a:cubicBezTo>
                      <a:cubicBezTo>
                        <a:pt x="24" y="1056"/>
                        <a:pt x="9" y="1210"/>
                        <a:pt x="1" y="1372"/>
                      </a:cubicBezTo>
                      <a:cubicBezTo>
                        <a:pt x="1" y="1526"/>
                        <a:pt x="9" y="1688"/>
                        <a:pt x="39" y="1850"/>
                      </a:cubicBezTo>
                      <a:cubicBezTo>
                        <a:pt x="109" y="1703"/>
                        <a:pt x="170" y="1557"/>
                        <a:pt x="209" y="1403"/>
                      </a:cubicBezTo>
                      <a:cubicBezTo>
                        <a:pt x="247" y="1256"/>
                        <a:pt x="278" y="1102"/>
                        <a:pt x="301" y="948"/>
                      </a:cubicBezTo>
                      <a:cubicBezTo>
                        <a:pt x="324" y="794"/>
                        <a:pt x="340" y="640"/>
                        <a:pt x="348" y="486"/>
                      </a:cubicBezTo>
                      <a:cubicBezTo>
                        <a:pt x="348" y="324"/>
                        <a:pt x="340" y="162"/>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TextBox 1">
            <a:extLst>
              <a:ext uri="{FF2B5EF4-FFF2-40B4-BE49-F238E27FC236}">
                <a16:creationId xmlns:a16="http://schemas.microsoft.com/office/drawing/2014/main" id="{CEDF517A-F1DA-EC14-5BC8-1B9C6CCF50E0}"/>
              </a:ext>
            </a:extLst>
          </p:cNvPr>
          <p:cNvSpPr txBox="1"/>
          <p:nvPr/>
        </p:nvSpPr>
        <p:spPr>
          <a:xfrm>
            <a:off x="1358537" y="1285411"/>
            <a:ext cx="2286000" cy="523220"/>
          </a:xfrm>
          <a:prstGeom prst="rect">
            <a:avLst/>
          </a:prstGeom>
          <a:noFill/>
        </p:spPr>
        <p:txBody>
          <a:bodyPr wrap="square" rtlCol="0">
            <a:spAutoFit/>
          </a:bodyPr>
          <a:lstStyle/>
          <a:p>
            <a:pPr algn="ctr"/>
            <a:r>
              <a:rPr lang="en-SG" dirty="0">
                <a:latin typeface="Montserrat" panose="00000500000000000000" pitchFamily="2" charset="0"/>
              </a:rPr>
              <a:t>31 x 31 Image</a:t>
            </a:r>
          </a:p>
          <a:p>
            <a:pPr algn="ctr"/>
            <a:r>
              <a:rPr lang="en-SG" dirty="0">
                <a:latin typeface="Montserrat" panose="00000500000000000000" pitchFamily="2" charset="0"/>
              </a:rPr>
              <a:t>Model: VGG-13</a:t>
            </a:r>
          </a:p>
        </p:txBody>
      </p:sp>
      <p:sp>
        <p:nvSpPr>
          <p:cNvPr id="4" name="Rectangle 3">
            <a:extLst>
              <a:ext uri="{FF2B5EF4-FFF2-40B4-BE49-F238E27FC236}">
                <a16:creationId xmlns:a16="http://schemas.microsoft.com/office/drawing/2014/main" id="{F3812095-F45B-F96D-E3DC-8F9A005268AD}"/>
              </a:ext>
            </a:extLst>
          </p:cNvPr>
          <p:cNvSpPr/>
          <p:nvPr/>
        </p:nvSpPr>
        <p:spPr>
          <a:xfrm>
            <a:off x="1358537" y="1931670"/>
            <a:ext cx="973183" cy="64008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lumMod val="50000"/>
                  </a:schemeClr>
                </a:solidFill>
                <a:latin typeface="Montserrat" panose="00000500000000000000" pitchFamily="2" charset="0"/>
              </a:rPr>
              <a:t>Acc.:</a:t>
            </a:r>
          </a:p>
          <a:p>
            <a:pPr algn="ctr"/>
            <a:r>
              <a:rPr lang="en-SG" dirty="0">
                <a:solidFill>
                  <a:schemeClr val="tx1">
                    <a:lumMod val="50000"/>
                  </a:schemeClr>
                </a:solidFill>
                <a:latin typeface="Montserrat" panose="00000500000000000000" pitchFamily="2" charset="0"/>
              </a:rPr>
              <a:t>94.63%</a:t>
            </a:r>
          </a:p>
        </p:txBody>
      </p:sp>
      <p:sp>
        <p:nvSpPr>
          <p:cNvPr id="5" name="Rectangle 4">
            <a:extLst>
              <a:ext uri="{FF2B5EF4-FFF2-40B4-BE49-F238E27FC236}">
                <a16:creationId xmlns:a16="http://schemas.microsoft.com/office/drawing/2014/main" id="{9B9A7EA0-11A7-9E45-6DC4-9695B1732A58}"/>
              </a:ext>
            </a:extLst>
          </p:cNvPr>
          <p:cNvSpPr/>
          <p:nvPr/>
        </p:nvSpPr>
        <p:spPr>
          <a:xfrm>
            <a:off x="2671354" y="1931670"/>
            <a:ext cx="973183" cy="64008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lumMod val="50000"/>
                  </a:schemeClr>
                </a:solidFill>
                <a:latin typeface="Montserrat" panose="00000500000000000000" pitchFamily="2" charset="0"/>
              </a:rPr>
              <a:t>Loss:</a:t>
            </a:r>
          </a:p>
          <a:p>
            <a:pPr algn="ctr"/>
            <a:r>
              <a:rPr lang="en-SG" dirty="0">
                <a:solidFill>
                  <a:schemeClr val="tx1">
                    <a:lumMod val="50000"/>
                  </a:schemeClr>
                </a:solidFill>
                <a:latin typeface="Montserrat" panose="00000500000000000000" pitchFamily="2" charset="0"/>
              </a:rPr>
              <a:t>0.2317</a:t>
            </a:r>
          </a:p>
        </p:txBody>
      </p:sp>
      <p:sp>
        <p:nvSpPr>
          <p:cNvPr id="12" name="TextBox 11">
            <a:extLst>
              <a:ext uri="{FF2B5EF4-FFF2-40B4-BE49-F238E27FC236}">
                <a16:creationId xmlns:a16="http://schemas.microsoft.com/office/drawing/2014/main" id="{92ADC9E1-955E-130F-4104-960523E7C3C1}"/>
              </a:ext>
            </a:extLst>
          </p:cNvPr>
          <p:cNvSpPr txBox="1"/>
          <p:nvPr/>
        </p:nvSpPr>
        <p:spPr>
          <a:xfrm>
            <a:off x="5639116" y="1279386"/>
            <a:ext cx="2286000" cy="523220"/>
          </a:xfrm>
          <a:prstGeom prst="rect">
            <a:avLst/>
          </a:prstGeom>
          <a:noFill/>
        </p:spPr>
        <p:txBody>
          <a:bodyPr wrap="square" rtlCol="0">
            <a:spAutoFit/>
          </a:bodyPr>
          <a:lstStyle/>
          <a:p>
            <a:pPr algn="ctr"/>
            <a:r>
              <a:rPr lang="en-SG" dirty="0">
                <a:latin typeface="Montserrat" panose="00000500000000000000" pitchFamily="2" charset="0"/>
              </a:rPr>
              <a:t>128 x 128 Image</a:t>
            </a:r>
          </a:p>
          <a:p>
            <a:pPr algn="ctr"/>
            <a:r>
              <a:rPr lang="en-SG" dirty="0">
                <a:latin typeface="Montserrat" panose="00000500000000000000" pitchFamily="2" charset="0"/>
              </a:rPr>
              <a:t>Model: VGG-16</a:t>
            </a:r>
          </a:p>
        </p:txBody>
      </p:sp>
      <p:sp>
        <p:nvSpPr>
          <p:cNvPr id="13" name="Rectangle 12">
            <a:extLst>
              <a:ext uri="{FF2B5EF4-FFF2-40B4-BE49-F238E27FC236}">
                <a16:creationId xmlns:a16="http://schemas.microsoft.com/office/drawing/2014/main" id="{2411FB13-0A77-FC6B-3349-D050A8BC285E}"/>
              </a:ext>
            </a:extLst>
          </p:cNvPr>
          <p:cNvSpPr/>
          <p:nvPr/>
        </p:nvSpPr>
        <p:spPr>
          <a:xfrm>
            <a:off x="5639116" y="1925645"/>
            <a:ext cx="973183" cy="64008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lumMod val="50000"/>
                  </a:schemeClr>
                </a:solidFill>
                <a:latin typeface="Montserrat" panose="00000500000000000000" pitchFamily="2" charset="0"/>
              </a:rPr>
              <a:t>Acc.:</a:t>
            </a:r>
          </a:p>
          <a:p>
            <a:pPr algn="ctr"/>
            <a:r>
              <a:rPr lang="en-SG" dirty="0">
                <a:solidFill>
                  <a:schemeClr val="tx1">
                    <a:lumMod val="50000"/>
                  </a:schemeClr>
                </a:solidFill>
                <a:latin typeface="Montserrat" panose="00000500000000000000" pitchFamily="2" charset="0"/>
              </a:rPr>
              <a:t>99.03%</a:t>
            </a:r>
          </a:p>
        </p:txBody>
      </p:sp>
      <p:sp>
        <p:nvSpPr>
          <p:cNvPr id="14" name="Rectangle 13">
            <a:extLst>
              <a:ext uri="{FF2B5EF4-FFF2-40B4-BE49-F238E27FC236}">
                <a16:creationId xmlns:a16="http://schemas.microsoft.com/office/drawing/2014/main" id="{92BCD995-32E0-4823-B212-572D50C54B68}"/>
              </a:ext>
            </a:extLst>
          </p:cNvPr>
          <p:cNvSpPr/>
          <p:nvPr/>
        </p:nvSpPr>
        <p:spPr>
          <a:xfrm>
            <a:off x="6951933" y="1925645"/>
            <a:ext cx="973183" cy="64008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lumMod val="50000"/>
                  </a:schemeClr>
                </a:solidFill>
                <a:latin typeface="Montserrat" panose="00000500000000000000" pitchFamily="2" charset="0"/>
              </a:rPr>
              <a:t>Loss:</a:t>
            </a:r>
          </a:p>
          <a:p>
            <a:pPr algn="ctr"/>
            <a:r>
              <a:rPr lang="en-SG" dirty="0">
                <a:solidFill>
                  <a:schemeClr val="tx1">
                    <a:lumMod val="50000"/>
                  </a:schemeClr>
                </a:solidFill>
                <a:latin typeface="Montserrat" panose="00000500000000000000" pitchFamily="2" charset="0"/>
              </a:rPr>
              <a:t>0.0439</a:t>
            </a:r>
          </a:p>
        </p:txBody>
      </p:sp>
      <p:sp>
        <p:nvSpPr>
          <p:cNvPr id="15" name="TextBox 14">
            <a:extLst>
              <a:ext uri="{FF2B5EF4-FFF2-40B4-BE49-F238E27FC236}">
                <a16:creationId xmlns:a16="http://schemas.microsoft.com/office/drawing/2014/main" id="{5C0A60C3-6529-00C2-22BC-5600A679E3E4}"/>
              </a:ext>
            </a:extLst>
          </p:cNvPr>
          <p:cNvSpPr txBox="1"/>
          <p:nvPr/>
        </p:nvSpPr>
        <p:spPr>
          <a:xfrm>
            <a:off x="656726" y="2947622"/>
            <a:ext cx="8106179" cy="830997"/>
          </a:xfrm>
          <a:prstGeom prst="rect">
            <a:avLst/>
          </a:prstGeom>
          <a:noFill/>
        </p:spPr>
        <p:txBody>
          <a:bodyPr wrap="square" rtlCol="0">
            <a:spAutoFit/>
          </a:bodyPr>
          <a:lstStyle/>
          <a:p>
            <a:r>
              <a:rPr lang="en-GB" sz="1200" dirty="0">
                <a:latin typeface="Montserrat" panose="00000500000000000000" pitchFamily="2" charset="0"/>
              </a:rPr>
              <a:t>To conclude, this exercise has allowed me to learn </a:t>
            </a:r>
            <a:r>
              <a:rPr lang="en-GB" sz="1200" dirty="0" err="1">
                <a:latin typeface="Montserrat" panose="00000500000000000000" pitchFamily="2" charset="0"/>
              </a:rPr>
              <a:t>alot</a:t>
            </a:r>
            <a:r>
              <a:rPr lang="en-GB" sz="1200" dirty="0">
                <a:latin typeface="Montserrat" panose="00000500000000000000" pitchFamily="2" charset="0"/>
              </a:rPr>
              <a:t> more about the field of deep learning, and the considerations that have to be made when attempting to craft a tool for a task. One part where I understand better are the limitations placed on us, especially regarding the </a:t>
            </a:r>
            <a:r>
              <a:rPr lang="en-GB" sz="1200" dirty="0" err="1">
                <a:latin typeface="Montserrat" panose="00000500000000000000" pitchFamily="2" charset="0"/>
              </a:rPr>
              <a:t>greyscaling</a:t>
            </a:r>
            <a:r>
              <a:rPr lang="en-GB" sz="1200" dirty="0">
                <a:latin typeface="Montserrat" panose="00000500000000000000" pitchFamily="2" charset="0"/>
              </a:rPr>
              <a:t> and resolution constraints. </a:t>
            </a:r>
          </a:p>
        </p:txBody>
      </p:sp>
    </p:spTree>
    <p:extLst>
      <p:ext uri="{BB962C8B-B14F-4D97-AF65-F5344CB8AC3E}">
        <p14:creationId xmlns:p14="http://schemas.microsoft.com/office/powerpoint/2010/main" val="4261031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40"/>
          <p:cNvSpPr txBox="1">
            <a:spLocks noGrp="1"/>
          </p:cNvSpPr>
          <p:nvPr>
            <p:ph type="title"/>
          </p:nvPr>
        </p:nvSpPr>
        <p:spPr>
          <a:xfrm>
            <a:off x="688364" y="14084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Introduction to task</a:t>
            </a:r>
          </a:p>
        </p:txBody>
      </p:sp>
      <p:sp>
        <p:nvSpPr>
          <p:cNvPr id="1096" name="Google Shape;1096;p40"/>
          <p:cNvSpPr txBox="1">
            <a:spLocks noGrp="1"/>
          </p:cNvSpPr>
          <p:nvPr>
            <p:ph type="subTitle" idx="1"/>
          </p:nvPr>
        </p:nvSpPr>
        <p:spPr>
          <a:xfrm>
            <a:off x="550693" y="763528"/>
            <a:ext cx="8122665" cy="2875200"/>
          </a:xfrm>
          <a:prstGeom prst="rect">
            <a:avLst/>
          </a:prstGeom>
        </p:spPr>
        <p:txBody>
          <a:bodyPr spcFirstLastPara="1" wrap="square" lIns="91425" tIns="91425" rIns="91425" bIns="91425" anchor="t" anchorCtr="0">
            <a:noAutofit/>
          </a:bodyPr>
          <a:lstStyle/>
          <a:p>
            <a:r>
              <a:rPr lang="en-GB" sz="1100" b="1" dirty="0"/>
              <a:t>Objective:</a:t>
            </a:r>
            <a:r>
              <a:rPr lang="en-GB" sz="1100" dirty="0"/>
              <a:t> </a:t>
            </a:r>
            <a:br>
              <a:rPr lang="en-GB" sz="1100" dirty="0"/>
            </a:br>
            <a:r>
              <a:rPr lang="en-GB" sz="1100" dirty="0"/>
              <a:t>To build image classifiers using deep learning networks for 15 types of vegetables. Two different input sizes (31x31 pixels and 128x128 pixels) will be considered, and the images will be converted to grayscale (1 channel) for both input sizes. The classification accuracies of the two models will be compared and discussed.</a:t>
            </a:r>
          </a:p>
          <a:p>
            <a:endParaRPr lang="en-GB" sz="1100" dirty="0"/>
          </a:p>
          <a:p>
            <a:r>
              <a:rPr lang="en-GB" sz="1100" b="1" dirty="0"/>
              <a:t>Background Information:</a:t>
            </a:r>
            <a:br>
              <a:rPr lang="en-GB" sz="1100" dirty="0"/>
            </a:br>
            <a:r>
              <a:rPr lang="en-GB" sz="1100" dirty="0"/>
              <a:t>In this task, we will focus on developing image classifiers for a dataset containing 15 types of vegetables. The goal is to accurately classify the vegetables based on grayscale images with two different input sizes: 31x31 pixels and 128x128 pixels. By comparing the performance of models trained with these different input sizes, we can gain insights into the impact of image resolution on classification accuracy. This assignment's constraints are done to represent any difficulties that are possible in real-life data gathering, such as in the medical field.</a:t>
            </a:r>
          </a:p>
          <a:p>
            <a:endParaRPr lang="en-GB" sz="1100" dirty="0"/>
          </a:p>
          <a:p>
            <a:r>
              <a:rPr lang="en-GB" sz="1100" b="1" dirty="0"/>
              <a:t>Output Variable:</a:t>
            </a:r>
            <a:r>
              <a:rPr lang="en-GB" sz="1100" dirty="0"/>
              <a:t> </a:t>
            </a:r>
            <a:br>
              <a:rPr lang="en-GB" sz="1100" dirty="0"/>
            </a:br>
            <a:r>
              <a:rPr lang="en-GB" sz="1100" dirty="0"/>
              <a:t>The main output variable of this task is the classification accuracy of the two models for each input size (31x31 and 128x128 pixels). Additionally, the task aims to provide insights and a discussion on the performance differences between the two models and their suitability for the given image classification problem.</a:t>
            </a:r>
          </a:p>
          <a:p>
            <a:pPr marL="0" lvl="0" indent="0" algn="l" rtl="0">
              <a:spcBef>
                <a:spcPts val="0"/>
              </a:spcBef>
              <a:spcAft>
                <a:spcPts val="0"/>
              </a:spcAft>
              <a:buNone/>
            </a:pPr>
            <a:endParaRPr sz="1100" dirty="0"/>
          </a:p>
        </p:txBody>
      </p:sp>
      <p:sp>
        <p:nvSpPr>
          <p:cNvPr id="1098" name="Google Shape;1098;p40"/>
          <p:cNvSpPr/>
          <p:nvPr/>
        </p:nvSpPr>
        <p:spPr>
          <a:xfrm>
            <a:off x="-38100" y="4446588"/>
            <a:ext cx="9229725" cy="725500"/>
          </a:xfrm>
          <a:custGeom>
            <a:avLst/>
            <a:gdLst/>
            <a:ahLst/>
            <a:cxnLst/>
            <a:rect l="l" t="t" r="r" b="b"/>
            <a:pathLst>
              <a:path w="369189" h="29020" extrusionOk="0">
                <a:moveTo>
                  <a:pt x="0" y="29020"/>
                </a:moveTo>
                <a:cubicBezTo>
                  <a:pt x="2032" y="27242"/>
                  <a:pt x="7493" y="21718"/>
                  <a:pt x="12192" y="18352"/>
                </a:cubicBezTo>
                <a:cubicBezTo>
                  <a:pt x="16891" y="14987"/>
                  <a:pt x="21273" y="11621"/>
                  <a:pt x="28194" y="8827"/>
                </a:cubicBezTo>
                <a:cubicBezTo>
                  <a:pt x="35116" y="6033"/>
                  <a:pt x="45212" y="3049"/>
                  <a:pt x="53721" y="1588"/>
                </a:cubicBezTo>
                <a:cubicBezTo>
                  <a:pt x="62230" y="128"/>
                  <a:pt x="70231" y="-63"/>
                  <a:pt x="79248" y="64"/>
                </a:cubicBezTo>
                <a:cubicBezTo>
                  <a:pt x="88265" y="191"/>
                  <a:pt x="97727" y="636"/>
                  <a:pt x="107823" y="2350"/>
                </a:cubicBezTo>
                <a:cubicBezTo>
                  <a:pt x="117920" y="4065"/>
                  <a:pt x="129604" y="7557"/>
                  <a:pt x="139827" y="10351"/>
                </a:cubicBezTo>
                <a:cubicBezTo>
                  <a:pt x="150051" y="13145"/>
                  <a:pt x="159703" y="17273"/>
                  <a:pt x="169164" y="19114"/>
                </a:cubicBezTo>
                <a:cubicBezTo>
                  <a:pt x="178626" y="20956"/>
                  <a:pt x="189230" y="21083"/>
                  <a:pt x="196596" y="21400"/>
                </a:cubicBezTo>
                <a:cubicBezTo>
                  <a:pt x="203962" y="21718"/>
                  <a:pt x="203327" y="22797"/>
                  <a:pt x="213360" y="21019"/>
                </a:cubicBezTo>
                <a:cubicBezTo>
                  <a:pt x="223393" y="19241"/>
                  <a:pt x="245491" y="13653"/>
                  <a:pt x="256794" y="10732"/>
                </a:cubicBezTo>
                <a:cubicBezTo>
                  <a:pt x="268097" y="7811"/>
                  <a:pt x="272225" y="5208"/>
                  <a:pt x="281178" y="3493"/>
                </a:cubicBezTo>
                <a:cubicBezTo>
                  <a:pt x="290132" y="1779"/>
                  <a:pt x="300101" y="-634"/>
                  <a:pt x="310515" y="445"/>
                </a:cubicBezTo>
                <a:cubicBezTo>
                  <a:pt x="320929" y="1525"/>
                  <a:pt x="333883" y="5335"/>
                  <a:pt x="343662" y="9970"/>
                </a:cubicBezTo>
                <a:cubicBezTo>
                  <a:pt x="353441" y="14606"/>
                  <a:pt x="364935" y="25210"/>
                  <a:pt x="369189" y="28258"/>
                </a:cubicBezTo>
              </a:path>
            </a:pathLst>
          </a:custGeom>
          <a:noFill/>
          <a:ln w="28575" cap="flat" cmpd="sng">
            <a:solidFill>
              <a:schemeClr val="accent2"/>
            </a:solidFill>
            <a:prstDash val="solid"/>
            <a:round/>
            <a:headEnd type="none" w="med" len="med"/>
            <a:tailEnd type="none" w="med" len="med"/>
          </a:ln>
        </p:spPr>
        <p:txBody>
          <a:bodyPr/>
          <a:lstStyle/>
          <a:p>
            <a:endParaRPr lang="en-SG"/>
          </a:p>
        </p:txBody>
      </p:sp>
      <p:grpSp>
        <p:nvGrpSpPr>
          <p:cNvPr id="1099" name="Google Shape;1099;p40"/>
          <p:cNvGrpSpPr/>
          <p:nvPr/>
        </p:nvGrpSpPr>
        <p:grpSpPr>
          <a:xfrm>
            <a:off x="85729" y="3899262"/>
            <a:ext cx="9011872" cy="1682022"/>
            <a:chOff x="85729" y="3899262"/>
            <a:chExt cx="9011872" cy="1682022"/>
          </a:xfrm>
        </p:grpSpPr>
        <p:grpSp>
          <p:nvGrpSpPr>
            <p:cNvPr id="1100" name="Google Shape;1100;p40"/>
            <p:cNvGrpSpPr/>
            <p:nvPr/>
          </p:nvGrpSpPr>
          <p:grpSpPr>
            <a:xfrm rot="-496785">
              <a:off x="143677" y="4178752"/>
              <a:ext cx="632840" cy="850690"/>
              <a:chOff x="-2499505" y="5405048"/>
              <a:chExt cx="675560" cy="908020"/>
            </a:xfrm>
          </p:grpSpPr>
          <p:sp>
            <p:nvSpPr>
              <p:cNvPr id="1101" name="Google Shape;1101;p40"/>
              <p:cNvSpPr/>
              <p:nvPr/>
            </p:nvSpPr>
            <p:spPr>
              <a:xfrm>
                <a:off x="-2499325" y="5405048"/>
                <a:ext cx="675379" cy="907904"/>
              </a:xfrm>
              <a:custGeom>
                <a:avLst/>
                <a:gdLst/>
                <a:ahLst/>
                <a:cxnLst/>
                <a:rect l="l" t="t" r="r" b="b"/>
                <a:pathLst>
                  <a:path w="7729" h="10390" extrusionOk="0">
                    <a:moveTo>
                      <a:pt x="3402" y="1"/>
                    </a:moveTo>
                    <a:cubicBezTo>
                      <a:pt x="3334" y="1"/>
                      <a:pt x="3263" y="4"/>
                      <a:pt x="3190" y="12"/>
                    </a:cubicBezTo>
                    <a:cubicBezTo>
                      <a:pt x="1857" y="150"/>
                      <a:pt x="2366" y="1067"/>
                      <a:pt x="2450" y="1807"/>
                    </a:cubicBezTo>
                    <a:cubicBezTo>
                      <a:pt x="2104" y="1502"/>
                      <a:pt x="1764" y="1068"/>
                      <a:pt x="1392" y="1068"/>
                    </a:cubicBezTo>
                    <a:cubicBezTo>
                      <a:pt x="1209" y="1068"/>
                      <a:pt x="1019" y="1171"/>
                      <a:pt x="817" y="1445"/>
                    </a:cubicBezTo>
                    <a:cubicBezTo>
                      <a:pt x="0" y="2554"/>
                      <a:pt x="1079" y="2400"/>
                      <a:pt x="1472" y="3941"/>
                    </a:cubicBezTo>
                    <a:cubicBezTo>
                      <a:pt x="1688" y="4796"/>
                      <a:pt x="2319" y="5289"/>
                      <a:pt x="3021" y="5343"/>
                    </a:cubicBezTo>
                    <a:cubicBezTo>
                      <a:pt x="3113" y="5351"/>
                      <a:pt x="3190" y="5359"/>
                      <a:pt x="3267" y="5366"/>
                    </a:cubicBezTo>
                    <a:cubicBezTo>
                      <a:pt x="1988" y="5975"/>
                      <a:pt x="1534" y="6792"/>
                      <a:pt x="1711" y="7478"/>
                    </a:cubicBezTo>
                    <a:cubicBezTo>
                      <a:pt x="1957" y="8441"/>
                      <a:pt x="3737" y="9180"/>
                      <a:pt x="3984" y="9280"/>
                    </a:cubicBezTo>
                    <a:lnTo>
                      <a:pt x="4962" y="10390"/>
                    </a:lnTo>
                    <a:cubicBezTo>
                      <a:pt x="4962" y="10390"/>
                      <a:pt x="4847" y="9450"/>
                      <a:pt x="5871" y="9049"/>
                    </a:cubicBezTo>
                    <a:cubicBezTo>
                      <a:pt x="6896" y="8649"/>
                      <a:pt x="7728" y="7516"/>
                      <a:pt x="6881" y="6160"/>
                    </a:cubicBezTo>
                    <a:cubicBezTo>
                      <a:pt x="6426" y="5443"/>
                      <a:pt x="5625" y="5189"/>
                      <a:pt x="4970" y="5104"/>
                    </a:cubicBezTo>
                    <a:cubicBezTo>
                      <a:pt x="5609" y="4242"/>
                      <a:pt x="4284" y="4195"/>
                      <a:pt x="4739" y="3078"/>
                    </a:cubicBezTo>
                    <a:cubicBezTo>
                      <a:pt x="5263" y="1794"/>
                      <a:pt x="4953" y="1"/>
                      <a:pt x="34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2" name="Google Shape;1102;p40"/>
              <p:cNvGrpSpPr/>
              <p:nvPr/>
            </p:nvGrpSpPr>
            <p:grpSpPr>
              <a:xfrm>
                <a:off x="-2499505" y="5405193"/>
                <a:ext cx="675357" cy="907874"/>
                <a:chOff x="-2702759" y="5578293"/>
                <a:chExt cx="637430" cy="856889"/>
              </a:xfrm>
            </p:grpSpPr>
            <p:sp>
              <p:nvSpPr>
                <p:cNvPr id="1103" name="Google Shape;1103;p40"/>
                <p:cNvSpPr/>
                <p:nvPr/>
              </p:nvSpPr>
              <p:spPr>
                <a:xfrm>
                  <a:off x="-2578886" y="5995934"/>
                  <a:ext cx="513556" cy="439249"/>
                </a:xfrm>
                <a:custGeom>
                  <a:avLst/>
                  <a:gdLst/>
                  <a:ahLst/>
                  <a:cxnLst/>
                  <a:rect l="l" t="t" r="r" b="b"/>
                  <a:pathLst>
                    <a:path w="6227" h="5326" extrusionOk="0">
                      <a:moveTo>
                        <a:pt x="2892" y="1"/>
                      </a:moveTo>
                      <a:cubicBezTo>
                        <a:pt x="2620" y="1"/>
                        <a:pt x="2443" y="24"/>
                        <a:pt x="2443" y="24"/>
                      </a:cubicBezTo>
                      <a:cubicBezTo>
                        <a:pt x="640" y="641"/>
                        <a:pt x="1" y="1612"/>
                        <a:pt x="209" y="2405"/>
                      </a:cubicBezTo>
                      <a:cubicBezTo>
                        <a:pt x="455" y="3368"/>
                        <a:pt x="2235" y="4108"/>
                        <a:pt x="2482" y="4208"/>
                      </a:cubicBezTo>
                      <a:lnTo>
                        <a:pt x="3460" y="5325"/>
                      </a:lnTo>
                      <a:cubicBezTo>
                        <a:pt x="3460" y="5325"/>
                        <a:pt x="3345" y="4385"/>
                        <a:pt x="4369" y="3985"/>
                      </a:cubicBezTo>
                      <a:cubicBezTo>
                        <a:pt x="5394" y="3584"/>
                        <a:pt x="6226" y="2451"/>
                        <a:pt x="5379" y="1095"/>
                      </a:cubicBezTo>
                      <a:cubicBezTo>
                        <a:pt x="4773" y="140"/>
                        <a:pt x="3552" y="1"/>
                        <a:pt x="28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0"/>
                <p:cNvSpPr/>
                <p:nvPr/>
              </p:nvSpPr>
              <p:spPr>
                <a:xfrm>
                  <a:off x="-2702759" y="5666044"/>
                  <a:ext cx="358425" cy="382755"/>
                </a:xfrm>
                <a:custGeom>
                  <a:avLst/>
                  <a:gdLst/>
                  <a:ahLst/>
                  <a:cxnLst/>
                  <a:rect l="l" t="t" r="r" b="b"/>
                  <a:pathLst>
                    <a:path w="4346" h="4641" extrusionOk="0">
                      <a:moveTo>
                        <a:pt x="1388" y="1"/>
                      </a:moveTo>
                      <a:cubicBezTo>
                        <a:pt x="1206" y="1"/>
                        <a:pt x="1017" y="103"/>
                        <a:pt x="817" y="372"/>
                      </a:cubicBezTo>
                      <a:cubicBezTo>
                        <a:pt x="0" y="1482"/>
                        <a:pt x="1079" y="1328"/>
                        <a:pt x="1472" y="2869"/>
                      </a:cubicBezTo>
                      <a:cubicBezTo>
                        <a:pt x="1688" y="3732"/>
                        <a:pt x="2319" y="4217"/>
                        <a:pt x="3021" y="4279"/>
                      </a:cubicBezTo>
                      <a:cubicBezTo>
                        <a:pt x="3984" y="4348"/>
                        <a:pt x="4346" y="4641"/>
                        <a:pt x="4346" y="4641"/>
                      </a:cubicBezTo>
                      <a:cubicBezTo>
                        <a:pt x="4346" y="4641"/>
                        <a:pt x="3976" y="4225"/>
                        <a:pt x="3914" y="2923"/>
                      </a:cubicBezTo>
                      <a:cubicBezTo>
                        <a:pt x="3845" y="1621"/>
                        <a:pt x="3398" y="1289"/>
                        <a:pt x="2766" y="973"/>
                      </a:cubicBezTo>
                      <a:cubicBezTo>
                        <a:pt x="2311" y="743"/>
                        <a:pt x="1877" y="1"/>
                        <a:pt x="1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0"/>
                <p:cNvSpPr/>
                <p:nvPr/>
              </p:nvSpPr>
              <p:spPr>
                <a:xfrm>
                  <a:off x="-2582679" y="5578293"/>
                  <a:ext cx="390837" cy="473392"/>
                </a:xfrm>
                <a:custGeom>
                  <a:avLst/>
                  <a:gdLst/>
                  <a:ahLst/>
                  <a:cxnLst/>
                  <a:rect l="l" t="t" r="r" b="b"/>
                  <a:pathLst>
                    <a:path w="4739" h="5740" extrusionOk="0">
                      <a:moveTo>
                        <a:pt x="1946" y="0"/>
                      </a:moveTo>
                      <a:cubicBezTo>
                        <a:pt x="1878" y="0"/>
                        <a:pt x="1807" y="4"/>
                        <a:pt x="1734" y="11"/>
                      </a:cubicBezTo>
                      <a:cubicBezTo>
                        <a:pt x="0" y="188"/>
                        <a:pt x="1380" y="1691"/>
                        <a:pt x="894" y="2415"/>
                      </a:cubicBezTo>
                      <a:cubicBezTo>
                        <a:pt x="409" y="3131"/>
                        <a:pt x="555" y="4341"/>
                        <a:pt x="1880" y="4626"/>
                      </a:cubicBezTo>
                      <a:cubicBezTo>
                        <a:pt x="2585" y="4774"/>
                        <a:pt x="2619" y="5740"/>
                        <a:pt x="2826" y="5740"/>
                      </a:cubicBezTo>
                      <a:cubicBezTo>
                        <a:pt x="2846" y="5740"/>
                        <a:pt x="2867" y="5731"/>
                        <a:pt x="2890" y="5713"/>
                      </a:cubicBezTo>
                      <a:cubicBezTo>
                        <a:pt x="4739" y="4225"/>
                        <a:pt x="2743" y="4410"/>
                        <a:pt x="3283" y="3077"/>
                      </a:cubicBezTo>
                      <a:cubicBezTo>
                        <a:pt x="3807" y="1793"/>
                        <a:pt x="3497" y="0"/>
                        <a:pt x="19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0"/>
                <p:cNvSpPr/>
                <p:nvPr/>
              </p:nvSpPr>
              <p:spPr>
                <a:xfrm>
                  <a:off x="-2435878" y="5743074"/>
                  <a:ext cx="106802" cy="306385"/>
                </a:xfrm>
                <a:custGeom>
                  <a:avLst/>
                  <a:gdLst/>
                  <a:ahLst/>
                  <a:cxnLst/>
                  <a:rect l="l" t="t" r="r" b="b"/>
                  <a:pathLst>
                    <a:path w="1295" h="3715" extrusionOk="0">
                      <a:moveTo>
                        <a:pt x="401" y="1"/>
                      </a:moveTo>
                      <a:cubicBezTo>
                        <a:pt x="316" y="155"/>
                        <a:pt x="247" y="317"/>
                        <a:pt x="177" y="486"/>
                      </a:cubicBezTo>
                      <a:cubicBezTo>
                        <a:pt x="116" y="656"/>
                        <a:pt x="62" y="833"/>
                        <a:pt x="31" y="1010"/>
                      </a:cubicBezTo>
                      <a:cubicBezTo>
                        <a:pt x="0" y="1203"/>
                        <a:pt x="16" y="1395"/>
                        <a:pt x="77" y="1573"/>
                      </a:cubicBezTo>
                      <a:cubicBezTo>
                        <a:pt x="154" y="1757"/>
                        <a:pt x="293" y="1912"/>
                        <a:pt x="478" y="1996"/>
                      </a:cubicBezTo>
                      <a:cubicBezTo>
                        <a:pt x="563" y="2035"/>
                        <a:pt x="663" y="2073"/>
                        <a:pt x="725" y="2104"/>
                      </a:cubicBezTo>
                      <a:cubicBezTo>
                        <a:pt x="802" y="2135"/>
                        <a:pt x="863" y="2181"/>
                        <a:pt x="917" y="2235"/>
                      </a:cubicBezTo>
                      <a:cubicBezTo>
                        <a:pt x="1033" y="2358"/>
                        <a:pt x="1110" y="2505"/>
                        <a:pt x="1133" y="2667"/>
                      </a:cubicBezTo>
                      <a:cubicBezTo>
                        <a:pt x="1195" y="3013"/>
                        <a:pt x="1187" y="3368"/>
                        <a:pt x="1110" y="3715"/>
                      </a:cubicBezTo>
                      <a:cubicBezTo>
                        <a:pt x="1179" y="3545"/>
                        <a:pt x="1225" y="3368"/>
                        <a:pt x="1256" y="3191"/>
                      </a:cubicBezTo>
                      <a:cubicBezTo>
                        <a:pt x="1287" y="3006"/>
                        <a:pt x="1295" y="2821"/>
                        <a:pt x="1272" y="2636"/>
                      </a:cubicBezTo>
                      <a:cubicBezTo>
                        <a:pt x="1248" y="2443"/>
                        <a:pt x="1164" y="2266"/>
                        <a:pt x="1040" y="2120"/>
                      </a:cubicBezTo>
                      <a:cubicBezTo>
                        <a:pt x="971" y="2043"/>
                        <a:pt x="886" y="1989"/>
                        <a:pt x="802" y="1942"/>
                      </a:cubicBezTo>
                      <a:cubicBezTo>
                        <a:pt x="701" y="1904"/>
                        <a:pt x="632" y="1873"/>
                        <a:pt x="555" y="1842"/>
                      </a:cubicBezTo>
                      <a:cubicBezTo>
                        <a:pt x="409" y="1773"/>
                        <a:pt x="293" y="1657"/>
                        <a:pt x="231" y="1511"/>
                      </a:cubicBezTo>
                      <a:cubicBezTo>
                        <a:pt x="170" y="1357"/>
                        <a:pt x="154" y="1187"/>
                        <a:pt x="170" y="1026"/>
                      </a:cubicBezTo>
                      <a:cubicBezTo>
                        <a:pt x="201" y="687"/>
                        <a:pt x="308" y="340"/>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0"/>
                <p:cNvSpPr/>
                <p:nvPr/>
              </p:nvSpPr>
              <p:spPr>
                <a:xfrm>
                  <a:off x="-2519753" y="6059521"/>
                  <a:ext cx="82472" cy="93524"/>
                </a:xfrm>
                <a:custGeom>
                  <a:avLst/>
                  <a:gdLst/>
                  <a:ahLst/>
                  <a:cxnLst/>
                  <a:rect l="l" t="t" r="r" b="b"/>
                  <a:pathLst>
                    <a:path w="1000" h="1134" extrusionOk="0">
                      <a:moveTo>
                        <a:pt x="971" y="8"/>
                      </a:moveTo>
                      <a:cubicBezTo>
                        <a:pt x="974" y="21"/>
                        <a:pt x="976" y="28"/>
                        <a:pt x="977" y="32"/>
                      </a:cubicBezTo>
                      <a:lnTo>
                        <a:pt x="977" y="32"/>
                      </a:lnTo>
                      <a:cubicBezTo>
                        <a:pt x="976" y="27"/>
                        <a:pt x="974" y="19"/>
                        <a:pt x="971" y="8"/>
                      </a:cubicBezTo>
                      <a:close/>
                      <a:moveTo>
                        <a:pt x="898" y="69"/>
                      </a:moveTo>
                      <a:cubicBezTo>
                        <a:pt x="899" y="69"/>
                        <a:pt x="902" y="73"/>
                        <a:pt x="902" y="78"/>
                      </a:cubicBezTo>
                      <a:cubicBezTo>
                        <a:pt x="898" y="71"/>
                        <a:pt x="898" y="69"/>
                        <a:pt x="898" y="69"/>
                      </a:cubicBezTo>
                      <a:close/>
                      <a:moveTo>
                        <a:pt x="917" y="86"/>
                      </a:moveTo>
                      <a:cubicBezTo>
                        <a:pt x="917" y="86"/>
                        <a:pt x="917" y="90"/>
                        <a:pt x="918" y="93"/>
                      </a:cubicBezTo>
                      <a:lnTo>
                        <a:pt x="917" y="93"/>
                      </a:lnTo>
                      <a:cubicBezTo>
                        <a:pt x="917" y="91"/>
                        <a:pt x="917" y="88"/>
                        <a:pt x="917" y="86"/>
                      </a:cubicBezTo>
                      <a:close/>
                      <a:moveTo>
                        <a:pt x="663" y="132"/>
                      </a:moveTo>
                      <a:cubicBezTo>
                        <a:pt x="663" y="139"/>
                        <a:pt x="671" y="147"/>
                        <a:pt x="678" y="155"/>
                      </a:cubicBezTo>
                      <a:lnTo>
                        <a:pt x="663" y="132"/>
                      </a:lnTo>
                      <a:close/>
                      <a:moveTo>
                        <a:pt x="921" y="345"/>
                      </a:moveTo>
                      <a:cubicBezTo>
                        <a:pt x="922" y="351"/>
                        <a:pt x="925" y="361"/>
                        <a:pt x="925" y="371"/>
                      </a:cubicBezTo>
                      <a:cubicBezTo>
                        <a:pt x="925" y="361"/>
                        <a:pt x="924" y="353"/>
                        <a:pt x="921" y="345"/>
                      </a:cubicBezTo>
                      <a:close/>
                      <a:moveTo>
                        <a:pt x="926" y="310"/>
                      </a:moveTo>
                      <a:cubicBezTo>
                        <a:pt x="922" y="310"/>
                        <a:pt x="924" y="326"/>
                        <a:pt x="925" y="340"/>
                      </a:cubicBezTo>
                      <a:lnTo>
                        <a:pt x="925" y="340"/>
                      </a:lnTo>
                      <a:cubicBezTo>
                        <a:pt x="925" y="340"/>
                        <a:pt x="925" y="340"/>
                        <a:pt x="925" y="340"/>
                      </a:cubicBezTo>
                      <a:cubicBezTo>
                        <a:pt x="948" y="386"/>
                        <a:pt x="925" y="347"/>
                        <a:pt x="940" y="401"/>
                      </a:cubicBezTo>
                      <a:cubicBezTo>
                        <a:pt x="940" y="378"/>
                        <a:pt x="933" y="355"/>
                        <a:pt x="940" y="332"/>
                      </a:cubicBezTo>
                      <a:cubicBezTo>
                        <a:pt x="932" y="316"/>
                        <a:pt x="928" y="310"/>
                        <a:pt x="926" y="310"/>
                      </a:cubicBezTo>
                      <a:close/>
                      <a:moveTo>
                        <a:pt x="854" y="484"/>
                      </a:moveTo>
                      <a:cubicBezTo>
                        <a:pt x="855" y="484"/>
                        <a:pt x="855" y="485"/>
                        <a:pt x="855" y="486"/>
                      </a:cubicBezTo>
                      <a:cubicBezTo>
                        <a:pt x="855" y="485"/>
                        <a:pt x="855" y="485"/>
                        <a:pt x="854" y="484"/>
                      </a:cubicBezTo>
                      <a:close/>
                      <a:moveTo>
                        <a:pt x="774" y="510"/>
                      </a:moveTo>
                      <a:cubicBezTo>
                        <a:pt x="775" y="513"/>
                        <a:pt x="777" y="515"/>
                        <a:pt x="778" y="517"/>
                      </a:cubicBezTo>
                      <a:cubicBezTo>
                        <a:pt x="777" y="515"/>
                        <a:pt x="775" y="512"/>
                        <a:pt x="774" y="510"/>
                      </a:cubicBezTo>
                      <a:close/>
                      <a:moveTo>
                        <a:pt x="615" y="506"/>
                      </a:moveTo>
                      <a:cubicBezTo>
                        <a:pt x="618" y="506"/>
                        <a:pt x="627" y="509"/>
                        <a:pt x="632" y="509"/>
                      </a:cubicBezTo>
                      <a:cubicBezTo>
                        <a:pt x="632" y="516"/>
                        <a:pt x="632" y="518"/>
                        <a:pt x="631" y="518"/>
                      </a:cubicBezTo>
                      <a:cubicBezTo>
                        <a:pt x="629" y="518"/>
                        <a:pt x="626" y="514"/>
                        <a:pt x="617" y="509"/>
                      </a:cubicBezTo>
                      <a:cubicBezTo>
                        <a:pt x="614" y="507"/>
                        <a:pt x="614" y="506"/>
                        <a:pt x="615" y="506"/>
                      </a:cubicBezTo>
                      <a:close/>
                      <a:moveTo>
                        <a:pt x="748" y="532"/>
                      </a:moveTo>
                      <a:lnTo>
                        <a:pt x="748" y="532"/>
                      </a:lnTo>
                      <a:cubicBezTo>
                        <a:pt x="748" y="532"/>
                        <a:pt x="748" y="532"/>
                        <a:pt x="748" y="532"/>
                      </a:cubicBezTo>
                      <a:close/>
                      <a:moveTo>
                        <a:pt x="647" y="563"/>
                      </a:moveTo>
                      <a:lnTo>
                        <a:pt x="663" y="579"/>
                      </a:lnTo>
                      <a:lnTo>
                        <a:pt x="658" y="571"/>
                      </a:lnTo>
                      <a:lnTo>
                        <a:pt x="658" y="571"/>
                      </a:lnTo>
                      <a:lnTo>
                        <a:pt x="647" y="563"/>
                      </a:lnTo>
                      <a:close/>
                      <a:moveTo>
                        <a:pt x="624" y="629"/>
                      </a:moveTo>
                      <a:lnTo>
                        <a:pt x="640" y="656"/>
                      </a:lnTo>
                      <a:cubicBezTo>
                        <a:pt x="635" y="646"/>
                        <a:pt x="630" y="637"/>
                        <a:pt x="624" y="629"/>
                      </a:cubicBezTo>
                      <a:close/>
                      <a:moveTo>
                        <a:pt x="593" y="679"/>
                      </a:moveTo>
                      <a:lnTo>
                        <a:pt x="593" y="679"/>
                      </a:lnTo>
                      <a:cubicBezTo>
                        <a:pt x="594" y="679"/>
                        <a:pt x="594" y="679"/>
                        <a:pt x="594" y="679"/>
                      </a:cubicBezTo>
                      <a:lnTo>
                        <a:pt x="594" y="679"/>
                      </a:lnTo>
                      <a:cubicBezTo>
                        <a:pt x="594" y="679"/>
                        <a:pt x="594" y="679"/>
                        <a:pt x="594" y="679"/>
                      </a:cubicBezTo>
                      <a:cubicBezTo>
                        <a:pt x="594" y="679"/>
                        <a:pt x="593" y="679"/>
                        <a:pt x="593" y="679"/>
                      </a:cubicBezTo>
                      <a:close/>
                      <a:moveTo>
                        <a:pt x="559" y="692"/>
                      </a:moveTo>
                      <a:lnTo>
                        <a:pt x="570" y="710"/>
                      </a:lnTo>
                      <a:cubicBezTo>
                        <a:pt x="567" y="702"/>
                        <a:pt x="563" y="697"/>
                        <a:pt x="559" y="692"/>
                      </a:cubicBezTo>
                      <a:close/>
                      <a:moveTo>
                        <a:pt x="536" y="692"/>
                      </a:moveTo>
                      <a:cubicBezTo>
                        <a:pt x="538" y="692"/>
                        <a:pt x="544" y="695"/>
                        <a:pt x="555" y="702"/>
                      </a:cubicBezTo>
                      <a:cubicBezTo>
                        <a:pt x="557" y="710"/>
                        <a:pt x="557" y="716"/>
                        <a:pt x="558" y="720"/>
                      </a:cubicBezTo>
                      <a:lnTo>
                        <a:pt x="558" y="720"/>
                      </a:lnTo>
                      <a:cubicBezTo>
                        <a:pt x="544" y="706"/>
                        <a:pt x="532" y="692"/>
                        <a:pt x="536" y="692"/>
                      </a:cubicBezTo>
                      <a:close/>
                      <a:moveTo>
                        <a:pt x="586" y="733"/>
                      </a:moveTo>
                      <a:lnTo>
                        <a:pt x="586" y="733"/>
                      </a:lnTo>
                      <a:cubicBezTo>
                        <a:pt x="586" y="733"/>
                        <a:pt x="586" y="733"/>
                        <a:pt x="586" y="733"/>
                      </a:cubicBezTo>
                      <a:lnTo>
                        <a:pt x="586" y="733"/>
                      </a:lnTo>
                      <a:lnTo>
                        <a:pt x="586" y="733"/>
                      </a:lnTo>
                      <a:lnTo>
                        <a:pt x="586" y="733"/>
                      </a:lnTo>
                      <a:close/>
                      <a:moveTo>
                        <a:pt x="518" y="696"/>
                      </a:moveTo>
                      <a:cubicBezTo>
                        <a:pt x="523" y="696"/>
                        <a:pt x="543" y="713"/>
                        <a:pt x="559" y="726"/>
                      </a:cubicBezTo>
                      <a:lnTo>
                        <a:pt x="559" y="726"/>
                      </a:lnTo>
                      <a:cubicBezTo>
                        <a:pt x="559" y="730"/>
                        <a:pt x="559" y="732"/>
                        <a:pt x="559" y="733"/>
                      </a:cubicBezTo>
                      <a:lnTo>
                        <a:pt x="559" y="733"/>
                      </a:lnTo>
                      <a:cubicBezTo>
                        <a:pt x="542" y="722"/>
                        <a:pt x="524" y="710"/>
                        <a:pt x="516" y="702"/>
                      </a:cubicBezTo>
                      <a:cubicBezTo>
                        <a:pt x="515" y="698"/>
                        <a:pt x="516" y="696"/>
                        <a:pt x="518" y="696"/>
                      </a:cubicBezTo>
                      <a:close/>
                      <a:moveTo>
                        <a:pt x="411" y="747"/>
                      </a:moveTo>
                      <a:cubicBezTo>
                        <a:pt x="412" y="747"/>
                        <a:pt x="414" y="748"/>
                        <a:pt x="416" y="748"/>
                      </a:cubicBezTo>
                      <a:lnTo>
                        <a:pt x="437" y="765"/>
                      </a:lnTo>
                      <a:lnTo>
                        <a:pt x="437" y="765"/>
                      </a:lnTo>
                      <a:cubicBezTo>
                        <a:pt x="422" y="756"/>
                        <a:pt x="406" y="747"/>
                        <a:pt x="411" y="747"/>
                      </a:cubicBezTo>
                      <a:close/>
                      <a:moveTo>
                        <a:pt x="100" y="771"/>
                      </a:moveTo>
                      <a:cubicBezTo>
                        <a:pt x="106" y="771"/>
                        <a:pt x="111" y="775"/>
                        <a:pt x="111" y="775"/>
                      </a:cubicBezTo>
                      <a:cubicBezTo>
                        <a:pt x="112" y="775"/>
                        <a:pt x="111" y="774"/>
                        <a:pt x="108" y="771"/>
                      </a:cubicBezTo>
                      <a:close/>
                      <a:moveTo>
                        <a:pt x="541" y="786"/>
                      </a:moveTo>
                      <a:lnTo>
                        <a:pt x="547" y="794"/>
                      </a:lnTo>
                      <a:cubicBezTo>
                        <a:pt x="546" y="792"/>
                        <a:pt x="544" y="789"/>
                        <a:pt x="541" y="786"/>
                      </a:cubicBezTo>
                      <a:close/>
                      <a:moveTo>
                        <a:pt x="570" y="794"/>
                      </a:moveTo>
                      <a:cubicBezTo>
                        <a:pt x="570" y="795"/>
                        <a:pt x="571" y="795"/>
                        <a:pt x="571" y="795"/>
                      </a:cubicBezTo>
                      <a:cubicBezTo>
                        <a:pt x="571" y="795"/>
                        <a:pt x="571" y="795"/>
                        <a:pt x="570" y="794"/>
                      </a:cubicBezTo>
                      <a:cubicBezTo>
                        <a:pt x="570" y="794"/>
                        <a:pt x="570" y="794"/>
                        <a:pt x="570" y="794"/>
                      </a:cubicBezTo>
                      <a:close/>
                      <a:moveTo>
                        <a:pt x="436" y="829"/>
                      </a:moveTo>
                      <a:lnTo>
                        <a:pt x="436" y="829"/>
                      </a:lnTo>
                      <a:cubicBezTo>
                        <a:pt x="440" y="831"/>
                        <a:pt x="443" y="833"/>
                        <a:pt x="447" y="833"/>
                      </a:cubicBezTo>
                      <a:lnTo>
                        <a:pt x="436" y="829"/>
                      </a:lnTo>
                      <a:close/>
                      <a:moveTo>
                        <a:pt x="324" y="793"/>
                      </a:moveTo>
                      <a:cubicBezTo>
                        <a:pt x="325" y="793"/>
                        <a:pt x="328" y="794"/>
                        <a:pt x="332" y="794"/>
                      </a:cubicBezTo>
                      <a:lnTo>
                        <a:pt x="362" y="817"/>
                      </a:lnTo>
                      <a:cubicBezTo>
                        <a:pt x="372" y="817"/>
                        <a:pt x="372" y="815"/>
                        <a:pt x="371" y="813"/>
                      </a:cubicBezTo>
                      <a:lnTo>
                        <a:pt x="371" y="813"/>
                      </a:lnTo>
                      <a:cubicBezTo>
                        <a:pt x="372" y="814"/>
                        <a:pt x="374" y="815"/>
                        <a:pt x="378" y="817"/>
                      </a:cubicBezTo>
                      <a:cubicBezTo>
                        <a:pt x="421" y="834"/>
                        <a:pt x="408" y="835"/>
                        <a:pt x="411" y="842"/>
                      </a:cubicBezTo>
                      <a:lnTo>
                        <a:pt x="411" y="842"/>
                      </a:lnTo>
                      <a:cubicBezTo>
                        <a:pt x="389" y="830"/>
                        <a:pt x="423" y="845"/>
                        <a:pt x="362" y="817"/>
                      </a:cubicBezTo>
                      <a:lnTo>
                        <a:pt x="362" y="817"/>
                      </a:lnTo>
                      <a:lnTo>
                        <a:pt x="378" y="833"/>
                      </a:lnTo>
                      <a:cubicBezTo>
                        <a:pt x="364" y="826"/>
                        <a:pt x="305" y="793"/>
                        <a:pt x="324" y="793"/>
                      </a:cubicBezTo>
                      <a:close/>
                      <a:moveTo>
                        <a:pt x="117" y="893"/>
                      </a:moveTo>
                      <a:cubicBezTo>
                        <a:pt x="121" y="893"/>
                        <a:pt x="126" y="894"/>
                        <a:pt x="131" y="895"/>
                      </a:cubicBezTo>
                      <a:cubicBezTo>
                        <a:pt x="129" y="895"/>
                        <a:pt x="124" y="894"/>
                        <a:pt x="117" y="893"/>
                      </a:cubicBezTo>
                      <a:close/>
                      <a:moveTo>
                        <a:pt x="379" y="1024"/>
                      </a:moveTo>
                      <a:cubicBezTo>
                        <a:pt x="393" y="1026"/>
                        <a:pt x="409" y="1026"/>
                        <a:pt x="409" y="1026"/>
                      </a:cubicBezTo>
                      <a:cubicBezTo>
                        <a:pt x="396" y="1024"/>
                        <a:pt x="386" y="1024"/>
                        <a:pt x="379" y="1024"/>
                      </a:cubicBezTo>
                      <a:close/>
                      <a:moveTo>
                        <a:pt x="940" y="1"/>
                      </a:moveTo>
                      <a:cubicBezTo>
                        <a:pt x="940" y="24"/>
                        <a:pt x="948" y="32"/>
                        <a:pt x="940" y="32"/>
                      </a:cubicBezTo>
                      <a:lnTo>
                        <a:pt x="940" y="47"/>
                      </a:lnTo>
                      <a:cubicBezTo>
                        <a:pt x="940" y="55"/>
                        <a:pt x="948" y="62"/>
                        <a:pt x="948" y="70"/>
                      </a:cubicBezTo>
                      <a:cubicBezTo>
                        <a:pt x="956" y="109"/>
                        <a:pt x="940" y="109"/>
                        <a:pt x="948" y="132"/>
                      </a:cubicBezTo>
                      <a:cubicBezTo>
                        <a:pt x="940" y="124"/>
                        <a:pt x="948" y="109"/>
                        <a:pt x="940" y="93"/>
                      </a:cubicBezTo>
                      <a:lnTo>
                        <a:pt x="940" y="124"/>
                      </a:lnTo>
                      <a:cubicBezTo>
                        <a:pt x="925" y="86"/>
                        <a:pt x="909" y="62"/>
                        <a:pt x="917" y="39"/>
                      </a:cubicBezTo>
                      <a:lnTo>
                        <a:pt x="909" y="39"/>
                      </a:lnTo>
                      <a:cubicBezTo>
                        <a:pt x="900" y="30"/>
                        <a:pt x="893" y="23"/>
                        <a:pt x="890" y="23"/>
                      </a:cubicBezTo>
                      <a:cubicBezTo>
                        <a:pt x="887" y="23"/>
                        <a:pt x="886" y="26"/>
                        <a:pt x="886" y="32"/>
                      </a:cubicBezTo>
                      <a:cubicBezTo>
                        <a:pt x="886" y="31"/>
                        <a:pt x="885" y="31"/>
                        <a:pt x="885" y="31"/>
                      </a:cubicBezTo>
                      <a:cubicBezTo>
                        <a:pt x="882" y="31"/>
                        <a:pt x="883" y="46"/>
                        <a:pt x="884" y="53"/>
                      </a:cubicBezTo>
                      <a:lnTo>
                        <a:pt x="884" y="53"/>
                      </a:lnTo>
                      <a:lnTo>
                        <a:pt x="879" y="70"/>
                      </a:lnTo>
                      <a:lnTo>
                        <a:pt x="879" y="62"/>
                      </a:lnTo>
                      <a:cubicBezTo>
                        <a:pt x="868" y="62"/>
                        <a:pt x="868" y="93"/>
                        <a:pt x="860" y="93"/>
                      </a:cubicBezTo>
                      <a:cubicBezTo>
                        <a:pt x="856" y="93"/>
                        <a:pt x="850" y="86"/>
                        <a:pt x="840" y="62"/>
                      </a:cubicBezTo>
                      <a:cubicBezTo>
                        <a:pt x="840" y="74"/>
                        <a:pt x="840" y="81"/>
                        <a:pt x="834" y="81"/>
                      </a:cubicBezTo>
                      <a:cubicBezTo>
                        <a:pt x="832" y="81"/>
                        <a:pt x="829" y="80"/>
                        <a:pt x="825" y="78"/>
                      </a:cubicBezTo>
                      <a:lnTo>
                        <a:pt x="809" y="47"/>
                      </a:lnTo>
                      <a:cubicBezTo>
                        <a:pt x="809" y="50"/>
                        <a:pt x="808" y="51"/>
                        <a:pt x="807" y="51"/>
                      </a:cubicBezTo>
                      <a:cubicBezTo>
                        <a:pt x="804" y="51"/>
                        <a:pt x="797" y="42"/>
                        <a:pt x="794" y="42"/>
                      </a:cubicBezTo>
                      <a:cubicBezTo>
                        <a:pt x="792" y="42"/>
                        <a:pt x="791" y="45"/>
                        <a:pt x="794" y="55"/>
                      </a:cubicBezTo>
                      <a:cubicBezTo>
                        <a:pt x="780" y="24"/>
                        <a:pt x="772" y="15"/>
                        <a:pt x="767" y="15"/>
                      </a:cubicBezTo>
                      <a:cubicBezTo>
                        <a:pt x="759" y="15"/>
                        <a:pt x="758" y="40"/>
                        <a:pt x="750" y="40"/>
                      </a:cubicBezTo>
                      <a:cubicBezTo>
                        <a:pt x="749" y="40"/>
                        <a:pt x="748" y="40"/>
                        <a:pt x="748" y="39"/>
                      </a:cubicBezTo>
                      <a:lnTo>
                        <a:pt x="748" y="39"/>
                      </a:lnTo>
                      <a:lnTo>
                        <a:pt x="755" y="78"/>
                      </a:lnTo>
                      <a:cubicBezTo>
                        <a:pt x="748" y="78"/>
                        <a:pt x="748" y="93"/>
                        <a:pt x="748" y="109"/>
                      </a:cubicBezTo>
                      <a:lnTo>
                        <a:pt x="763" y="147"/>
                      </a:lnTo>
                      <a:cubicBezTo>
                        <a:pt x="763" y="155"/>
                        <a:pt x="761" y="158"/>
                        <a:pt x="758" y="158"/>
                      </a:cubicBezTo>
                      <a:cubicBezTo>
                        <a:pt x="750" y="158"/>
                        <a:pt x="734" y="139"/>
                        <a:pt x="727" y="139"/>
                      </a:cubicBezTo>
                      <a:cubicBezTo>
                        <a:pt x="726" y="139"/>
                        <a:pt x="725" y="139"/>
                        <a:pt x="724" y="139"/>
                      </a:cubicBezTo>
                      <a:cubicBezTo>
                        <a:pt x="724" y="132"/>
                        <a:pt x="723" y="128"/>
                        <a:pt x="722" y="128"/>
                      </a:cubicBezTo>
                      <a:cubicBezTo>
                        <a:pt x="721" y="128"/>
                        <a:pt x="721" y="132"/>
                        <a:pt x="724" y="139"/>
                      </a:cubicBezTo>
                      <a:cubicBezTo>
                        <a:pt x="714" y="123"/>
                        <a:pt x="709" y="117"/>
                        <a:pt x="706" y="117"/>
                      </a:cubicBezTo>
                      <a:cubicBezTo>
                        <a:pt x="697" y="117"/>
                        <a:pt x="709" y="167"/>
                        <a:pt x="699" y="167"/>
                      </a:cubicBezTo>
                      <a:cubicBezTo>
                        <a:pt x="696" y="167"/>
                        <a:pt x="692" y="164"/>
                        <a:pt x="686" y="155"/>
                      </a:cubicBezTo>
                      <a:cubicBezTo>
                        <a:pt x="686" y="159"/>
                        <a:pt x="686" y="161"/>
                        <a:pt x="685" y="161"/>
                      </a:cubicBezTo>
                      <a:cubicBezTo>
                        <a:pt x="684" y="161"/>
                        <a:pt x="682" y="159"/>
                        <a:pt x="678" y="155"/>
                      </a:cubicBezTo>
                      <a:lnTo>
                        <a:pt x="678" y="170"/>
                      </a:lnTo>
                      <a:lnTo>
                        <a:pt x="655" y="132"/>
                      </a:lnTo>
                      <a:cubicBezTo>
                        <a:pt x="654" y="129"/>
                        <a:pt x="653" y="128"/>
                        <a:pt x="653" y="128"/>
                      </a:cubicBezTo>
                      <a:lnTo>
                        <a:pt x="653" y="128"/>
                      </a:lnTo>
                      <a:cubicBezTo>
                        <a:pt x="652" y="128"/>
                        <a:pt x="665" y="159"/>
                        <a:pt x="678" y="178"/>
                      </a:cubicBezTo>
                      <a:cubicBezTo>
                        <a:pt x="678" y="182"/>
                        <a:pt x="678" y="186"/>
                        <a:pt x="679" y="190"/>
                      </a:cubicBezTo>
                      <a:lnTo>
                        <a:pt x="679" y="190"/>
                      </a:lnTo>
                      <a:cubicBezTo>
                        <a:pt x="675" y="184"/>
                        <a:pt x="673" y="182"/>
                        <a:pt x="672" y="182"/>
                      </a:cubicBezTo>
                      <a:cubicBezTo>
                        <a:pt x="669" y="182"/>
                        <a:pt x="670" y="191"/>
                        <a:pt x="668" y="191"/>
                      </a:cubicBezTo>
                      <a:cubicBezTo>
                        <a:pt x="665" y="191"/>
                        <a:pt x="660" y="185"/>
                        <a:pt x="647" y="163"/>
                      </a:cubicBezTo>
                      <a:lnTo>
                        <a:pt x="647" y="163"/>
                      </a:lnTo>
                      <a:cubicBezTo>
                        <a:pt x="662" y="198"/>
                        <a:pt x="650" y="201"/>
                        <a:pt x="671" y="248"/>
                      </a:cubicBezTo>
                      <a:lnTo>
                        <a:pt x="671" y="248"/>
                      </a:lnTo>
                      <a:cubicBezTo>
                        <a:pt x="671" y="248"/>
                        <a:pt x="671" y="247"/>
                        <a:pt x="671" y="247"/>
                      </a:cubicBezTo>
                      <a:cubicBezTo>
                        <a:pt x="671" y="247"/>
                        <a:pt x="667" y="245"/>
                        <a:pt x="664" y="245"/>
                      </a:cubicBezTo>
                      <a:cubicBezTo>
                        <a:pt x="661" y="245"/>
                        <a:pt x="659" y="247"/>
                        <a:pt x="663" y="255"/>
                      </a:cubicBezTo>
                      <a:lnTo>
                        <a:pt x="632" y="209"/>
                      </a:lnTo>
                      <a:lnTo>
                        <a:pt x="632" y="209"/>
                      </a:lnTo>
                      <a:lnTo>
                        <a:pt x="663" y="278"/>
                      </a:lnTo>
                      <a:cubicBezTo>
                        <a:pt x="640" y="255"/>
                        <a:pt x="624" y="224"/>
                        <a:pt x="617" y="201"/>
                      </a:cubicBezTo>
                      <a:lnTo>
                        <a:pt x="617" y="201"/>
                      </a:lnTo>
                      <a:cubicBezTo>
                        <a:pt x="632" y="263"/>
                        <a:pt x="617" y="224"/>
                        <a:pt x="640" y="286"/>
                      </a:cubicBezTo>
                      <a:lnTo>
                        <a:pt x="624" y="255"/>
                      </a:lnTo>
                      <a:lnTo>
                        <a:pt x="624" y="255"/>
                      </a:lnTo>
                      <a:cubicBezTo>
                        <a:pt x="624" y="255"/>
                        <a:pt x="629" y="285"/>
                        <a:pt x="627" y="285"/>
                      </a:cubicBezTo>
                      <a:cubicBezTo>
                        <a:pt x="627" y="285"/>
                        <a:pt x="626" y="283"/>
                        <a:pt x="624" y="278"/>
                      </a:cubicBezTo>
                      <a:cubicBezTo>
                        <a:pt x="611" y="260"/>
                        <a:pt x="602" y="255"/>
                        <a:pt x="592" y="255"/>
                      </a:cubicBezTo>
                      <a:cubicBezTo>
                        <a:pt x="582" y="255"/>
                        <a:pt x="573" y="261"/>
                        <a:pt x="559" y="261"/>
                      </a:cubicBezTo>
                      <a:cubicBezTo>
                        <a:pt x="550" y="261"/>
                        <a:pt x="539" y="258"/>
                        <a:pt x="524" y="247"/>
                      </a:cubicBezTo>
                      <a:lnTo>
                        <a:pt x="524" y="247"/>
                      </a:lnTo>
                      <a:cubicBezTo>
                        <a:pt x="539" y="271"/>
                        <a:pt x="543" y="278"/>
                        <a:pt x="543" y="278"/>
                      </a:cubicBezTo>
                      <a:cubicBezTo>
                        <a:pt x="541" y="278"/>
                        <a:pt x="524" y="256"/>
                        <a:pt x="522" y="256"/>
                      </a:cubicBezTo>
                      <a:cubicBezTo>
                        <a:pt x="520" y="256"/>
                        <a:pt x="523" y="262"/>
                        <a:pt x="532" y="278"/>
                      </a:cubicBezTo>
                      <a:cubicBezTo>
                        <a:pt x="516" y="263"/>
                        <a:pt x="509" y="247"/>
                        <a:pt x="501" y="232"/>
                      </a:cubicBezTo>
                      <a:cubicBezTo>
                        <a:pt x="501" y="237"/>
                        <a:pt x="499" y="239"/>
                        <a:pt x="496" y="239"/>
                      </a:cubicBezTo>
                      <a:cubicBezTo>
                        <a:pt x="492" y="239"/>
                        <a:pt x="487" y="237"/>
                        <a:pt x="484" y="237"/>
                      </a:cubicBezTo>
                      <a:cubicBezTo>
                        <a:pt x="480" y="237"/>
                        <a:pt x="479" y="242"/>
                        <a:pt x="493" y="270"/>
                      </a:cubicBezTo>
                      <a:cubicBezTo>
                        <a:pt x="478" y="247"/>
                        <a:pt x="478" y="240"/>
                        <a:pt x="470" y="224"/>
                      </a:cubicBezTo>
                      <a:lnTo>
                        <a:pt x="470" y="224"/>
                      </a:lnTo>
                      <a:cubicBezTo>
                        <a:pt x="470" y="230"/>
                        <a:pt x="475" y="242"/>
                        <a:pt x="473" y="242"/>
                      </a:cubicBezTo>
                      <a:cubicBezTo>
                        <a:pt x="473" y="242"/>
                        <a:pt x="472" y="241"/>
                        <a:pt x="470" y="240"/>
                      </a:cubicBezTo>
                      <a:cubicBezTo>
                        <a:pt x="463" y="224"/>
                        <a:pt x="455" y="217"/>
                        <a:pt x="455" y="209"/>
                      </a:cubicBezTo>
                      <a:lnTo>
                        <a:pt x="455" y="209"/>
                      </a:lnTo>
                      <a:cubicBezTo>
                        <a:pt x="447" y="217"/>
                        <a:pt x="486" y="278"/>
                        <a:pt x="524" y="340"/>
                      </a:cubicBezTo>
                      <a:cubicBezTo>
                        <a:pt x="515" y="331"/>
                        <a:pt x="510" y="327"/>
                        <a:pt x="508" y="327"/>
                      </a:cubicBezTo>
                      <a:cubicBezTo>
                        <a:pt x="504" y="327"/>
                        <a:pt x="510" y="339"/>
                        <a:pt x="524" y="363"/>
                      </a:cubicBezTo>
                      <a:cubicBezTo>
                        <a:pt x="509" y="347"/>
                        <a:pt x="493" y="324"/>
                        <a:pt x="493" y="317"/>
                      </a:cubicBezTo>
                      <a:cubicBezTo>
                        <a:pt x="493" y="311"/>
                        <a:pt x="488" y="307"/>
                        <a:pt x="483" y="307"/>
                      </a:cubicBezTo>
                      <a:cubicBezTo>
                        <a:pt x="474" y="307"/>
                        <a:pt x="466" y="318"/>
                        <a:pt x="486" y="347"/>
                      </a:cubicBezTo>
                      <a:cubicBezTo>
                        <a:pt x="483" y="345"/>
                        <a:pt x="482" y="344"/>
                        <a:pt x="481" y="344"/>
                      </a:cubicBezTo>
                      <a:cubicBezTo>
                        <a:pt x="479" y="344"/>
                        <a:pt x="480" y="350"/>
                        <a:pt x="486" y="355"/>
                      </a:cubicBezTo>
                      <a:cubicBezTo>
                        <a:pt x="489" y="359"/>
                        <a:pt x="486" y="359"/>
                        <a:pt x="481" y="359"/>
                      </a:cubicBezTo>
                      <a:cubicBezTo>
                        <a:pt x="476" y="359"/>
                        <a:pt x="470" y="359"/>
                        <a:pt x="470" y="363"/>
                      </a:cubicBezTo>
                      <a:lnTo>
                        <a:pt x="478" y="371"/>
                      </a:lnTo>
                      <a:cubicBezTo>
                        <a:pt x="495" y="394"/>
                        <a:pt x="497" y="400"/>
                        <a:pt x="494" y="400"/>
                      </a:cubicBezTo>
                      <a:cubicBezTo>
                        <a:pt x="491" y="400"/>
                        <a:pt x="482" y="393"/>
                        <a:pt x="479" y="393"/>
                      </a:cubicBezTo>
                      <a:cubicBezTo>
                        <a:pt x="478" y="393"/>
                        <a:pt x="478" y="393"/>
                        <a:pt x="478" y="394"/>
                      </a:cubicBezTo>
                      <a:lnTo>
                        <a:pt x="470" y="394"/>
                      </a:lnTo>
                      <a:cubicBezTo>
                        <a:pt x="459" y="386"/>
                        <a:pt x="454" y="384"/>
                        <a:pt x="452" y="384"/>
                      </a:cubicBezTo>
                      <a:cubicBezTo>
                        <a:pt x="446" y="384"/>
                        <a:pt x="456" y="396"/>
                        <a:pt x="450" y="396"/>
                      </a:cubicBezTo>
                      <a:cubicBezTo>
                        <a:pt x="448" y="396"/>
                        <a:pt x="443" y="393"/>
                        <a:pt x="432" y="386"/>
                      </a:cubicBezTo>
                      <a:lnTo>
                        <a:pt x="432" y="386"/>
                      </a:lnTo>
                      <a:lnTo>
                        <a:pt x="463" y="417"/>
                      </a:lnTo>
                      <a:cubicBezTo>
                        <a:pt x="477" y="435"/>
                        <a:pt x="480" y="442"/>
                        <a:pt x="478" y="442"/>
                      </a:cubicBezTo>
                      <a:cubicBezTo>
                        <a:pt x="472" y="442"/>
                        <a:pt x="438" y="411"/>
                        <a:pt x="431" y="411"/>
                      </a:cubicBezTo>
                      <a:cubicBezTo>
                        <a:pt x="430" y="411"/>
                        <a:pt x="430" y="413"/>
                        <a:pt x="432" y="417"/>
                      </a:cubicBezTo>
                      <a:lnTo>
                        <a:pt x="447" y="432"/>
                      </a:lnTo>
                      <a:cubicBezTo>
                        <a:pt x="449" y="434"/>
                        <a:pt x="449" y="435"/>
                        <a:pt x="448" y="435"/>
                      </a:cubicBezTo>
                      <a:cubicBezTo>
                        <a:pt x="443" y="435"/>
                        <a:pt x="354" y="347"/>
                        <a:pt x="347" y="347"/>
                      </a:cubicBezTo>
                      <a:cubicBezTo>
                        <a:pt x="332" y="340"/>
                        <a:pt x="339" y="332"/>
                        <a:pt x="339" y="324"/>
                      </a:cubicBezTo>
                      <a:cubicBezTo>
                        <a:pt x="333" y="321"/>
                        <a:pt x="329" y="320"/>
                        <a:pt x="327" y="320"/>
                      </a:cubicBezTo>
                      <a:cubicBezTo>
                        <a:pt x="313" y="320"/>
                        <a:pt x="370" y="373"/>
                        <a:pt x="370" y="386"/>
                      </a:cubicBezTo>
                      <a:cubicBezTo>
                        <a:pt x="347" y="363"/>
                        <a:pt x="324" y="332"/>
                        <a:pt x="316" y="332"/>
                      </a:cubicBezTo>
                      <a:cubicBezTo>
                        <a:pt x="314" y="331"/>
                        <a:pt x="313" y="330"/>
                        <a:pt x="312" y="330"/>
                      </a:cubicBezTo>
                      <a:cubicBezTo>
                        <a:pt x="304" y="330"/>
                        <a:pt x="341" y="387"/>
                        <a:pt x="330" y="387"/>
                      </a:cubicBezTo>
                      <a:cubicBezTo>
                        <a:pt x="328" y="387"/>
                        <a:pt x="324" y="385"/>
                        <a:pt x="316" y="378"/>
                      </a:cubicBezTo>
                      <a:lnTo>
                        <a:pt x="316" y="378"/>
                      </a:lnTo>
                      <a:cubicBezTo>
                        <a:pt x="332" y="394"/>
                        <a:pt x="347" y="409"/>
                        <a:pt x="355" y="425"/>
                      </a:cubicBezTo>
                      <a:cubicBezTo>
                        <a:pt x="355" y="426"/>
                        <a:pt x="354" y="427"/>
                        <a:pt x="352" y="427"/>
                      </a:cubicBezTo>
                      <a:cubicBezTo>
                        <a:pt x="343" y="427"/>
                        <a:pt x="317" y="410"/>
                        <a:pt x="311" y="410"/>
                      </a:cubicBezTo>
                      <a:cubicBezTo>
                        <a:pt x="307" y="410"/>
                        <a:pt x="309" y="415"/>
                        <a:pt x="324" y="432"/>
                      </a:cubicBezTo>
                      <a:lnTo>
                        <a:pt x="316" y="425"/>
                      </a:lnTo>
                      <a:lnTo>
                        <a:pt x="316" y="425"/>
                      </a:lnTo>
                      <a:cubicBezTo>
                        <a:pt x="316" y="448"/>
                        <a:pt x="332" y="471"/>
                        <a:pt x="347" y="486"/>
                      </a:cubicBezTo>
                      <a:cubicBezTo>
                        <a:pt x="322" y="465"/>
                        <a:pt x="310" y="458"/>
                        <a:pt x="306" y="458"/>
                      </a:cubicBezTo>
                      <a:cubicBezTo>
                        <a:pt x="295" y="458"/>
                        <a:pt x="323" y="499"/>
                        <a:pt x="315" y="499"/>
                      </a:cubicBezTo>
                      <a:cubicBezTo>
                        <a:pt x="311" y="499"/>
                        <a:pt x="301" y="492"/>
                        <a:pt x="278" y="471"/>
                      </a:cubicBezTo>
                      <a:lnTo>
                        <a:pt x="270" y="494"/>
                      </a:lnTo>
                      <a:lnTo>
                        <a:pt x="262" y="478"/>
                      </a:lnTo>
                      <a:cubicBezTo>
                        <a:pt x="247" y="478"/>
                        <a:pt x="270" y="509"/>
                        <a:pt x="293" y="532"/>
                      </a:cubicBezTo>
                      <a:cubicBezTo>
                        <a:pt x="285" y="525"/>
                        <a:pt x="278" y="525"/>
                        <a:pt x="270" y="517"/>
                      </a:cubicBezTo>
                      <a:cubicBezTo>
                        <a:pt x="239" y="517"/>
                        <a:pt x="239" y="517"/>
                        <a:pt x="285" y="563"/>
                      </a:cubicBezTo>
                      <a:lnTo>
                        <a:pt x="247" y="540"/>
                      </a:lnTo>
                      <a:lnTo>
                        <a:pt x="247" y="540"/>
                      </a:lnTo>
                      <a:cubicBezTo>
                        <a:pt x="252" y="544"/>
                        <a:pt x="251" y="545"/>
                        <a:pt x="247" y="545"/>
                      </a:cubicBezTo>
                      <a:cubicBezTo>
                        <a:pt x="241" y="545"/>
                        <a:pt x="229" y="543"/>
                        <a:pt x="219" y="543"/>
                      </a:cubicBezTo>
                      <a:cubicBezTo>
                        <a:pt x="205" y="543"/>
                        <a:pt x="195" y="546"/>
                        <a:pt x="208" y="563"/>
                      </a:cubicBezTo>
                      <a:cubicBezTo>
                        <a:pt x="208" y="563"/>
                        <a:pt x="201" y="556"/>
                        <a:pt x="193" y="556"/>
                      </a:cubicBezTo>
                      <a:cubicBezTo>
                        <a:pt x="205" y="568"/>
                        <a:pt x="197" y="570"/>
                        <a:pt x="185" y="570"/>
                      </a:cubicBezTo>
                      <a:cubicBezTo>
                        <a:pt x="178" y="570"/>
                        <a:pt x="169" y="569"/>
                        <a:pt x="161" y="569"/>
                      </a:cubicBezTo>
                      <a:cubicBezTo>
                        <a:pt x="141" y="569"/>
                        <a:pt x="131" y="575"/>
                        <a:pt x="193" y="617"/>
                      </a:cubicBezTo>
                      <a:lnTo>
                        <a:pt x="224" y="648"/>
                      </a:lnTo>
                      <a:cubicBezTo>
                        <a:pt x="225" y="647"/>
                        <a:pt x="226" y="647"/>
                        <a:pt x="228" y="647"/>
                      </a:cubicBezTo>
                      <a:cubicBezTo>
                        <a:pt x="245" y="647"/>
                        <a:pt x="280" y="687"/>
                        <a:pt x="308" y="694"/>
                      </a:cubicBezTo>
                      <a:cubicBezTo>
                        <a:pt x="308" y="695"/>
                        <a:pt x="307" y="696"/>
                        <a:pt x="306" y="696"/>
                      </a:cubicBezTo>
                      <a:cubicBezTo>
                        <a:pt x="294" y="696"/>
                        <a:pt x="254" y="678"/>
                        <a:pt x="254" y="671"/>
                      </a:cubicBezTo>
                      <a:lnTo>
                        <a:pt x="262" y="671"/>
                      </a:lnTo>
                      <a:cubicBezTo>
                        <a:pt x="237" y="654"/>
                        <a:pt x="225" y="650"/>
                        <a:pt x="217" y="650"/>
                      </a:cubicBezTo>
                      <a:cubicBezTo>
                        <a:pt x="210" y="650"/>
                        <a:pt x="207" y="655"/>
                        <a:pt x="199" y="655"/>
                      </a:cubicBezTo>
                      <a:cubicBezTo>
                        <a:pt x="194" y="655"/>
                        <a:pt x="188" y="653"/>
                        <a:pt x="177" y="648"/>
                      </a:cubicBezTo>
                      <a:cubicBezTo>
                        <a:pt x="170" y="671"/>
                        <a:pt x="116" y="679"/>
                        <a:pt x="100" y="710"/>
                      </a:cubicBezTo>
                      <a:lnTo>
                        <a:pt x="154" y="733"/>
                      </a:lnTo>
                      <a:lnTo>
                        <a:pt x="154" y="740"/>
                      </a:lnTo>
                      <a:cubicBezTo>
                        <a:pt x="139" y="740"/>
                        <a:pt x="100" y="725"/>
                        <a:pt x="108" y="717"/>
                      </a:cubicBezTo>
                      <a:cubicBezTo>
                        <a:pt x="105" y="716"/>
                        <a:pt x="102" y="716"/>
                        <a:pt x="101" y="716"/>
                      </a:cubicBezTo>
                      <a:cubicBezTo>
                        <a:pt x="89" y="716"/>
                        <a:pt x="133" y="741"/>
                        <a:pt x="147" y="748"/>
                      </a:cubicBezTo>
                      <a:cubicBezTo>
                        <a:pt x="119" y="748"/>
                        <a:pt x="84" y="716"/>
                        <a:pt x="78" y="716"/>
                      </a:cubicBezTo>
                      <a:cubicBezTo>
                        <a:pt x="78" y="716"/>
                        <a:pt x="77" y="717"/>
                        <a:pt x="77" y="717"/>
                      </a:cubicBezTo>
                      <a:lnTo>
                        <a:pt x="77" y="725"/>
                      </a:lnTo>
                      <a:lnTo>
                        <a:pt x="85" y="725"/>
                      </a:lnTo>
                      <a:cubicBezTo>
                        <a:pt x="108" y="740"/>
                        <a:pt x="131" y="748"/>
                        <a:pt x="124" y="756"/>
                      </a:cubicBezTo>
                      <a:cubicBezTo>
                        <a:pt x="108" y="748"/>
                        <a:pt x="100" y="748"/>
                        <a:pt x="85" y="740"/>
                      </a:cubicBezTo>
                      <a:lnTo>
                        <a:pt x="77" y="756"/>
                      </a:lnTo>
                      <a:lnTo>
                        <a:pt x="124" y="764"/>
                      </a:lnTo>
                      <a:cubicBezTo>
                        <a:pt x="147" y="779"/>
                        <a:pt x="116" y="779"/>
                        <a:pt x="170" y="794"/>
                      </a:cubicBezTo>
                      <a:cubicBezTo>
                        <a:pt x="155" y="790"/>
                        <a:pt x="144" y="789"/>
                        <a:pt x="136" y="789"/>
                      </a:cubicBezTo>
                      <a:cubicBezTo>
                        <a:pt x="99" y="789"/>
                        <a:pt x="126" y="825"/>
                        <a:pt x="100" y="825"/>
                      </a:cubicBezTo>
                      <a:cubicBezTo>
                        <a:pt x="131" y="841"/>
                        <a:pt x="131" y="848"/>
                        <a:pt x="124" y="856"/>
                      </a:cubicBezTo>
                      <a:cubicBezTo>
                        <a:pt x="131" y="856"/>
                        <a:pt x="185" y="871"/>
                        <a:pt x="177" y="871"/>
                      </a:cubicBezTo>
                      <a:cubicBezTo>
                        <a:pt x="140" y="861"/>
                        <a:pt x="123" y="857"/>
                        <a:pt x="113" y="857"/>
                      </a:cubicBezTo>
                      <a:cubicBezTo>
                        <a:pt x="98" y="857"/>
                        <a:pt x="100" y="865"/>
                        <a:pt x="71" y="865"/>
                      </a:cubicBezTo>
                      <a:cubicBezTo>
                        <a:pt x="64" y="865"/>
                        <a:pt x="56" y="865"/>
                        <a:pt x="46" y="864"/>
                      </a:cubicBezTo>
                      <a:lnTo>
                        <a:pt x="46" y="864"/>
                      </a:lnTo>
                      <a:cubicBezTo>
                        <a:pt x="96" y="871"/>
                        <a:pt x="61" y="884"/>
                        <a:pt x="114" y="892"/>
                      </a:cubicBezTo>
                      <a:lnTo>
                        <a:pt x="114" y="892"/>
                      </a:lnTo>
                      <a:cubicBezTo>
                        <a:pt x="99" y="890"/>
                        <a:pt x="77" y="887"/>
                        <a:pt x="62" y="887"/>
                      </a:cubicBezTo>
                      <a:cubicBezTo>
                        <a:pt x="100" y="910"/>
                        <a:pt x="23" y="918"/>
                        <a:pt x="39" y="941"/>
                      </a:cubicBezTo>
                      <a:cubicBezTo>
                        <a:pt x="54" y="941"/>
                        <a:pt x="77" y="948"/>
                        <a:pt x="93" y="956"/>
                      </a:cubicBezTo>
                      <a:lnTo>
                        <a:pt x="16" y="956"/>
                      </a:lnTo>
                      <a:cubicBezTo>
                        <a:pt x="23" y="956"/>
                        <a:pt x="108" y="972"/>
                        <a:pt x="54" y="972"/>
                      </a:cubicBezTo>
                      <a:lnTo>
                        <a:pt x="93" y="972"/>
                      </a:lnTo>
                      <a:cubicBezTo>
                        <a:pt x="46" y="987"/>
                        <a:pt x="62" y="1010"/>
                        <a:pt x="70" y="1033"/>
                      </a:cubicBezTo>
                      <a:cubicBezTo>
                        <a:pt x="70" y="1049"/>
                        <a:pt x="70" y="1072"/>
                        <a:pt x="0" y="1095"/>
                      </a:cubicBezTo>
                      <a:cubicBezTo>
                        <a:pt x="11" y="1092"/>
                        <a:pt x="17" y="1091"/>
                        <a:pt x="22" y="1091"/>
                      </a:cubicBezTo>
                      <a:cubicBezTo>
                        <a:pt x="32" y="1091"/>
                        <a:pt x="34" y="1095"/>
                        <a:pt x="39" y="1095"/>
                      </a:cubicBezTo>
                      <a:lnTo>
                        <a:pt x="93" y="1095"/>
                      </a:lnTo>
                      <a:cubicBezTo>
                        <a:pt x="77" y="1103"/>
                        <a:pt x="54" y="1103"/>
                        <a:pt x="39" y="1110"/>
                      </a:cubicBezTo>
                      <a:cubicBezTo>
                        <a:pt x="91" y="1110"/>
                        <a:pt x="43" y="1132"/>
                        <a:pt x="93" y="1133"/>
                      </a:cubicBezTo>
                      <a:lnTo>
                        <a:pt x="93" y="1133"/>
                      </a:lnTo>
                      <a:cubicBezTo>
                        <a:pt x="161" y="1132"/>
                        <a:pt x="235" y="1110"/>
                        <a:pt x="316" y="1110"/>
                      </a:cubicBezTo>
                      <a:cubicBezTo>
                        <a:pt x="239" y="1110"/>
                        <a:pt x="424" y="1095"/>
                        <a:pt x="316" y="1087"/>
                      </a:cubicBezTo>
                      <a:lnTo>
                        <a:pt x="362" y="1087"/>
                      </a:lnTo>
                      <a:cubicBezTo>
                        <a:pt x="324" y="1087"/>
                        <a:pt x="316" y="1079"/>
                        <a:pt x="332" y="1072"/>
                      </a:cubicBezTo>
                      <a:lnTo>
                        <a:pt x="347" y="1072"/>
                      </a:lnTo>
                      <a:cubicBezTo>
                        <a:pt x="339" y="1064"/>
                        <a:pt x="378" y="1056"/>
                        <a:pt x="401" y="1041"/>
                      </a:cubicBezTo>
                      <a:lnTo>
                        <a:pt x="385" y="1041"/>
                      </a:lnTo>
                      <a:cubicBezTo>
                        <a:pt x="372" y="1039"/>
                        <a:pt x="365" y="1039"/>
                        <a:pt x="361" y="1039"/>
                      </a:cubicBezTo>
                      <a:cubicBezTo>
                        <a:pt x="348" y="1039"/>
                        <a:pt x="360" y="1043"/>
                        <a:pt x="345" y="1043"/>
                      </a:cubicBezTo>
                      <a:cubicBezTo>
                        <a:pt x="340" y="1043"/>
                        <a:pt x="331" y="1043"/>
                        <a:pt x="316" y="1041"/>
                      </a:cubicBezTo>
                      <a:cubicBezTo>
                        <a:pt x="389" y="1041"/>
                        <a:pt x="337" y="1024"/>
                        <a:pt x="379" y="1024"/>
                      </a:cubicBezTo>
                      <a:cubicBezTo>
                        <a:pt x="379" y="1024"/>
                        <a:pt x="379" y="1024"/>
                        <a:pt x="379" y="1024"/>
                      </a:cubicBezTo>
                      <a:lnTo>
                        <a:pt x="379" y="1024"/>
                      </a:lnTo>
                      <a:cubicBezTo>
                        <a:pt x="370" y="1023"/>
                        <a:pt x="362" y="1021"/>
                        <a:pt x="362" y="1018"/>
                      </a:cubicBezTo>
                      <a:lnTo>
                        <a:pt x="393" y="1018"/>
                      </a:lnTo>
                      <a:lnTo>
                        <a:pt x="355" y="1010"/>
                      </a:lnTo>
                      <a:cubicBezTo>
                        <a:pt x="366" y="1006"/>
                        <a:pt x="378" y="1004"/>
                        <a:pt x="388" y="1004"/>
                      </a:cubicBezTo>
                      <a:cubicBezTo>
                        <a:pt x="399" y="1004"/>
                        <a:pt x="409" y="1006"/>
                        <a:pt x="416" y="1010"/>
                      </a:cubicBezTo>
                      <a:lnTo>
                        <a:pt x="424" y="1010"/>
                      </a:lnTo>
                      <a:cubicBezTo>
                        <a:pt x="455" y="1010"/>
                        <a:pt x="416" y="995"/>
                        <a:pt x="424" y="995"/>
                      </a:cubicBezTo>
                      <a:lnTo>
                        <a:pt x="409" y="995"/>
                      </a:lnTo>
                      <a:cubicBezTo>
                        <a:pt x="385" y="979"/>
                        <a:pt x="424" y="964"/>
                        <a:pt x="378" y="941"/>
                      </a:cubicBezTo>
                      <a:lnTo>
                        <a:pt x="355" y="941"/>
                      </a:lnTo>
                      <a:cubicBezTo>
                        <a:pt x="339" y="933"/>
                        <a:pt x="345" y="933"/>
                        <a:pt x="353" y="933"/>
                      </a:cubicBezTo>
                      <a:cubicBezTo>
                        <a:pt x="360" y="933"/>
                        <a:pt x="370" y="933"/>
                        <a:pt x="362" y="925"/>
                      </a:cubicBezTo>
                      <a:cubicBezTo>
                        <a:pt x="347" y="918"/>
                        <a:pt x="339" y="910"/>
                        <a:pt x="339" y="910"/>
                      </a:cubicBezTo>
                      <a:lnTo>
                        <a:pt x="339" y="910"/>
                      </a:lnTo>
                      <a:cubicBezTo>
                        <a:pt x="362" y="918"/>
                        <a:pt x="385" y="910"/>
                        <a:pt x="409" y="925"/>
                      </a:cubicBezTo>
                      <a:cubicBezTo>
                        <a:pt x="378" y="902"/>
                        <a:pt x="347" y="895"/>
                        <a:pt x="316" y="879"/>
                      </a:cubicBezTo>
                      <a:lnTo>
                        <a:pt x="316" y="879"/>
                      </a:lnTo>
                      <a:lnTo>
                        <a:pt x="347" y="887"/>
                      </a:lnTo>
                      <a:cubicBezTo>
                        <a:pt x="316" y="879"/>
                        <a:pt x="301" y="871"/>
                        <a:pt x="293" y="864"/>
                      </a:cubicBezTo>
                      <a:lnTo>
                        <a:pt x="293" y="864"/>
                      </a:lnTo>
                      <a:cubicBezTo>
                        <a:pt x="324" y="879"/>
                        <a:pt x="347" y="879"/>
                        <a:pt x="378" y="895"/>
                      </a:cubicBezTo>
                      <a:cubicBezTo>
                        <a:pt x="382" y="895"/>
                        <a:pt x="386" y="895"/>
                        <a:pt x="389" y="895"/>
                      </a:cubicBezTo>
                      <a:cubicBezTo>
                        <a:pt x="420" y="895"/>
                        <a:pt x="366" y="870"/>
                        <a:pt x="379" y="870"/>
                      </a:cubicBezTo>
                      <a:cubicBezTo>
                        <a:pt x="383" y="870"/>
                        <a:pt x="394" y="872"/>
                        <a:pt x="416" y="879"/>
                      </a:cubicBezTo>
                      <a:cubicBezTo>
                        <a:pt x="382" y="863"/>
                        <a:pt x="367" y="859"/>
                        <a:pt x="359" y="859"/>
                      </a:cubicBezTo>
                      <a:cubicBezTo>
                        <a:pt x="351" y="859"/>
                        <a:pt x="354" y="865"/>
                        <a:pt x="351" y="865"/>
                      </a:cubicBezTo>
                      <a:cubicBezTo>
                        <a:pt x="350" y="865"/>
                        <a:pt x="349" y="865"/>
                        <a:pt x="347" y="864"/>
                      </a:cubicBezTo>
                      <a:cubicBezTo>
                        <a:pt x="332" y="856"/>
                        <a:pt x="285" y="841"/>
                        <a:pt x="293" y="833"/>
                      </a:cubicBezTo>
                      <a:cubicBezTo>
                        <a:pt x="306" y="833"/>
                        <a:pt x="378" y="860"/>
                        <a:pt x="401" y="860"/>
                      </a:cubicBezTo>
                      <a:cubicBezTo>
                        <a:pt x="406" y="860"/>
                        <a:pt x="409" y="859"/>
                        <a:pt x="409" y="856"/>
                      </a:cubicBezTo>
                      <a:cubicBezTo>
                        <a:pt x="409" y="853"/>
                        <a:pt x="409" y="853"/>
                        <a:pt x="411" y="853"/>
                      </a:cubicBezTo>
                      <a:cubicBezTo>
                        <a:pt x="413" y="853"/>
                        <a:pt x="416" y="856"/>
                        <a:pt x="416" y="856"/>
                      </a:cubicBezTo>
                      <a:cubicBezTo>
                        <a:pt x="435" y="856"/>
                        <a:pt x="404" y="846"/>
                        <a:pt x="411" y="846"/>
                      </a:cubicBezTo>
                      <a:cubicBezTo>
                        <a:pt x="412" y="846"/>
                        <a:pt x="413" y="846"/>
                        <a:pt x="416" y="847"/>
                      </a:cubicBezTo>
                      <a:lnTo>
                        <a:pt x="416" y="847"/>
                      </a:lnTo>
                      <a:cubicBezTo>
                        <a:pt x="419" y="849"/>
                        <a:pt x="424" y="852"/>
                        <a:pt x="432" y="856"/>
                      </a:cubicBezTo>
                      <a:cubicBezTo>
                        <a:pt x="435" y="857"/>
                        <a:pt x="437" y="857"/>
                        <a:pt x="438" y="857"/>
                      </a:cubicBezTo>
                      <a:cubicBezTo>
                        <a:pt x="446" y="857"/>
                        <a:pt x="422" y="844"/>
                        <a:pt x="425" y="844"/>
                      </a:cubicBezTo>
                      <a:cubicBezTo>
                        <a:pt x="427" y="844"/>
                        <a:pt x="434" y="847"/>
                        <a:pt x="455" y="856"/>
                      </a:cubicBezTo>
                      <a:cubicBezTo>
                        <a:pt x="412" y="837"/>
                        <a:pt x="416" y="837"/>
                        <a:pt x="423" y="837"/>
                      </a:cubicBezTo>
                      <a:cubicBezTo>
                        <a:pt x="430" y="837"/>
                        <a:pt x="439" y="837"/>
                        <a:pt x="409" y="817"/>
                      </a:cubicBezTo>
                      <a:lnTo>
                        <a:pt x="409" y="817"/>
                      </a:lnTo>
                      <a:lnTo>
                        <a:pt x="436" y="829"/>
                      </a:lnTo>
                      <a:lnTo>
                        <a:pt x="436" y="829"/>
                      </a:lnTo>
                      <a:cubicBezTo>
                        <a:pt x="432" y="826"/>
                        <a:pt x="428" y="822"/>
                        <a:pt x="424" y="817"/>
                      </a:cubicBezTo>
                      <a:lnTo>
                        <a:pt x="424" y="817"/>
                      </a:lnTo>
                      <a:lnTo>
                        <a:pt x="470" y="848"/>
                      </a:lnTo>
                      <a:cubicBezTo>
                        <a:pt x="458" y="839"/>
                        <a:pt x="457" y="836"/>
                        <a:pt x="461" y="836"/>
                      </a:cubicBezTo>
                      <a:cubicBezTo>
                        <a:pt x="468" y="836"/>
                        <a:pt x="488" y="844"/>
                        <a:pt x="494" y="844"/>
                      </a:cubicBezTo>
                      <a:cubicBezTo>
                        <a:pt x="496" y="844"/>
                        <a:pt x="496" y="843"/>
                        <a:pt x="493" y="841"/>
                      </a:cubicBezTo>
                      <a:cubicBezTo>
                        <a:pt x="493" y="841"/>
                        <a:pt x="493" y="842"/>
                        <a:pt x="492" y="842"/>
                      </a:cubicBezTo>
                      <a:cubicBezTo>
                        <a:pt x="483" y="842"/>
                        <a:pt x="444" y="817"/>
                        <a:pt x="416" y="810"/>
                      </a:cubicBezTo>
                      <a:cubicBezTo>
                        <a:pt x="407" y="802"/>
                        <a:pt x="405" y="799"/>
                        <a:pt x="409" y="799"/>
                      </a:cubicBezTo>
                      <a:cubicBezTo>
                        <a:pt x="422" y="799"/>
                        <a:pt x="495" y="835"/>
                        <a:pt x="507" y="835"/>
                      </a:cubicBezTo>
                      <a:cubicBezTo>
                        <a:pt x="509" y="835"/>
                        <a:pt x="509" y="834"/>
                        <a:pt x="509" y="833"/>
                      </a:cubicBezTo>
                      <a:cubicBezTo>
                        <a:pt x="509" y="833"/>
                        <a:pt x="478" y="825"/>
                        <a:pt x="463" y="817"/>
                      </a:cubicBezTo>
                      <a:cubicBezTo>
                        <a:pt x="478" y="817"/>
                        <a:pt x="493" y="817"/>
                        <a:pt x="509" y="825"/>
                      </a:cubicBezTo>
                      <a:cubicBezTo>
                        <a:pt x="509" y="817"/>
                        <a:pt x="470" y="810"/>
                        <a:pt x="447" y="794"/>
                      </a:cubicBezTo>
                      <a:lnTo>
                        <a:pt x="447" y="794"/>
                      </a:lnTo>
                      <a:cubicBezTo>
                        <a:pt x="458" y="800"/>
                        <a:pt x="462" y="802"/>
                        <a:pt x="464" y="802"/>
                      </a:cubicBezTo>
                      <a:cubicBezTo>
                        <a:pt x="468" y="802"/>
                        <a:pt x="430" y="777"/>
                        <a:pt x="424" y="771"/>
                      </a:cubicBezTo>
                      <a:lnTo>
                        <a:pt x="424" y="771"/>
                      </a:lnTo>
                      <a:lnTo>
                        <a:pt x="455" y="787"/>
                      </a:lnTo>
                      <a:cubicBezTo>
                        <a:pt x="458" y="787"/>
                        <a:pt x="460" y="786"/>
                        <a:pt x="461" y="785"/>
                      </a:cubicBezTo>
                      <a:lnTo>
                        <a:pt x="461" y="785"/>
                      </a:lnTo>
                      <a:lnTo>
                        <a:pt x="463" y="787"/>
                      </a:lnTo>
                      <a:lnTo>
                        <a:pt x="455" y="771"/>
                      </a:lnTo>
                      <a:lnTo>
                        <a:pt x="455" y="771"/>
                      </a:lnTo>
                      <a:lnTo>
                        <a:pt x="493" y="794"/>
                      </a:lnTo>
                      <a:cubicBezTo>
                        <a:pt x="479" y="781"/>
                        <a:pt x="477" y="778"/>
                        <a:pt x="480" y="778"/>
                      </a:cubicBezTo>
                      <a:cubicBezTo>
                        <a:pt x="482" y="778"/>
                        <a:pt x="487" y="779"/>
                        <a:pt x="493" y="779"/>
                      </a:cubicBezTo>
                      <a:cubicBezTo>
                        <a:pt x="463" y="764"/>
                        <a:pt x="424" y="740"/>
                        <a:pt x="432" y="733"/>
                      </a:cubicBezTo>
                      <a:lnTo>
                        <a:pt x="432" y="733"/>
                      </a:lnTo>
                      <a:cubicBezTo>
                        <a:pt x="450" y="739"/>
                        <a:pt x="459" y="750"/>
                        <a:pt x="462" y="750"/>
                      </a:cubicBezTo>
                      <a:cubicBezTo>
                        <a:pt x="462" y="750"/>
                        <a:pt x="463" y="750"/>
                        <a:pt x="463" y="748"/>
                      </a:cubicBezTo>
                      <a:cubicBezTo>
                        <a:pt x="473" y="759"/>
                        <a:pt x="492" y="770"/>
                        <a:pt x="488" y="770"/>
                      </a:cubicBezTo>
                      <a:cubicBezTo>
                        <a:pt x="487" y="770"/>
                        <a:pt x="482" y="768"/>
                        <a:pt x="470" y="764"/>
                      </a:cubicBezTo>
                      <a:lnTo>
                        <a:pt x="470" y="764"/>
                      </a:lnTo>
                      <a:lnTo>
                        <a:pt x="509" y="787"/>
                      </a:lnTo>
                      <a:cubicBezTo>
                        <a:pt x="516" y="791"/>
                        <a:pt x="519" y="793"/>
                        <a:pt x="521" y="793"/>
                      </a:cubicBezTo>
                      <a:cubicBezTo>
                        <a:pt x="524" y="793"/>
                        <a:pt x="516" y="784"/>
                        <a:pt x="516" y="779"/>
                      </a:cubicBezTo>
                      <a:lnTo>
                        <a:pt x="509" y="779"/>
                      </a:lnTo>
                      <a:lnTo>
                        <a:pt x="463" y="740"/>
                      </a:lnTo>
                      <a:lnTo>
                        <a:pt x="463" y="740"/>
                      </a:lnTo>
                      <a:cubicBezTo>
                        <a:pt x="478" y="748"/>
                        <a:pt x="486" y="756"/>
                        <a:pt x="501" y="764"/>
                      </a:cubicBezTo>
                      <a:cubicBezTo>
                        <a:pt x="501" y="764"/>
                        <a:pt x="478" y="748"/>
                        <a:pt x="478" y="740"/>
                      </a:cubicBezTo>
                      <a:lnTo>
                        <a:pt x="478" y="740"/>
                      </a:lnTo>
                      <a:cubicBezTo>
                        <a:pt x="503" y="759"/>
                        <a:pt x="528" y="773"/>
                        <a:pt x="541" y="786"/>
                      </a:cubicBezTo>
                      <a:lnTo>
                        <a:pt x="541" y="786"/>
                      </a:lnTo>
                      <a:lnTo>
                        <a:pt x="524" y="764"/>
                      </a:lnTo>
                      <a:lnTo>
                        <a:pt x="524" y="764"/>
                      </a:lnTo>
                      <a:cubicBezTo>
                        <a:pt x="532" y="771"/>
                        <a:pt x="554" y="786"/>
                        <a:pt x="570" y="794"/>
                      </a:cubicBezTo>
                      <a:lnTo>
                        <a:pt x="570" y="794"/>
                      </a:lnTo>
                      <a:cubicBezTo>
                        <a:pt x="562" y="787"/>
                        <a:pt x="527" y="755"/>
                        <a:pt x="542" y="755"/>
                      </a:cubicBezTo>
                      <a:cubicBezTo>
                        <a:pt x="544" y="755"/>
                        <a:pt x="545" y="755"/>
                        <a:pt x="547" y="756"/>
                      </a:cubicBezTo>
                      <a:cubicBezTo>
                        <a:pt x="540" y="748"/>
                        <a:pt x="532" y="748"/>
                        <a:pt x="532" y="740"/>
                      </a:cubicBezTo>
                      <a:cubicBezTo>
                        <a:pt x="536" y="740"/>
                        <a:pt x="552" y="749"/>
                        <a:pt x="557" y="749"/>
                      </a:cubicBezTo>
                      <a:cubicBezTo>
                        <a:pt x="561" y="749"/>
                        <a:pt x="560" y="745"/>
                        <a:pt x="547" y="733"/>
                      </a:cubicBezTo>
                      <a:lnTo>
                        <a:pt x="547" y="733"/>
                      </a:lnTo>
                      <a:lnTo>
                        <a:pt x="593" y="763"/>
                      </a:lnTo>
                      <a:lnTo>
                        <a:pt x="593" y="763"/>
                      </a:lnTo>
                      <a:cubicBezTo>
                        <a:pt x="622" y="793"/>
                        <a:pt x="612" y="789"/>
                        <a:pt x="647" y="817"/>
                      </a:cubicBezTo>
                      <a:cubicBezTo>
                        <a:pt x="575" y="751"/>
                        <a:pt x="627" y="782"/>
                        <a:pt x="589" y="743"/>
                      </a:cubicBezTo>
                      <a:lnTo>
                        <a:pt x="589" y="743"/>
                      </a:lnTo>
                      <a:cubicBezTo>
                        <a:pt x="594" y="745"/>
                        <a:pt x="596" y="747"/>
                        <a:pt x="597" y="747"/>
                      </a:cubicBezTo>
                      <a:cubicBezTo>
                        <a:pt x="599" y="747"/>
                        <a:pt x="594" y="741"/>
                        <a:pt x="586" y="733"/>
                      </a:cubicBezTo>
                      <a:lnTo>
                        <a:pt x="586" y="733"/>
                      </a:lnTo>
                      <a:lnTo>
                        <a:pt x="586" y="739"/>
                      </a:lnTo>
                      <a:lnTo>
                        <a:pt x="586" y="739"/>
                      </a:lnTo>
                      <a:cubicBezTo>
                        <a:pt x="580" y="733"/>
                        <a:pt x="572" y="726"/>
                        <a:pt x="563" y="717"/>
                      </a:cubicBezTo>
                      <a:lnTo>
                        <a:pt x="563" y="717"/>
                      </a:lnTo>
                      <a:lnTo>
                        <a:pt x="586" y="733"/>
                      </a:lnTo>
                      <a:lnTo>
                        <a:pt x="586" y="733"/>
                      </a:lnTo>
                      <a:cubicBezTo>
                        <a:pt x="566" y="713"/>
                        <a:pt x="530" y="679"/>
                        <a:pt x="540" y="679"/>
                      </a:cubicBezTo>
                      <a:cubicBezTo>
                        <a:pt x="548" y="683"/>
                        <a:pt x="554" y="687"/>
                        <a:pt x="559" y="692"/>
                      </a:cubicBezTo>
                      <a:lnTo>
                        <a:pt x="559" y="692"/>
                      </a:lnTo>
                      <a:lnTo>
                        <a:pt x="555" y="687"/>
                      </a:lnTo>
                      <a:lnTo>
                        <a:pt x="555" y="687"/>
                      </a:lnTo>
                      <a:cubicBezTo>
                        <a:pt x="555" y="687"/>
                        <a:pt x="570" y="702"/>
                        <a:pt x="570" y="702"/>
                      </a:cubicBezTo>
                      <a:lnTo>
                        <a:pt x="570" y="687"/>
                      </a:lnTo>
                      <a:lnTo>
                        <a:pt x="532" y="640"/>
                      </a:lnTo>
                      <a:lnTo>
                        <a:pt x="532" y="640"/>
                      </a:lnTo>
                      <a:cubicBezTo>
                        <a:pt x="547" y="648"/>
                        <a:pt x="540" y="648"/>
                        <a:pt x="555" y="656"/>
                      </a:cubicBezTo>
                      <a:lnTo>
                        <a:pt x="540" y="633"/>
                      </a:lnTo>
                      <a:lnTo>
                        <a:pt x="540" y="633"/>
                      </a:lnTo>
                      <a:cubicBezTo>
                        <a:pt x="563" y="656"/>
                        <a:pt x="578" y="679"/>
                        <a:pt x="570" y="679"/>
                      </a:cubicBezTo>
                      <a:cubicBezTo>
                        <a:pt x="595" y="702"/>
                        <a:pt x="604" y="709"/>
                        <a:pt x="606" y="709"/>
                      </a:cubicBezTo>
                      <a:cubicBezTo>
                        <a:pt x="609" y="709"/>
                        <a:pt x="587" y="685"/>
                        <a:pt x="593" y="685"/>
                      </a:cubicBezTo>
                      <a:cubicBezTo>
                        <a:pt x="595" y="685"/>
                        <a:pt x="600" y="688"/>
                        <a:pt x="609" y="694"/>
                      </a:cubicBezTo>
                      <a:lnTo>
                        <a:pt x="617" y="710"/>
                      </a:lnTo>
                      <a:cubicBezTo>
                        <a:pt x="640" y="733"/>
                        <a:pt x="663" y="748"/>
                        <a:pt x="686" y="764"/>
                      </a:cubicBezTo>
                      <a:cubicBezTo>
                        <a:pt x="651" y="735"/>
                        <a:pt x="622" y="707"/>
                        <a:pt x="594" y="679"/>
                      </a:cubicBezTo>
                      <a:lnTo>
                        <a:pt x="594" y="679"/>
                      </a:lnTo>
                      <a:cubicBezTo>
                        <a:pt x="599" y="683"/>
                        <a:pt x="602" y="684"/>
                        <a:pt x="604" y="684"/>
                      </a:cubicBezTo>
                      <a:cubicBezTo>
                        <a:pt x="610" y="684"/>
                        <a:pt x="599" y="669"/>
                        <a:pt x="594" y="663"/>
                      </a:cubicBezTo>
                      <a:cubicBezTo>
                        <a:pt x="592" y="663"/>
                        <a:pt x="591" y="662"/>
                        <a:pt x="589" y="661"/>
                      </a:cubicBezTo>
                      <a:lnTo>
                        <a:pt x="589" y="661"/>
                      </a:lnTo>
                      <a:cubicBezTo>
                        <a:pt x="595" y="670"/>
                        <a:pt x="596" y="672"/>
                        <a:pt x="594" y="672"/>
                      </a:cubicBezTo>
                      <a:cubicBezTo>
                        <a:pt x="592" y="672"/>
                        <a:pt x="590" y="672"/>
                        <a:pt x="587" y="671"/>
                      </a:cubicBezTo>
                      <a:lnTo>
                        <a:pt x="587" y="671"/>
                      </a:lnTo>
                      <a:cubicBezTo>
                        <a:pt x="589" y="673"/>
                        <a:pt x="591" y="676"/>
                        <a:pt x="593" y="679"/>
                      </a:cubicBezTo>
                      <a:lnTo>
                        <a:pt x="593" y="679"/>
                      </a:lnTo>
                      <a:cubicBezTo>
                        <a:pt x="591" y="676"/>
                        <a:pt x="588" y="674"/>
                        <a:pt x="586" y="671"/>
                      </a:cubicBezTo>
                      <a:cubicBezTo>
                        <a:pt x="586" y="671"/>
                        <a:pt x="587" y="671"/>
                        <a:pt x="587" y="671"/>
                      </a:cubicBezTo>
                      <a:lnTo>
                        <a:pt x="587" y="671"/>
                      </a:lnTo>
                      <a:cubicBezTo>
                        <a:pt x="577" y="658"/>
                        <a:pt x="575" y="654"/>
                        <a:pt x="576" y="654"/>
                      </a:cubicBezTo>
                      <a:cubicBezTo>
                        <a:pt x="578" y="654"/>
                        <a:pt x="583" y="658"/>
                        <a:pt x="589" y="661"/>
                      </a:cubicBezTo>
                      <a:lnTo>
                        <a:pt x="589" y="661"/>
                      </a:lnTo>
                      <a:cubicBezTo>
                        <a:pt x="588" y="660"/>
                        <a:pt x="587" y="658"/>
                        <a:pt x="586" y="656"/>
                      </a:cubicBezTo>
                      <a:lnTo>
                        <a:pt x="586" y="656"/>
                      </a:lnTo>
                      <a:cubicBezTo>
                        <a:pt x="603" y="673"/>
                        <a:pt x="608" y="678"/>
                        <a:pt x="609" y="678"/>
                      </a:cubicBezTo>
                      <a:cubicBezTo>
                        <a:pt x="610" y="678"/>
                        <a:pt x="609" y="675"/>
                        <a:pt x="609" y="671"/>
                      </a:cubicBezTo>
                      <a:lnTo>
                        <a:pt x="609" y="671"/>
                      </a:lnTo>
                      <a:lnTo>
                        <a:pt x="647" y="717"/>
                      </a:lnTo>
                      <a:cubicBezTo>
                        <a:pt x="640" y="702"/>
                        <a:pt x="624" y="679"/>
                        <a:pt x="609" y="656"/>
                      </a:cubicBezTo>
                      <a:lnTo>
                        <a:pt x="609" y="656"/>
                      </a:lnTo>
                      <a:cubicBezTo>
                        <a:pt x="632" y="679"/>
                        <a:pt x="647" y="694"/>
                        <a:pt x="663" y="717"/>
                      </a:cubicBezTo>
                      <a:cubicBezTo>
                        <a:pt x="678" y="717"/>
                        <a:pt x="617" y="671"/>
                        <a:pt x="617" y="656"/>
                      </a:cubicBezTo>
                      <a:lnTo>
                        <a:pt x="617" y="656"/>
                      </a:lnTo>
                      <a:cubicBezTo>
                        <a:pt x="620" y="659"/>
                        <a:pt x="622" y="661"/>
                        <a:pt x="624" y="661"/>
                      </a:cubicBezTo>
                      <a:cubicBezTo>
                        <a:pt x="628" y="661"/>
                        <a:pt x="621" y="641"/>
                        <a:pt x="609" y="617"/>
                      </a:cubicBezTo>
                      <a:lnTo>
                        <a:pt x="609" y="617"/>
                      </a:lnTo>
                      <a:cubicBezTo>
                        <a:pt x="615" y="620"/>
                        <a:pt x="620" y="624"/>
                        <a:pt x="624" y="629"/>
                      </a:cubicBezTo>
                      <a:lnTo>
                        <a:pt x="624" y="629"/>
                      </a:lnTo>
                      <a:lnTo>
                        <a:pt x="620" y="623"/>
                      </a:lnTo>
                      <a:lnTo>
                        <a:pt x="620" y="623"/>
                      </a:lnTo>
                      <a:cubicBezTo>
                        <a:pt x="623" y="628"/>
                        <a:pt x="628" y="633"/>
                        <a:pt x="632" y="633"/>
                      </a:cubicBezTo>
                      <a:cubicBezTo>
                        <a:pt x="617" y="617"/>
                        <a:pt x="601" y="594"/>
                        <a:pt x="594" y="579"/>
                      </a:cubicBezTo>
                      <a:cubicBezTo>
                        <a:pt x="586" y="568"/>
                        <a:pt x="584" y="564"/>
                        <a:pt x="585" y="564"/>
                      </a:cubicBezTo>
                      <a:cubicBezTo>
                        <a:pt x="588" y="564"/>
                        <a:pt x="619" y="597"/>
                        <a:pt x="625" y="597"/>
                      </a:cubicBezTo>
                      <a:cubicBezTo>
                        <a:pt x="627" y="597"/>
                        <a:pt x="625" y="592"/>
                        <a:pt x="617" y="579"/>
                      </a:cubicBezTo>
                      <a:lnTo>
                        <a:pt x="617" y="579"/>
                      </a:lnTo>
                      <a:cubicBezTo>
                        <a:pt x="632" y="586"/>
                        <a:pt x="640" y="602"/>
                        <a:pt x="655" y="617"/>
                      </a:cubicBezTo>
                      <a:cubicBezTo>
                        <a:pt x="632" y="579"/>
                        <a:pt x="640" y="586"/>
                        <a:pt x="609" y="532"/>
                      </a:cubicBezTo>
                      <a:lnTo>
                        <a:pt x="609" y="532"/>
                      </a:lnTo>
                      <a:lnTo>
                        <a:pt x="640" y="563"/>
                      </a:lnTo>
                      <a:cubicBezTo>
                        <a:pt x="609" y="525"/>
                        <a:pt x="586" y="486"/>
                        <a:pt x="570" y="448"/>
                      </a:cubicBezTo>
                      <a:lnTo>
                        <a:pt x="540" y="409"/>
                      </a:lnTo>
                      <a:lnTo>
                        <a:pt x="532" y="378"/>
                      </a:lnTo>
                      <a:lnTo>
                        <a:pt x="532" y="378"/>
                      </a:lnTo>
                      <a:cubicBezTo>
                        <a:pt x="540" y="386"/>
                        <a:pt x="547" y="401"/>
                        <a:pt x="555" y="425"/>
                      </a:cubicBezTo>
                      <a:lnTo>
                        <a:pt x="555" y="409"/>
                      </a:lnTo>
                      <a:cubicBezTo>
                        <a:pt x="570" y="432"/>
                        <a:pt x="586" y="455"/>
                        <a:pt x="601" y="486"/>
                      </a:cubicBezTo>
                      <a:lnTo>
                        <a:pt x="578" y="455"/>
                      </a:lnTo>
                      <a:lnTo>
                        <a:pt x="578" y="455"/>
                      </a:lnTo>
                      <a:cubicBezTo>
                        <a:pt x="594" y="486"/>
                        <a:pt x="609" y="517"/>
                        <a:pt x="632" y="548"/>
                      </a:cubicBezTo>
                      <a:cubicBezTo>
                        <a:pt x="632" y="540"/>
                        <a:pt x="624" y="532"/>
                        <a:pt x="624" y="532"/>
                      </a:cubicBezTo>
                      <a:cubicBezTo>
                        <a:pt x="632" y="532"/>
                        <a:pt x="632" y="540"/>
                        <a:pt x="640" y="548"/>
                      </a:cubicBezTo>
                      <a:cubicBezTo>
                        <a:pt x="640" y="548"/>
                        <a:pt x="640" y="545"/>
                        <a:pt x="638" y="542"/>
                      </a:cubicBezTo>
                      <a:lnTo>
                        <a:pt x="638" y="542"/>
                      </a:lnTo>
                      <a:lnTo>
                        <a:pt x="658" y="571"/>
                      </a:lnTo>
                      <a:lnTo>
                        <a:pt x="658" y="571"/>
                      </a:lnTo>
                      <a:lnTo>
                        <a:pt x="678" y="586"/>
                      </a:lnTo>
                      <a:cubicBezTo>
                        <a:pt x="647" y="532"/>
                        <a:pt x="624" y="478"/>
                        <a:pt x="609" y="417"/>
                      </a:cubicBezTo>
                      <a:lnTo>
                        <a:pt x="609" y="417"/>
                      </a:lnTo>
                      <a:cubicBezTo>
                        <a:pt x="632" y="455"/>
                        <a:pt x="647" y="478"/>
                        <a:pt x="678" y="525"/>
                      </a:cubicBezTo>
                      <a:cubicBezTo>
                        <a:pt x="669" y="514"/>
                        <a:pt x="664" y="510"/>
                        <a:pt x="662" y="510"/>
                      </a:cubicBezTo>
                      <a:cubicBezTo>
                        <a:pt x="656" y="510"/>
                        <a:pt x="674" y="548"/>
                        <a:pt x="671" y="548"/>
                      </a:cubicBezTo>
                      <a:cubicBezTo>
                        <a:pt x="671" y="548"/>
                        <a:pt x="671" y="548"/>
                        <a:pt x="671" y="548"/>
                      </a:cubicBezTo>
                      <a:lnTo>
                        <a:pt x="671" y="548"/>
                      </a:lnTo>
                      <a:cubicBezTo>
                        <a:pt x="678" y="556"/>
                        <a:pt x="686" y="571"/>
                        <a:pt x="694" y="579"/>
                      </a:cubicBezTo>
                      <a:lnTo>
                        <a:pt x="678" y="532"/>
                      </a:lnTo>
                      <a:lnTo>
                        <a:pt x="678" y="532"/>
                      </a:lnTo>
                      <a:cubicBezTo>
                        <a:pt x="686" y="548"/>
                        <a:pt x="694" y="556"/>
                        <a:pt x="709" y="571"/>
                      </a:cubicBezTo>
                      <a:cubicBezTo>
                        <a:pt x="663" y="494"/>
                        <a:pt x="686" y="517"/>
                        <a:pt x="678" y="494"/>
                      </a:cubicBezTo>
                      <a:lnTo>
                        <a:pt x="678" y="494"/>
                      </a:lnTo>
                      <a:cubicBezTo>
                        <a:pt x="694" y="517"/>
                        <a:pt x="701" y="540"/>
                        <a:pt x="694" y="540"/>
                      </a:cubicBezTo>
                      <a:cubicBezTo>
                        <a:pt x="700" y="548"/>
                        <a:pt x="703" y="552"/>
                        <a:pt x="704" y="552"/>
                      </a:cubicBezTo>
                      <a:cubicBezTo>
                        <a:pt x="708" y="552"/>
                        <a:pt x="695" y="522"/>
                        <a:pt x="686" y="501"/>
                      </a:cubicBezTo>
                      <a:lnTo>
                        <a:pt x="686" y="501"/>
                      </a:lnTo>
                      <a:lnTo>
                        <a:pt x="686" y="502"/>
                      </a:lnTo>
                      <a:cubicBezTo>
                        <a:pt x="686" y="501"/>
                        <a:pt x="686" y="501"/>
                        <a:pt x="686" y="500"/>
                      </a:cubicBezTo>
                      <a:lnTo>
                        <a:pt x="686" y="500"/>
                      </a:lnTo>
                      <a:cubicBezTo>
                        <a:pt x="686" y="501"/>
                        <a:pt x="686" y="501"/>
                        <a:pt x="686" y="501"/>
                      </a:cubicBezTo>
                      <a:lnTo>
                        <a:pt x="686" y="501"/>
                      </a:lnTo>
                      <a:lnTo>
                        <a:pt x="686" y="494"/>
                      </a:lnTo>
                      <a:cubicBezTo>
                        <a:pt x="685" y="493"/>
                        <a:pt x="685" y="492"/>
                        <a:pt x="684" y="491"/>
                      </a:cubicBezTo>
                      <a:lnTo>
                        <a:pt x="684" y="491"/>
                      </a:lnTo>
                      <a:cubicBezTo>
                        <a:pt x="684" y="492"/>
                        <a:pt x="684" y="495"/>
                        <a:pt x="686" y="500"/>
                      </a:cubicBezTo>
                      <a:lnTo>
                        <a:pt x="686" y="500"/>
                      </a:lnTo>
                      <a:cubicBezTo>
                        <a:pt x="681" y="490"/>
                        <a:pt x="678" y="482"/>
                        <a:pt x="679" y="482"/>
                      </a:cubicBezTo>
                      <a:lnTo>
                        <a:pt x="679" y="482"/>
                      </a:lnTo>
                      <a:cubicBezTo>
                        <a:pt x="679" y="482"/>
                        <a:pt x="681" y="485"/>
                        <a:pt x="684" y="491"/>
                      </a:cubicBezTo>
                      <a:lnTo>
                        <a:pt x="684" y="491"/>
                      </a:lnTo>
                      <a:cubicBezTo>
                        <a:pt x="684" y="490"/>
                        <a:pt x="685" y="490"/>
                        <a:pt x="685" y="490"/>
                      </a:cubicBezTo>
                      <a:cubicBezTo>
                        <a:pt x="689" y="490"/>
                        <a:pt x="699" y="502"/>
                        <a:pt x="709" y="517"/>
                      </a:cubicBezTo>
                      <a:cubicBezTo>
                        <a:pt x="717" y="517"/>
                        <a:pt x="732" y="502"/>
                        <a:pt x="701" y="432"/>
                      </a:cubicBezTo>
                      <a:lnTo>
                        <a:pt x="701" y="432"/>
                      </a:lnTo>
                      <a:lnTo>
                        <a:pt x="748" y="532"/>
                      </a:lnTo>
                      <a:lnTo>
                        <a:pt x="748" y="532"/>
                      </a:lnTo>
                      <a:cubicBezTo>
                        <a:pt x="717" y="455"/>
                        <a:pt x="678" y="378"/>
                        <a:pt x="647" y="301"/>
                      </a:cubicBezTo>
                      <a:lnTo>
                        <a:pt x="647" y="301"/>
                      </a:lnTo>
                      <a:cubicBezTo>
                        <a:pt x="678" y="355"/>
                        <a:pt x="748" y="494"/>
                        <a:pt x="763" y="525"/>
                      </a:cubicBezTo>
                      <a:cubicBezTo>
                        <a:pt x="763" y="529"/>
                        <a:pt x="765" y="532"/>
                        <a:pt x="767" y="532"/>
                      </a:cubicBezTo>
                      <a:cubicBezTo>
                        <a:pt x="769" y="532"/>
                        <a:pt x="771" y="529"/>
                        <a:pt x="771" y="517"/>
                      </a:cubicBezTo>
                      <a:cubicBezTo>
                        <a:pt x="748" y="494"/>
                        <a:pt x="732" y="463"/>
                        <a:pt x="724" y="432"/>
                      </a:cubicBezTo>
                      <a:lnTo>
                        <a:pt x="724" y="432"/>
                      </a:lnTo>
                      <a:cubicBezTo>
                        <a:pt x="754" y="491"/>
                        <a:pt x="741" y="466"/>
                        <a:pt x="774" y="510"/>
                      </a:cubicBezTo>
                      <a:lnTo>
                        <a:pt x="774" y="510"/>
                      </a:lnTo>
                      <a:cubicBezTo>
                        <a:pt x="753" y="481"/>
                        <a:pt x="739" y="445"/>
                        <a:pt x="732" y="417"/>
                      </a:cubicBezTo>
                      <a:lnTo>
                        <a:pt x="732" y="417"/>
                      </a:lnTo>
                      <a:cubicBezTo>
                        <a:pt x="740" y="432"/>
                        <a:pt x="771" y="502"/>
                        <a:pt x="778" y="509"/>
                      </a:cubicBezTo>
                      <a:lnTo>
                        <a:pt x="748" y="417"/>
                      </a:lnTo>
                      <a:lnTo>
                        <a:pt x="748" y="417"/>
                      </a:lnTo>
                      <a:cubicBezTo>
                        <a:pt x="763" y="448"/>
                        <a:pt x="778" y="478"/>
                        <a:pt x="794" y="509"/>
                      </a:cubicBezTo>
                      <a:cubicBezTo>
                        <a:pt x="791" y="504"/>
                        <a:pt x="791" y="502"/>
                        <a:pt x="793" y="502"/>
                      </a:cubicBezTo>
                      <a:cubicBezTo>
                        <a:pt x="794" y="502"/>
                        <a:pt x="798" y="504"/>
                        <a:pt x="800" y="504"/>
                      </a:cubicBezTo>
                      <a:cubicBezTo>
                        <a:pt x="801" y="504"/>
                        <a:pt x="802" y="503"/>
                        <a:pt x="802" y="502"/>
                      </a:cubicBezTo>
                      <a:lnTo>
                        <a:pt x="786" y="478"/>
                      </a:lnTo>
                      <a:lnTo>
                        <a:pt x="786" y="478"/>
                      </a:lnTo>
                      <a:cubicBezTo>
                        <a:pt x="787" y="479"/>
                        <a:pt x="787" y="479"/>
                        <a:pt x="787" y="479"/>
                      </a:cubicBezTo>
                      <a:cubicBezTo>
                        <a:pt x="798" y="479"/>
                        <a:pt x="740" y="347"/>
                        <a:pt x="755" y="347"/>
                      </a:cubicBezTo>
                      <a:cubicBezTo>
                        <a:pt x="771" y="394"/>
                        <a:pt x="786" y="432"/>
                        <a:pt x="809" y="471"/>
                      </a:cubicBezTo>
                      <a:cubicBezTo>
                        <a:pt x="778" y="386"/>
                        <a:pt x="748" y="301"/>
                        <a:pt x="724" y="209"/>
                      </a:cubicBezTo>
                      <a:lnTo>
                        <a:pt x="724" y="209"/>
                      </a:lnTo>
                      <a:lnTo>
                        <a:pt x="740" y="232"/>
                      </a:lnTo>
                      <a:lnTo>
                        <a:pt x="740" y="201"/>
                      </a:lnTo>
                      <a:lnTo>
                        <a:pt x="825" y="486"/>
                      </a:lnTo>
                      <a:cubicBezTo>
                        <a:pt x="840" y="509"/>
                        <a:pt x="840" y="517"/>
                        <a:pt x="840" y="517"/>
                      </a:cubicBezTo>
                      <a:cubicBezTo>
                        <a:pt x="848" y="525"/>
                        <a:pt x="855" y="540"/>
                        <a:pt x="855" y="556"/>
                      </a:cubicBezTo>
                      <a:lnTo>
                        <a:pt x="871" y="563"/>
                      </a:lnTo>
                      <a:cubicBezTo>
                        <a:pt x="848" y="509"/>
                        <a:pt x="863" y="509"/>
                        <a:pt x="840" y="463"/>
                      </a:cubicBezTo>
                      <a:lnTo>
                        <a:pt x="840" y="463"/>
                      </a:lnTo>
                      <a:lnTo>
                        <a:pt x="848" y="525"/>
                      </a:lnTo>
                      <a:cubicBezTo>
                        <a:pt x="825" y="471"/>
                        <a:pt x="794" y="371"/>
                        <a:pt x="809" y="371"/>
                      </a:cubicBezTo>
                      <a:cubicBezTo>
                        <a:pt x="824" y="393"/>
                        <a:pt x="846" y="464"/>
                        <a:pt x="854" y="484"/>
                      </a:cubicBezTo>
                      <a:lnTo>
                        <a:pt x="854" y="484"/>
                      </a:lnTo>
                      <a:cubicBezTo>
                        <a:pt x="849" y="472"/>
                        <a:pt x="848" y="458"/>
                        <a:pt x="851" y="458"/>
                      </a:cubicBezTo>
                      <a:cubicBezTo>
                        <a:pt x="852" y="458"/>
                        <a:pt x="854" y="459"/>
                        <a:pt x="855" y="463"/>
                      </a:cubicBezTo>
                      <a:lnTo>
                        <a:pt x="863" y="494"/>
                      </a:lnTo>
                      <a:cubicBezTo>
                        <a:pt x="864" y="495"/>
                        <a:pt x="865" y="496"/>
                        <a:pt x="866" y="496"/>
                      </a:cubicBezTo>
                      <a:cubicBezTo>
                        <a:pt x="871" y="496"/>
                        <a:pt x="855" y="454"/>
                        <a:pt x="859" y="454"/>
                      </a:cubicBezTo>
                      <a:cubicBezTo>
                        <a:pt x="860" y="454"/>
                        <a:pt x="864" y="458"/>
                        <a:pt x="871" y="471"/>
                      </a:cubicBezTo>
                      <a:cubicBezTo>
                        <a:pt x="871" y="471"/>
                        <a:pt x="890" y="513"/>
                        <a:pt x="894" y="513"/>
                      </a:cubicBezTo>
                      <a:cubicBezTo>
                        <a:pt x="896" y="513"/>
                        <a:pt x="896" y="510"/>
                        <a:pt x="894" y="502"/>
                      </a:cubicBezTo>
                      <a:cubicBezTo>
                        <a:pt x="863" y="440"/>
                        <a:pt x="794" y="247"/>
                        <a:pt x="778" y="201"/>
                      </a:cubicBezTo>
                      <a:lnTo>
                        <a:pt x="778" y="201"/>
                      </a:lnTo>
                      <a:cubicBezTo>
                        <a:pt x="794" y="224"/>
                        <a:pt x="809" y="255"/>
                        <a:pt x="825" y="286"/>
                      </a:cubicBezTo>
                      <a:cubicBezTo>
                        <a:pt x="848" y="332"/>
                        <a:pt x="863" y="409"/>
                        <a:pt x="879" y="448"/>
                      </a:cubicBezTo>
                      <a:cubicBezTo>
                        <a:pt x="879" y="432"/>
                        <a:pt x="871" y="417"/>
                        <a:pt x="871" y="409"/>
                      </a:cubicBezTo>
                      <a:lnTo>
                        <a:pt x="871" y="409"/>
                      </a:lnTo>
                      <a:cubicBezTo>
                        <a:pt x="878" y="416"/>
                        <a:pt x="885" y="449"/>
                        <a:pt x="886" y="449"/>
                      </a:cubicBezTo>
                      <a:cubicBezTo>
                        <a:pt x="886" y="449"/>
                        <a:pt x="886" y="448"/>
                        <a:pt x="886" y="448"/>
                      </a:cubicBezTo>
                      <a:cubicBezTo>
                        <a:pt x="880" y="421"/>
                        <a:pt x="882" y="418"/>
                        <a:pt x="883" y="418"/>
                      </a:cubicBezTo>
                      <a:cubicBezTo>
                        <a:pt x="884" y="418"/>
                        <a:pt x="885" y="418"/>
                        <a:pt x="885" y="418"/>
                      </a:cubicBezTo>
                      <a:cubicBezTo>
                        <a:pt x="886" y="418"/>
                        <a:pt x="883" y="415"/>
                        <a:pt x="871" y="394"/>
                      </a:cubicBezTo>
                      <a:cubicBezTo>
                        <a:pt x="871" y="390"/>
                        <a:pt x="872" y="388"/>
                        <a:pt x="873" y="388"/>
                      </a:cubicBezTo>
                      <a:cubicBezTo>
                        <a:pt x="877" y="388"/>
                        <a:pt x="883" y="395"/>
                        <a:pt x="885" y="395"/>
                      </a:cubicBezTo>
                      <a:cubicBezTo>
                        <a:pt x="886" y="395"/>
                        <a:pt x="886" y="395"/>
                        <a:pt x="886" y="394"/>
                      </a:cubicBezTo>
                      <a:cubicBezTo>
                        <a:pt x="872" y="350"/>
                        <a:pt x="864" y="307"/>
                        <a:pt x="857" y="264"/>
                      </a:cubicBezTo>
                      <a:lnTo>
                        <a:pt x="857" y="264"/>
                      </a:lnTo>
                      <a:cubicBezTo>
                        <a:pt x="860" y="274"/>
                        <a:pt x="865" y="288"/>
                        <a:pt x="871" y="294"/>
                      </a:cubicBezTo>
                      <a:cubicBezTo>
                        <a:pt x="871" y="301"/>
                        <a:pt x="894" y="317"/>
                        <a:pt x="909" y="317"/>
                      </a:cubicBezTo>
                      <a:cubicBezTo>
                        <a:pt x="914" y="326"/>
                        <a:pt x="918" y="335"/>
                        <a:pt x="921" y="345"/>
                      </a:cubicBezTo>
                      <a:lnTo>
                        <a:pt x="921" y="345"/>
                      </a:lnTo>
                      <a:cubicBezTo>
                        <a:pt x="921" y="343"/>
                        <a:pt x="922" y="342"/>
                        <a:pt x="922" y="341"/>
                      </a:cubicBezTo>
                      <a:lnTo>
                        <a:pt x="922" y="341"/>
                      </a:lnTo>
                      <a:cubicBezTo>
                        <a:pt x="923" y="343"/>
                        <a:pt x="924" y="345"/>
                        <a:pt x="925" y="347"/>
                      </a:cubicBezTo>
                      <a:cubicBezTo>
                        <a:pt x="925" y="345"/>
                        <a:pt x="925" y="342"/>
                        <a:pt x="925" y="340"/>
                      </a:cubicBezTo>
                      <a:lnTo>
                        <a:pt x="925" y="340"/>
                      </a:lnTo>
                      <a:cubicBezTo>
                        <a:pt x="924" y="340"/>
                        <a:pt x="923" y="340"/>
                        <a:pt x="922" y="341"/>
                      </a:cubicBezTo>
                      <a:lnTo>
                        <a:pt x="922" y="341"/>
                      </a:lnTo>
                      <a:cubicBezTo>
                        <a:pt x="901" y="282"/>
                        <a:pt x="894" y="230"/>
                        <a:pt x="894" y="170"/>
                      </a:cubicBezTo>
                      <a:cubicBezTo>
                        <a:pt x="894" y="167"/>
                        <a:pt x="894" y="165"/>
                        <a:pt x="895" y="165"/>
                      </a:cubicBezTo>
                      <a:cubicBezTo>
                        <a:pt x="898" y="165"/>
                        <a:pt x="908" y="202"/>
                        <a:pt x="909" y="202"/>
                      </a:cubicBezTo>
                      <a:cubicBezTo>
                        <a:pt x="909" y="202"/>
                        <a:pt x="909" y="202"/>
                        <a:pt x="909" y="201"/>
                      </a:cubicBezTo>
                      <a:cubicBezTo>
                        <a:pt x="910" y="201"/>
                        <a:pt x="911" y="201"/>
                        <a:pt x="911" y="201"/>
                      </a:cubicBezTo>
                      <a:cubicBezTo>
                        <a:pt x="927" y="201"/>
                        <a:pt x="900" y="112"/>
                        <a:pt x="908" y="112"/>
                      </a:cubicBezTo>
                      <a:cubicBezTo>
                        <a:pt x="909" y="112"/>
                        <a:pt x="912" y="115"/>
                        <a:pt x="917" y="124"/>
                      </a:cubicBezTo>
                      <a:cubicBezTo>
                        <a:pt x="933" y="163"/>
                        <a:pt x="948" y="201"/>
                        <a:pt x="956" y="240"/>
                      </a:cubicBezTo>
                      <a:cubicBezTo>
                        <a:pt x="956" y="244"/>
                        <a:pt x="955" y="246"/>
                        <a:pt x="953" y="246"/>
                      </a:cubicBezTo>
                      <a:cubicBezTo>
                        <a:pt x="947" y="246"/>
                        <a:pt x="933" y="217"/>
                        <a:pt x="933" y="217"/>
                      </a:cubicBezTo>
                      <a:lnTo>
                        <a:pt x="933" y="217"/>
                      </a:lnTo>
                      <a:lnTo>
                        <a:pt x="940" y="240"/>
                      </a:lnTo>
                      <a:cubicBezTo>
                        <a:pt x="940" y="251"/>
                        <a:pt x="940" y="261"/>
                        <a:pt x="938" y="261"/>
                      </a:cubicBezTo>
                      <a:cubicBezTo>
                        <a:pt x="936" y="261"/>
                        <a:pt x="935" y="260"/>
                        <a:pt x="933" y="255"/>
                      </a:cubicBezTo>
                      <a:lnTo>
                        <a:pt x="933" y="255"/>
                      </a:lnTo>
                      <a:cubicBezTo>
                        <a:pt x="940" y="274"/>
                        <a:pt x="948" y="274"/>
                        <a:pt x="957" y="274"/>
                      </a:cubicBezTo>
                      <a:cubicBezTo>
                        <a:pt x="965" y="274"/>
                        <a:pt x="975" y="274"/>
                        <a:pt x="986" y="294"/>
                      </a:cubicBezTo>
                      <a:cubicBezTo>
                        <a:pt x="986" y="270"/>
                        <a:pt x="986" y="255"/>
                        <a:pt x="979" y="240"/>
                      </a:cubicBezTo>
                      <a:lnTo>
                        <a:pt x="979" y="247"/>
                      </a:lnTo>
                      <a:cubicBezTo>
                        <a:pt x="971" y="209"/>
                        <a:pt x="979" y="193"/>
                        <a:pt x="963" y="178"/>
                      </a:cubicBezTo>
                      <a:cubicBezTo>
                        <a:pt x="957" y="165"/>
                        <a:pt x="961" y="126"/>
                        <a:pt x="972" y="126"/>
                      </a:cubicBezTo>
                      <a:cubicBezTo>
                        <a:pt x="974" y="126"/>
                        <a:pt x="976" y="128"/>
                        <a:pt x="979" y="132"/>
                      </a:cubicBezTo>
                      <a:lnTo>
                        <a:pt x="989" y="162"/>
                      </a:lnTo>
                      <a:lnTo>
                        <a:pt x="989" y="162"/>
                      </a:lnTo>
                      <a:cubicBezTo>
                        <a:pt x="987" y="160"/>
                        <a:pt x="985" y="158"/>
                        <a:pt x="983" y="158"/>
                      </a:cubicBezTo>
                      <a:cubicBezTo>
                        <a:pt x="981" y="158"/>
                        <a:pt x="979" y="162"/>
                        <a:pt x="979" y="170"/>
                      </a:cubicBezTo>
                      <a:lnTo>
                        <a:pt x="979" y="170"/>
                      </a:lnTo>
                      <a:cubicBezTo>
                        <a:pt x="979" y="166"/>
                        <a:pt x="979" y="164"/>
                        <a:pt x="981" y="164"/>
                      </a:cubicBezTo>
                      <a:cubicBezTo>
                        <a:pt x="985" y="164"/>
                        <a:pt x="996" y="192"/>
                        <a:pt x="998" y="192"/>
                      </a:cubicBezTo>
                      <a:cubicBezTo>
                        <a:pt x="999" y="192"/>
                        <a:pt x="998" y="186"/>
                        <a:pt x="994" y="170"/>
                      </a:cubicBezTo>
                      <a:lnTo>
                        <a:pt x="986" y="132"/>
                      </a:lnTo>
                      <a:cubicBezTo>
                        <a:pt x="986" y="105"/>
                        <a:pt x="981" y="60"/>
                        <a:pt x="984" y="60"/>
                      </a:cubicBezTo>
                      <a:cubicBezTo>
                        <a:pt x="985" y="60"/>
                        <a:pt x="986" y="61"/>
                        <a:pt x="986" y="62"/>
                      </a:cubicBezTo>
                      <a:cubicBezTo>
                        <a:pt x="980" y="41"/>
                        <a:pt x="979" y="38"/>
                        <a:pt x="979" y="38"/>
                      </a:cubicBezTo>
                      <a:cubicBezTo>
                        <a:pt x="979" y="38"/>
                        <a:pt x="979" y="39"/>
                        <a:pt x="979" y="39"/>
                      </a:cubicBezTo>
                      <a:cubicBezTo>
                        <a:pt x="979" y="39"/>
                        <a:pt x="978" y="37"/>
                        <a:pt x="977" y="32"/>
                      </a:cubicBezTo>
                      <a:lnTo>
                        <a:pt x="977" y="32"/>
                      </a:lnTo>
                      <a:cubicBezTo>
                        <a:pt x="979" y="47"/>
                        <a:pt x="975" y="47"/>
                        <a:pt x="972" y="47"/>
                      </a:cubicBezTo>
                      <a:cubicBezTo>
                        <a:pt x="968" y="47"/>
                        <a:pt x="965" y="47"/>
                        <a:pt x="970" y="63"/>
                      </a:cubicBezTo>
                      <a:lnTo>
                        <a:pt x="970" y="63"/>
                      </a:lnTo>
                      <a:cubicBezTo>
                        <a:pt x="955" y="27"/>
                        <a:pt x="953" y="54"/>
                        <a:pt x="940" y="1"/>
                      </a:cubicBezTo>
                      <a:close/>
                      <a:moveTo>
                        <a:pt x="93" y="1133"/>
                      </a:moveTo>
                      <a:lnTo>
                        <a:pt x="93" y="1133"/>
                      </a:lnTo>
                      <a:cubicBezTo>
                        <a:pt x="91" y="1133"/>
                        <a:pt x="88" y="1133"/>
                        <a:pt x="85" y="1133"/>
                      </a:cubicBezTo>
                      <a:lnTo>
                        <a:pt x="100" y="1133"/>
                      </a:lnTo>
                      <a:cubicBezTo>
                        <a:pt x="98" y="1133"/>
                        <a:pt x="96" y="1133"/>
                        <a:pt x="93" y="11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8" name="Google Shape;1108;p40"/>
            <p:cNvGrpSpPr/>
            <p:nvPr/>
          </p:nvGrpSpPr>
          <p:grpSpPr>
            <a:xfrm>
              <a:off x="8385225" y="3899262"/>
              <a:ext cx="712376" cy="1145348"/>
              <a:chOff x="3048543" y="5521059"/>
              <a:chExt cx="597030" cy="959896"/>
            </a:xfrm>
          </p:grpSpPr>
          <p:sp>
            <p:nvSpPr>
              <p:cNvPr id="1109" name="Google Shape;1109;p40"/>
              <p:cNvSpPr/>
              <p:nvPr/>
            </p:nvSpPr>
            <p:spPr>
              <a:xfrm>
                <a:off x="3048802" y="5521059"/>
                <a:ext cx="596771" cy="958990"/>
              </a:xfrm>
              <a:custGeom>
                <a:avLst/>
                <a:gdLst/>
                <a:ahLst/>
                <a:cxnLst/>
                <a:rect l="l" t="t" r="r" b="b"/>
                <a:pathLst>
                  <a:path w="7236" h="11628" extrusionOk="0">
                    <a:moveTo>
                      <a:pt x="5949" y="0"/>
                    </a:moveTo>
                    <a:lnTo>
                      <a:pt x="5949" y="0"/>
                    </a:lnTo>
                    <a:cubicBezTo>
                      <a:pt x="5764" y="1056"/>
                      <a:pt x="5502" y="2096"/>
                      <a:pt x="5171" y="3113"/>
                    </a:cubicBezTo>
                    <a:cubicBezTo>
                      <a:pt x="5148" y="3183"/>
                      <a:pt x="5125" y="3260"/>
                      <a:pt x="5102" y="3329"/>
                    </a:cubicBezTo>
                    <a:cubicBezTo>
                      <a:pt x="5055" y="3190"/>
                      <a:pt x="5009" y="3052"/>
                      <a:pt x="4971" y="2921"/>
                    </a:cubicBezTo>
                    <a:cubicBezTo>
                      <a:pt x="4932" y="2782"/>
                      <a:pt x="4894" y="2620"/>
                      <a:pt x="4855" y="2474"/>
                    </a:cubicBezTo>
                    <a:cubicBezTo>
                      <a:pt x="4824" y="2327"/>
                      <a:pt x="4801" y="2181"/>
                      <a:pt x="4786" y="2027"/>
                    </a:cubicBezTo>
                    <a:cubicBezTo>
                      <a:pt x="4763" y="1880"/>
                      <a:pt x="4763" y="1726"/>
                      <a:pt x="4747" y="1565"/>
                    </a:cubicBezTo>
                    <a:cubicBezTo>
                      <a:pt x="4685" y="1719"/>
                      <a:pt x="4655" y="1873"/>
                      <a:pt x="4647" y="2035"/>
                    </a:cubicBezTo>
                    <a:cubicBezTo>
                      <a:pt x="4639" y="2196"/>
                      <a:pt x="4647" y="2358"/>
                      <a:pt x="4685" y="2512"/>
                    </a:cubicBezTo>
                    <a:cubicBezTo>
                      <a:pt x="4716" y="2674"/>
                      <a:pt x="4770" y="2828"/>
                      <a:pt x="4840" y="2967"/>
                    </a:cubicBezTo>
                    <a:cubicBezTo>
                      <a:pt x="4909" y="3105"/>
                      <a:pt x="4994" y="3236"/>
                      <a:pt x="5094" y="3344"/>
                    </a:cubicBezTo>
                    <a:cubicBezTo>
                      <a:pt x="4786" y="4277"/>
                      <a:pt x="4377" y="5178"/>
                      <a:pt x="3876" y="6018"/>
                    </a:cubicBezTo>
                    <a:cubicBezTo>
                      <a:pt x="3738" y="6241"/>
                      <a:pt x="3584" y="6457"/>
                      <a:pt x="3422" y="6665"/>
                    </a:cubicBezTo>
                    <a:cubicBezTo>
                      <a:pt x="3260" y="6873"/>
                      <a:pt x="3083" y="7073"/>
                      <a:pt x="2906" y="7282"/>
                    </a:cubicBezTo>
                    <a:cubicBezTo>
                      <a:pt x="2597" y="7651"/>
                      <a:pt x="2305" y="8037"/>
                      <a:pt x="2035" y="8437"/>
                    </a:cubicBezTo>
                    <a:cubicBezTo>
                      <a:pt x="1997" y="8337"/>
                      <a:pt x="1950" y="8237"/>
                      <a:pt x="1912" y="8137"/>
                    </a:cubicBezTo>
                    <a:lnTo>
                      <a:pt x="1835" y="7944"/>
                    </a:lnTo>
                    <a:cubicBezTo>
                      <a:pt x="1804" y="7875"/>
                      <a:pt x="1788" y="7805"/>
                      <a:pt x="1765" y="7744"/>
                    </a:cubicBezTo>
                    <a:lnTo>
                      <a:pt x="1627" y="7359"/>
                    </a:lnTo>
                    <a:cubicBezTo>
                      <a:pt x="1704" y="7305"/>
                      <a:pt x="1773" y="7243"/>
                      <a:pt x="1827" y="7166"/>
                    </a:cubicBezTo>
                    <a:cubicBezTo>
                      <a:pt x="1904" y="7066"/>
                      <a:pt x="1966" y="6958"/>
                      <a:pt x="2020" y="6842"/>
                    </a:cubicBezTo>
                    <a:cubicBezTo>
                      <a:pt x="2127" y="6619"/>
                      <a:pt x="2220" y="6380"/>
                      <a:pt x="2297" y="6141"/>
                    </a:cubicBezTo>
                    <a:cubicBezTo>
                      <a:pt x="2366" y="5902"/>
                      <a:pt x="2428" y="5663"/>
                      <a:pt x="2474" y="5417"/>
                    </a:cubicBezTo>
                    <a:cubicBezTo>
                      <a:pt x="2520" y="5170"/>
                      <a:pt x="2551" y="4924"/>
                      <a:pt x="2567" y="4677"/>
                    </a:cubicBezTo>
                    <a:lnTo>
                      <a:pt x="2567" y="4677"/>
                    </a:lnTo>
                    <a:cubicBezTo>
                      <a:pt x="2482" y="4908"/>
                      <a:pt x="2413" y="5147"/>
                      <a:pt x="2343" y="5386"/>
                    </a:cubicBezTo>
                    <a:cubicBezTo>
                      <a:pt x="2274" y="5617"/>
                      <a:pt x="2205" y="5856"/>
                      <a:pt x="2127" y="6087"/>
                    </a:cubicBezTo>
                    <a:cubicBezTo>
                      <a:pt x="2127" y="6095"/>
                      <a:pt x="2127" y="6103"/>
                      <a:pt x="2120" y="6110"/>
                    </a:cubicBezTo>
                    <a:lnTo>
                      <a:pt x="2043" y="5548"/>
                    </a:lnTo>
                    <a:lnTo>
                      <a:pt x="1989" y="5209"/>
                    </a:lnTo>
                    <a:cubicBezTo>
                      <a:pt x="1973" y="5101"/>
                      <a:pt x="1958" y="4985"/>
                      <a:pt x="1927" y="4862"/>
                    </a:cubicBezTo>
                    <a:cubicBezTo>
                      <a:pt x="1881" y="4978"/>
                      <a:pt x="1858" y="5101"/>
                      <a:pt x="1850" y="5217"/>
                    </a:cubicBezTo>
                    <a:cubicBezTo>
                      <a:pt x="1842" y="5340"/>
                      <a:pt x="1850" y="5455"/>
                      <a:pt x="1866" y="5579"/>
                    </a:cubicBezTo>
                    <a:cubicBezTo>
                      <a:pt x="1881" y="5694"/>
                      <a:pt x="1912" y="5810"/>
                      <a:pt x="1958" y="5925"/>
                    </a:cubicBezTo>
                    <a:cubicBezTo>
                      <a:pt x="1989" y="6018"/>
                      <a:pt x="2043" y="6110"/>
                      <a:pt x="2097" y="6187"/>
                    </a:cubicBezTo>
                    <a:cubicBezTo>
                      <a:pt x="2035" y="6388"/>
                      <a:pt x="1973" y="6588"/>
                      <a:pt x="1904" y="6788"/>
                    </a:cubicBezTo>
                    <a:cubicBezTo>
                      <a:pt x="1858" y="6896"/>
                      <a:pt x="1812" y="7012"/>
                      <a:pt x="1758" y="7120"/>
                    </a:cubicBezTo>
                    <a:cubicBezTo>
                      <a:pt x="1719" y="7197"/>
                      <a:pt x="1673" y="7266"/>
                      <a:pt x="1619" y="7328"/>
                    </a:cubicBezTo>
                    <a:lnTo>
                      <a:pt x="1503" y="6942"/>
                    </a:lnTo>
                    <a:cubicBezTo>
                      <a:pt x="1349" y="6403"/>
                      <a:pt x="1241" y="5864"/>
                      <a:pt x="1164" y="5309"/>
                    </a:cubicBezTo>
                    <a:cubicBezTo>
                      <a:pt x="1110" y="4947"/>
                      <a:pt x="1080" y="4585"/>
                      <a:pt x="1057" y="4223"/>
                    </a:cubicBezTo>
                    <a:cubicBezTo>
                      <a:pt x="1103" y="4200"/>
                      <a:pt x="1134" y="4176"/>
                      <a:pt x="1172" y="4153"/>
                    </a:cubicBezTo>
                    <a:cubicBezTo>
                      <a:pt x="1241" y="4092"/>
                      <a:pt x="1311" y="4022"/>
                      <a:pt x="1365" y="3945"/>
                    </a:cubicBezTo>
                    <a:cubicBezTo>
                      <a:pt x="1465" y="3799"/>
                      <a:pt x="1542" y="3637"/>
                      <a:pt x="1604" y="3460"/>
                    </a:cubicBezTo>
                    <a:cubicBezTo>
                      <a:pt x="1657" y="3290"/>
                      <a:pt x="1696" y="3113"/>
                      <a:pt x="1727" y="2936"/>
                    </a:cubicBezTo>
                    <a:cubicBezTo>
                      <a:pt x="1750" y="2759"/>
                      <a:pt x="1758" y="2582"/>
                      <a:pt x="1742" y="2404"/>
                    </a:cubicBezTo>
                    <a:lnTo>
                      <a:pt x="1742" y="2404"/>
                    </a:lnTo>
                    <a:cubicBezTo>
                      <a:pt x="1634" y="2743"/>
                      <a:pt x="1550" y="3082"/>
                      <a:pt x="1434" y="3406"/>
                    </a:cubicBezTo>
                    <a:cubicBezTo>
                      <a:pt x="1380" y="3568"/>
                      <a:pt x="1318" y="3722"/>
                      <a:pt x="1241" y="3876"/>
                    </a:cubicBezTo>
                    <a:cubicBezTo>
                      <a:pt x="1195" y="3976"/>
                      <a:pt x="1126" y="4076"/>
                      <a:pt x="1049" y="4161"/>
                    </a:cubicBezTo>
                    <a:cubicBezTo>
                      <a:pt x="1041" y="3984"/>
                      <a:pt x="1033" y="3814"/>
                      <a:pt x="1033" y="3645"/>
                    </a:cubicBezTo>
                    <a:cubicBezTo>
                      <a:pt x="1033" y="3367"/>
                      <a:pt x="1033" y="3090"/>
                      <a:pt x="1041" y="2813"/>
                    </a:cubicBezTo>
                    <a:cubicBezTo>
                      <a:pt x="1041" y="2674"/>
                      <a:pt x="1057" y="2528"/>
                      <a:pt x="1064" y="2389"/>
                    </a:cubicBezTo>
                    <a:cubicBezTo>
                      <a:pt x="1072" y="2250"/>
                      <a:pt x="1080" y="2112"/>
                      <a:pt x="1080" y="1973"/>
                    </a:cubicBezTo>
                    <a:lnTo>
                      <a:pt x="1080" y="1973"/>
                    </a:lnTo>
                    <a:cubicBezTo>
                      <a:pt x="1041" y="2250"/>
                      <a:pt x="987" y="2528"/>
                      <a:pt x="956" y="2805"/>
                    </a:cubicBezTo>
                    <a:cubicBezTo>
                      <a:pt x="933" y="2990"/>
                      <a:pt x="918" y="3183"/>
                      <a:pt x="910" y="3367"/>
                    </a:cubicBezTo>
                    <a:cubicBezTo>
                      <a:pt x="818" y="3275"/>
                      <a:pt x="725" y="3175"/>
                      <a:pt x="648" y="3082"/>
                    </a:cubicBezTo>
                    <a:cubicBezTo>
                      <a:pt x="594" y="3013"/>
                      <a:pt x="540" y="2951"/>
                      <a:pt x="486" y="2874"/>
                    </a:cubicBezTo>
                    <a:cubicBezTo>
                      <a:pt x="440" y="2805"/>
                      <a:pt x="394" y="2728"/>
                      <a:pt x="332" y="2651"/>
                    </a:cubicBezTo>
                    <a:lnTo>
                      <a:pt x="332" y="2651"/>
                    </a:lnTo>
                    <a:cubicBezTo>
                      <a:pt x="317" y="2844"/>
                      <a:pt x="378" y="3044"/>
                      <a:pt x="509" y="3190"/>
                    </a:cubicBezTo>
                    <a:cubicBezTo>
                      <a:pt x="571" y="3267"/>
                      <a:pt x="648" y="3337"/>
                      <a:pt x="733" y="3383"/>
                    </a:cubicBezTo>
                    <a:cubicBezTo>
                      <a:pt x="787" y="3414"/>
                      <a:pt x="848" y="3437"/>
                      <a:pt x="902" y="3460"/>
                    </a:cubicBezTo>
                    <a:cubicBezTo>
                      <a:pt x="902" y="3522"/>
                      <a:pt x="895" y="3583"/>
                      <a:pt x="895" y="3653"/>
                    </a:cubicBezTo>
                    <a:cubicBezTo>
                      <a:pt x="879" y="4215"/>
                      <a:pt x="910" y="4777"/>
                      <a:pt x="987" y="5340"/>
                    </a:cubicBezTo>
                    <a:cubicBezTo>
                      <a:pt x="1010" y="5479"/>
                      <a:pt x="1026" y="5617"/>
                      <a:pt x="1049" y="5756"/>
                    </a:cubicBezTo>
                    <a:lnTo>
                      <a:pt x="1141" y="6172"/>
                    </a:lnTo>
                    <a:cubicBezTo>
                      <a:pt x="1141" y="6195"/>
                      <a:pt x="1149" y="6218"/>
                      <a:pt x="1157" y="6249"/>
                    </a:cubicBezTo>
                    <a:cubicBezTo>
                      <a:pt x="1018" y="6211"/>
                      <a:pt x="879" y="6141"/>
                      <a:pt x="756" y="6064"/>
                    </a:cubicBezTo>
                    <a:cubicBezTo>
                      <a:pt x="633" y="5972"/>
                      <a:pt x="525" y="5872"/>
                      <a:pt x="432" y="5748"/>
                    </a:cubicBezTo>
                    <a:lnTo>
                      <a:pt x="371" y="5656"/>
                    </a:lnTo>
                    <a:lnTo>
                      <a:pt x="309" y="5556"/>
                    </a:lnTo>
                    <a:cubicBezTo>
                      <a:pt x="263" y="5494"/>
                      <a:pt x="240" y="5425"/>
                      <a:pt x="194" y="5355"/>
                    </a:cubicBezTo>
                    <a:cubicBezTo>
                      <a:pt x="155" y="5286"/>
                      <a:pt x="132" y="5209"/>
                      <a:pt x="101" y="5140"/>
                    </a:cubicBezTo>
                    <a:cubicBezTo>
                      <a:pt x="70" y="5070"/>
                      <a:pt x="39" y="4993"/>
                      <a:pt x="1" y="4916"/>
                    </a:cubicBezTo>
                    <a:lnTo>
                      <a:pt x="1" y="4916"/>
                    </a:lnTo>
                    <a:cubicBezTo>
                      <a:pt x="1" y="5001"/>
                      <a:pt x="9" y="5078"/>
                      <a:pt x="16" y="5163"/>
                    </a:cubicBezTo>
                    <a:cubicBezTo>
                      <a:pt x="24" y="5247"/>
                      <a:pt x="47" y="5324"/>
                      <a:pt x="70" y="5402"/>
                    </a:cubicBezTo>
                    <a:cubicBezTo>
                      <a:pt x="86" y="5448"/>
                      <a:pt x="93" y="5486"/>
                      <a:pt x="109" y="5525"/>
                    </a:cubicBezTo>
                    <a:cubicBezTo>
                      <a:pt x="124" y="5563"/>
                      <a:pt x="140" y="5602"/>
                      <a:pt x="163" y="5640"/>
                    </a:cubicBezTo>
                    <a:lnTo>
                      <a:pt x="224" y="5748"/>
                    </a:lnTo>
                    <a:lnTo>
                      <a:pt x="294" y="5856"/>
                    </a:lnTo>
                    <a:cubicBezTo>
                      <a:pt x="402" y="5987"/>
                      <a:pt x="540" y="6103"/>
                      <a:pt x="694" y="6180"/>
                    </a:cubicBezTo>
                    <a:cubicBezTo>
                      <a:pt x="806" y="6235"/>
                      <a:pt x="937" y="6261"/>
                      <a:pt x="1069" y="6261"/>
                    </a:cubicBezTo>
                    <a:cubicBezTo>
                      <a:pt x="1101" y="6261"/>
                      <a:pt x="1133" y="6260"/>
                      <a:pt x="1164" y="6257"/>
                    </a:cubicBezTo>
                    <a:cubicBezTo>
                      <a:pt x="1187" y="6365"/>
                      <a:pt x="1218" y="6472"/>
                      <a:pt x="1249" y="6580"/>
                    </a:cubicBezTo>
                    <a:lnTo>
                      <a:pt x="1303" y="6781"/>
                    </a:lnTo>
                    <a:lnTo>
                      <a:pt x="1372" y="6981"/>
                    </a:lnTo>
                    <a:cubicBezTo>
                      <a:pt x="1542" y="7490"/>
                      <a:pt x="1758" y="7975"/>
                      <a:pt x="2027" y="8445"/>
                    </a:cubicBezTo>
                    <a:cubicBezTo>
                      <a:pt x="1997" y="8483"/>
                      <a:pt x="1966" y="8522"/>
                      <a:pt x="1943" y="8568"/>
                    </a:cubicBezTo>
                    <a:cubicBezTo>
                      <a:pt x="1866" y="8684"/>
                      <a:pt x="1796" y="8792"/>
                      <a:pt x="1727" y="8915"/>
                    </a:cubicBezTo>
                    <a:lnTo>
                      <a:pt x="1634" y="9092"/>
                    </a:lnTo>
                    <a:cubicBezTo>
                      <a:pt x="1604" y="9154"/>
                      <a:pt x="1573" y="9215"/>
                      <a:pt x="1542" y="9277"/>
                    </a:cubicBezTo>
                    <a:cubicBezTo>
                      <a:pt x="1419" y="9516"/>
                      <a:pt x="1326" y="9770"/>
                      <a:pt x="1249" y="10032"/>
                    </a:cubicBezTo>
                    <a:cubicBezTo>
                      <a:pt x="1172" y="10286"/>
                      <a:pt x="1118" y="10556"/>
                      <a:pt x="1087" y="10818"/>
                    </a:cubicBezTo>
                    <a:cubicBezTo>
                      <a:pt x="1057" y="11088"/>
                      <a:pt x="1041" y="11357"/>
                      <a:pt x="1026" y="11627"/>
                    </a:cubicBezTo>
                    <a:cubicBezTo>
                      <a:pt x="1103" y="11095"/>
                      <a:pt x="1164" y="10556"/>
                      <a:pt x="1342" y="10055"/>
                    </a:cubicBezTo>
                    <a:cubicBezTo>
                      <a:pt x="1403" y="9870"/>
                      <a:pt x="1480" y="9685"/>
                      <a:pt x="1565" y="9508"/>
                    </a:cubicBezTo>
                    <a:cubicBezTo>
                      <a:pt x="1737" y="9529"/>
                      <a:pt x="1910" y="9539"/>
                      <a:pt x="2083" y="9539"/>
                    </a:cubicBezTo>
                    <a:cubicBezTo>
                      <a:pt x="2421" y="9539"/>
                      <a:pt x="2759" y="9500"/>
                      <a:pt x="3091" y="9423"/>
                    </a:cubicBezTo>
                    <a:cubicBezTo>
                      <a:pt x="3383" y="9362"/>
                      <a:pt x="3668" y="9269"/>
                      <a:pt x="3946" y="9154"/>
                    </a:cubicBezTo>
                    <a:cubicBezTo>
                      <a:pt x="4000" y="9208"/>
                      <a:pt x="4054" y="9262"/>
                      <a:pt x="4115" y="9308"/>
                    </a:cubicBezTo>
                    <a:cubicBezTo>
                      <a:pt x="4200" y="9362"/>
                      <a:pt x="4285" y="9400"/>
                      <a:pt x="4377" y="9431"/>
                    </a:cubicBezTo>
                    <a:cubicBezTo>
                      <a:pt x="4512" y="9469"/>
                      <a:pt x="4647" y="9488"/>
                      <a:pt x="4782" y="9488"/>
                    </a:cubicBezTo>
                    <a:cubicBezTo>
                      <a:pt x="4840" y="9488"/>
                      <a:pt x="4897" y="9484"/>
                      <a:pt x="4955" y="9477"/>
                    </a:cubicBezTo>
                    <a:cubicBezTo>
                      <a:pt x="5148" y="9454"/>
                      <a:pt x="5333" y="9400"/>
                      <a:pt x="5510" y="9331"/>
                    </a:cubicBezTo>
                    <a:cubicBezTo>
                      <a:pt x="5679" y="9254"/>
                      <a:pt x="5841" y="9161"/>
                      <a:pt x="5988" y="9038"/>
                    </a:cubicBezTo>
                    <a:lnTo>
                      <a:pt x="5988" y="9038"/>
                    </a:lnTo>
                    <a:cubicBezTo>
                      <a:pt x="5810" y="9100"/>
                      <a:pt x="5633" y="9154"/>
                      <a:pt x="5464" y="9200"/>
                    </a:cubicBezTo>
                    <a:cubicBezTo>
                      <a:pt x="5286" y="9246"/>
                      <a:pt x="5109" y="9277"/>
                      <a:pt x="4932" y="9300"/>
                    </a:cubicBezTo>
                    <a:cubicBezTo>
                      <a:pt x="4847" y="9312"/>
                      <a:pt x="4761" y="9318"/>
                      <a:pt x="4673" y="9318"/>
                    </a:cubicBezTo>
                    <a:cubicBezTo>
                      <a:pt x="4585" y="9318"/>
                      <a:pt x="4497" y="9312"/>
                      <a:pt x="4408" y="9300"/>
                    </a:cubicBezTo>
                    <a:cubicBezTo>
                      <a:pt x="4323" y="9285"/>
                      <a:pt x="4239" y="9262"/>
                      <a:pt x="4154" y="9231"/>
                    </a:cubicBezTo>
                    <a:cubicBezTo>
                      <a:pt x="4092" y="9208"/>
                      <a:pt x="4031" y="9177"/>
                      <a:pt x="3969" y="9146"/>
                    </a:cubicBezTo>
                    <a:cubicBezTo>
                      <a:pt x="4192" y="9054"/>
                      <a:pt x="4416" y="8946"/>
                      <a:pt x="4632" y="8822"/>
                    </a:cubicBezTo>
                    <a:cubicBezTo>
                      <a:pt x="5109" y="8553"/>
                      <a:pt x="5556" y="8221"/>
                      <a:pt x="5957" y="7844"/>
                    </a:cubicBezTo>
                    <a:cubicBezTo>
                      <a:pt x="6149" y="7659"/>
                      <a:pt x="6334" y="7466"/>
                      <a:pt x="6512" y="7266"/>
                    </a:cubicBezTo>
                    <a:cubicBezTo>
                      <a:pt x="6527" y="7274"/>
                      <a:pt x="6550" y="7282"/>
                      <a:pt x="6565" y="7297"/>
                    </a:cubicBezTo>
                    <a:cubicBezTo>
                      <a:pt x="6604" y="7305"/>
                      <a:pt x="6643" y="7320"/>
                      <a:pt x="6681" y="7328"/>
                    </a:cubicBezTo>
                    <a:cubicBezTo>
                      <a:pt x="6720" y="7335"/>
                      <a:pt x="6758" y="7339"/>
                      <a:pt x="6797" y="7339"/>
                    </a:cubicBezTo>
                    <a:cubicBezTo>
                      <a:pt x="6835" y="7339"/>
                      <a:pt x="6874" y="7335"/>
                      <a:pt x="6912" y="7328"/>
                    </a:cubicBezTo>
                    <a:cubicBezTo>
                      <a:pt x="6997" y="7312"/>
                      <a:pt x="7074" y="7274"/>
                      <a:pt x="7136" y="7220"/>
                    </a:cubicBezTo>
                    <a:cubicBezTo>
                      <a:pt x="7197" y="7166"/>
                      <a:pt x="7236" y="7089"/>
                      <a:pt x="7236" y="7004"/>
                    </a:cubicBezTo>
                    <a:lnTo>
                      <a:pt x="7236" y="7004"/>
                    </a:lnTo>
                    <a:cubicBezTo>
                      <a:pt x="7182" y="7043"/>
                      <a:pt x="7120" y="7081"/>
                      <a:pt x="7059" y="7097"/>
                    </a:cubicBezTo>
                    <a:cubicBezTo>
                      <a:pt x="6997" y="7127"/>
                      <a:pt x="6935" y="7143"/>
                      <a:pt x="6874" y="7158"/>
                    </a:cubicBezTo>
                    <a:cubicBezTo>
                      <a:pt x="6812" y="7174"/>
                      <a:pt x="6743" y="7181"/>
                      <a:pt x="6681" y="7197"/>
                    </a:cubicBezTo>
                    <a:cubicBezTo>
                      <a:pt x="6643" y="7197"/>
                      <a:pt x="6612" y="7212"/>
                      <a:pt x="6573" y="7220"/>
                    </a:cubicBezTo>
                    <a:lnTo>
                      <a:pt x="6550" y="7220"/>
                    </a:lnTo>
                    <a:cubicBezTo>
                      <a:pt x="6720" y="7020"/>
                      <a:pt x="6874" y="6812"/>
                      <a:pt x="7012" y="6596"/>
                    </a:cubicBezTo>
                    <a:lnTo>
                      <a:pt x="7012" y="6596"/>
                    </a:lnTo>
                    <a:cubicBezTo>
                      <a:pt x="6835" y="6804"/>
                      <a:pt x="6650" y="7004"/>
                      <a:pt x="6458" y="7197"/>
                    </a:cubicBezTo>
                    <a:cubicBezTo>
                      <a:pt x="6265" y="7389"/>
                      <a:pt x="6072" y="7574"/>
                      <a:pt x="5864" y="7751"/>
                    </a:cubicBezTo>
                    <a:cubicBezTo>
                      <a:pt x="5718" y="7875"/>
                      <a:pt x="5572" y="7990"/>
                      <a:pt x="5417" y="8106"/>
                    </a:cubicBezTo>
                    <a:cubicBezTo>
                      <a:pt x="5487" y="7921"/>
                      <a:pt x="5541" y="7736"/>
                      <a:pt x="5579" y="7543"/>
                    </a:cubicBezTo>
                    <a:cubicBezTo>
                      <a:pt x="5602" y="7451"/>
                      <a:pt x="5618" y="7351"/>
                      <a:pt x="5633" y="7258"/>
                    </a:cubicBezTo>
                    <a:cubicBezTo>
                      <a:pt x="5649" y="7158"/>
                      <a:pt x="5656" y="7058"/>
                      <a:pt x="5656" y="6950"/>
                    </a:cubicBezTo>
                    <a:lnTo>
                      <a:pt x="5656" y="6950"/>
                    </a:lnTo>
                    <a:cubicBezTo>
                      <a:pt x="5595" y="7035"/>
                      <a:pt x="5541" y="7127"/>
                      <a:pt x="5502" y="7220"/>
                    </a:cubicBezTo>
                    <a:cubicBezTo>
                      <a:pt x="5464" y="7312"/>
                      <a:pt x="5433" y="7412"/>
                      <a:pt x="5410" y="7513"/>
                    </a:cubicBezTo>
                    <a:cubicBezTo>
                      <a:pt x="5387" y="7613"/>
                      <a:pt x="5371" y="7713"/>
                      <a:pt x="5371" y="7813"/>
                    </a:cubicBezTo>
                    <a:cubicBezTo>
                      <a:pt x="5371" y="7913"/>
                      <a:pt x="5379" y="8013"/>
                      <a:pt x="5410" y="8114"/>
                    </a:cubicBezTo>
                    <a:cubicBezTo>
                      <a:pt x="5348" y="8160"/>
                      <a:pt x="5286" y="8206"/>
                      <a:pt x="5225" y="8252"/>
                    </a:cubicBezTo>
                    <a:cubicBezTo>
                      <a:pt x="5009" y="8406"/>
                      <a:pt x="4778" y="8553"/>
                      <a:pt x="4539" y="8684"/>
                    </a:cubicBezTo>
                    <a:cubicBezTo>
                      <a:pt x="4308" y="8822"/>
                      <a:pt x="4069" y="8938"/>
                      <a:pt x="3815" y="9038"/>
                    </a:cubicBezTo>
                    <a:cubicBezTo>
                      <a:pt x="3568" y="9146"/>
                      <a:pt x="3314" y="9231"/>
                      <a:pt x="3052" y="9300"/>
                    </a:cubicBezTo>
                    <a:lnTo>
                      <a:pt x="3037" y="9300"/>
                    </a:lnTo>
                    <a:cubicBezTo>
                      <a:pt x="3029" y="9161"/>
                      <a:pt x="3060" y="9023"/>
                      <a:pt x="3114" y="8892"/>
                    </a:cubicBezTo>
                    <a:cubicBezTo>
                      <a:pt x="3183" y="8730"/>
                      <a:pt x="3268" y="8576"/>
                      <a:pt x="3368" y="8437"/>
                    </a:cubicBezTo>
                    <a:lnTo>
                      <a:pt x="3376" y="8422"/>
                    </a:lnTo>
                    <a:cubicBezTo>
                      <a:pt x="3414" y="8445"/>
                      <a:pt x="3460" y="8453"/>
                      <a:pt x="3507" y="8460"/>
                    </a:cubicBezTo>
                    <a:cubicBezTo>
                      <a:pt x="3599" y="8460"/>
                      <a:pt x="3692" y="8437"/>
                      <a:pt x="3769" y="8391"/>
                    </a:cubicBezTo>
                    <a:cubicBezTo>
                      <a:pt x="3846" y="8352"/>
                      <a:pt x="3907" y="8291"/>
                      <a:pt x="3961" y="8221"/>
                    </a:cubicBezTo>
                    <a:cubicBezTo>
                      <a:pt x="4015" y="8152"/>
                      <a:pt x="4046" y="8075"/>
                      <a:pt x="4061" y="7990"/>
                    </a:cubicBezTo>
                    <a:lnTo>
                      <a:pt x="4061" y="7990"/>
                    </a:lnTo>
                    <a:cubicBezTo>
                      <a:pt x="3915" y="8083"/>
                      <a:pt x="3807" y="8175"/>
                      <a:pt x="3684" y="8237"/>
                    </a:cubicBezTo>
                    <a:cubicBezTo>
                      <a:pt x="3622" y="8275"/>
                      <a:pt x="3561" y="8299"/>
                      <a:pt x="3499" y="8322"/>
                    </a:cubicBezTo>
                    <a:cubicBezTo>
                      <a:pt x="3484" y="8329"/>
                      <a:pt x="3460" y="8329"/>
                      <a:pt x="3445" y="8337"/>
                    </a:cubicBezTo>
                    <a:cubicBezTo>
                      <a:pt x="3615" y="8083"/>
                      <a:pt x="3815" y="7844"/>
                      <a:pt x="4007" y="7590"/>
                    </a:cubicBezTo>
                    <a:lnTo>
                      <a:pt x="4007" y="7590"/>
                    </a:lnTo>
                    <a:cubicBezTo>
                      <a:pt x="3853" y="7682"/>
                      <a:pt x="3707" y="7790"/>
                      <a:pt x="3576" y="7921"/>
                    </a:cubicBezTo>
                    <a:cubicBezTo>
                      <a:pt x="3445" y="8044"/>
                      <a:pt x="3322" y="8191"/>
                      <a:pt x="3222" y="8337"/>
                    </a:cubicBezTo>
                    <a:cubicBezTo>
                      <a:pt x="3114" y="8491"/>
                      <a:pt x="3037" y="8668"/>
                      <a:pt x="2990" y="8846"/>
                    </a:cubicBezTo>
                    <a:cubicBezTo>
                      <a:pt x="2944" y="9000"/>
                      <a:pt x="2952" y="9161"/>
                      <a:pt x="3006" y="9316"/>
                    </a:cubicBezTo>
                    <a:cubicBezTo>
                      <a:pt x="2890" y="9346"/>
                      <a:pt x="2775" y="9362"/>
                      <a:pt x="2659" y="9393"/>
                    </a:cubicBezTo>
                    <a:cubicBezTo>
                      <a:pt x="2528" y="9416"/>
                      <a:pt x="2397" y="9447"/>
                      <a:pt x="2258" y="9454"/>
                    </a:cubicBezTo>
                    <a:cubicBezTo>
                      <a:pt x="2035" y="9485"/>
                      <a:pt x="1804" y="9508"/>
                      <a:pt x="1573" y="9508"/>
                    </a:cubicBezTo>
                    <a:cubicBezTo>
                      <a:pt x="1719" y="9215"/>
                      <a:pt x="1881" y="8930"/>
                      <a:pt x="2066" y="8661"/>
                    </a:cubicBezTo>
                    <a:cubicBezTo>
                      <a:pt x="2366" y="8221"/>
                      <a:pt x="2690" y="7798"/>
                      <a:pt x="3037" y="7389"/>
                    </a:cubicBezTo>
                    <a:cubicBezTo>
                      <a:pt x="3214" y="7189"/>
                      <a:pt x="3383" y="6989"/>
                      <a:pt x="3561" y="6773"/>
                    </a:cubicBezTo>
                    <a:cubicBezTo>
                      <a:pt x="3722" y="6565"/>
                      <a:pt x="3876" y="6342"/>
                      <a:pt x="4015" y="6110"/>
                    </a:cubicBezTo>
                    <a:cubicBezTo>
                      <a:pt x="4585" y="5186"/>
                      <a:pt x="4978" y="4176"/>
                      <a:pt x="5294" y="3152"/>
                    </a:cubicBezTo>
                    <a:cubicBezTo>
                      <a:pt x="5387" y="2813"/>
                      <a:pt x="5479" y="2481"/>
                      <a:pt x="5564" y="2142"/>
                    </a:cubicBezTo>
                    <a:cubicBezTo>
                      <a:pt x="5606" y="2148"/>
                      <a:pt x="5649" y="2151"/>
                      <a:pt x="5691" y="2151"/>
                    </a:cubicBezTo>
                    <a:cubicBezTo>
                      <a:pt x="5817" y="2151"/>
                      <a:pt x="5941" y="2125"/>
                      <a:pt x="6057" y="2073"/>
                    </a:cubicBezTo>
                    <a:cubicBezTo>
                      <a:pt x="6142" y="2027"/>
                      <a:pt x="6226" y="1981"/>
                      <a:pt x="6304" y="1911"/>
                    </a:cubicBezTo>
                    <a:cubicBezTo>
                      <a:pt x="6381" y="1850"/>
                      <a:pt x="6450" y="1780"/>
                      <a:pt x="6512" y="1711"/>
                    </a:cubicBezTo>
                    <a:cubicBezTo>
                      <a:pt x="6635" y="1557"/>
                      <a:pt x="6735" y="1395"/>
                      <a:pt x="6804" y="1218"/>
                    </a:cubicBezTo>
                    <a:cubicBezTo>
                      <a:pt x="6843" y="1133"/>
                      <a:pt x="6874" y="1041"/>
                      <a:pt x="6904" y="948"/>
                    </a:cubicBezTo>
                    <a:cubicBezTo>
                      <a:pt x="6928" y="863"/>
                      <a:pt x="6943" y="763"/>
                      <a:pt x="6951" y="671"/>
                    </a:cubicBezTo>
                    <a:lnTo>
                      <a:pt x="6951" y="671"/>
                    </a:lnTo>
                    <a:cubicBezTo>
                      <a:pt x="6874" y="840"/>
                      <a:pt x="6781" y="994"/>
                      <a:pt x="6689" y="1156"/>
                    </a:cubicBezTo>
                    <a:cubicBezTo>
                      <a:pt x="6596" y="1310"/>
                      <a:pt x="6488" y="1457"/>
                      <a:pt x="6381" y="1595"/>
                    </a:cubicBezTo>
                    <a:cubicBezTo>
                      <a:pt x="6265" y="1734"/>
                      <a:pt x="6142" y="1850"/>
                      <a:pt x="5995" y="1950"/>
                    </a:cubicBezTo>
                    <a:cubicBezTo>
                      <a:pt x="5864" y="2027"/>
                      <a:pt x="5718" y="2081"/>
                      <a:pt x="5572" y="2104"/>
                    </a:cubicBezTo>
                    <a:cubicBezTo>
                      <a:pt x="5741" y="1410"/>
                      <a:pt x="5864" y="709"/>
                      <a:pt x="5949"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0" name="Google Shape;1110;p40"/>
              <p:cNvGrpSpPr/>
              <p:nvPr/>
            </p:nvGrpSpPr>
            <p:grpSpPr>
              <a:xfrm>
                <a:off x="3048543" y="5521965"/>
                <a:ext cx="596771" cy="958990"/>
                <a:chOff x="3048543" y="5521965"/>
                <a:chExt cx="596771" cy="958990"/>
              </a:xfrm>
            </p:grpSpPr>
            <p:sp>
              <p:nvSpPr>
                <p:cNvPr id="1111" name="Google Shape;1111;p40"/>
                <p:cNvSpPr/>
                <p:nvPr/>
              </p:nvSpPr>
              <p:spPr>
                <a:xfrm>
                  <a:off x="3133077" y="5521965"/>
                  <a:ext cx="406177" cy="958990"/>
                </a:xfrm>
                <a:custGeom>
                  <a:avLst/>
                  <a:gdLst/>
                  <a:ahLst/>
                  <a:cxnLst/>
                  <a:rect l="l" t="t" r="r" b="b"/>
                  <a:pathLst>
                    <a:path w="4925" h="11628" extrusionOk="0">
                      <a:moveTo>
                        <a:pt x="4924" y="0"/>
                      </a:moveTo>
                      <a:cubicBezTo>
                        <a:pt x="4731" y="1048"/>
                        <a:pt x="4477" y="2089"/>
                        <a:pt x="4146" y="3106"/>
                      </a:cubicBezTo>
                      <a:cubicBezTo>
                        <a:pt x="3807" y="4123"/>
                        <a:pt x="3406" y="5109"/>
                        <a:pt x="2844" y="6018"/>
                      </a:cubicBezTo>
                      <a:cubicBezTo>
                        <a:pt x="2705" y="6241"/>
                        <a:pt x="2551" y="6457"/>
                        <a:pt x="2389" y="6665"/>
                      </a:cubicBezTo>
                      <a:cubicBezTo>
                        <a:pt x="2227" y="6865"/>
                        <a:pt x="2050" y="7074"/>
                        <a:pt x="1873" y="7274"/>
                      </a:cubicBezTo>
                      <a:cubicBezTo>
                        <a:pt x="1526" y="7690"/>
                        <a:pt x="1203" y="8121"/>
                        <a:pt x="910" y="8568"/>
                      </a:cubicBezTo>
                      <a:cubicBezTo>
                        <a:pt x="840" y="8684"/>
                        <a:pt x="771" y="8799"/>
                        <a:pt x="702" y="8915"/>
                      </a:cubicBezTo>
                      <a:lnTo>
                        <a:pt x="609" y="9092"/>
                      </a:lnTo>
                      <a:cubicBezTo>
                        <a:pt x="579" y="9154"/>
                        <a:pt x="548" y="9215"/>
                        <a:pt x="517" y="9277"/>
                      </a:cubicBezTo>
                      <a:cubicBezTo>
                        <a:pt x="394" y="9516"/>
                        <a:pt x="293" y="9770"/>
                        <a:pt x="224" y="10032"/>
                      </a:cubicBezTo>
                      <a:cubicBezTo>
                        <a:pt x="147" y="10286"/>
                        <a:pt x="93" y="10556"/>
                        <a:pt x="62" y="10826"/>
                      </a:cubicBezTo>
                      <a:cubicBezTo>
                        <a:pt x="31" y="11088"/>
                        <a:pt x="16" y="11357"/>
                        <a:pt x="1" y="11627"/>
                      </a:cubicBezTo>
                      <a:cubicBezTo>
                        <a:pt x="70" y="11095"/>
                        <a:pt x="132" y="10564"/>
                        <a:pt x="317" y="10063"/>
                      </a:cubicBezTo>
                      <a:cubicBezTo>
                        <a:pt x="494" y="9562"/>
                        <a:pt x="740" y="9092"/>
                        <a:pt x="1041" y="8653"/>
                      </a:cubicBezTo>
                      <a:cubicBezTo>
                        <a:pt x="1341" y="8214"/>
                        <a:pt x="1665" y="7790"/>
                        <a:pt x="2012" y="7389"/>
                      </a:cubicBezTo>
                      <a:cubicBezTo>
                        <a:pt x="2181" y="7189"/>
                        <a:pt x="2358" y="6989"/>
                        <a:pt x="2528" y="6773"/>
                      </a:cubicBezTo>
                      <a:cubicBezTo>
                        <a:pt x="2697" y="6557"/>
                        <a:pt x="2851" y="6334"/>
                        <a:pt x="2990" y="6103"/>
                      </a:cubicBezTo>
                      <a:cubicBezTo>
                        <a:pt x="3560" y="5178"/>
                        <a:pt x="3953" y="4169"/>
                        <a:pt x="4261" y="3144"/>
                      </a:cubicBezTo>
                      <a:cubicBezTo>
                        <a:pt x="4570" y="2119"/>
                        <a:pt x="4793" y="1064"/>
                        <a:pt x="49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0"/>
                <p:cNvSpPr/>
                <p:nvPr/>
              </p:nvSpPr>
              <p:spPr>
                <a:xfrm>
                  <a:off x="3500987" y="5577221"/>
                  <a:ext cx="120162" cy="121647"/>
                </a:xfrm>
                <a:custGeom>
                  <a:avLst/>
                  <a:gdLst/>
                  <a:ahLst/>
                  <a:cxnLst/>
                  <a:rect l="l" t="t" r="r" b="b"/>
                  <a:pathLst>
                    <a:path w="1457" h="1475" extrusionOk="0">
                      <a:moveTo>
                        <a:pt x="1457" y="1"/>
                      </a:moveTo>
                      <a:lnTo>
                        <a:pt x="1457" y="1"/>
                      </a:lnTo>
                      <a:cubicBezTo>
                        <a:pt x="1380" y="163"/>
                        <a:pt x="1287" y="324"/>
                        <a:pt x="1195" y="479"/>
                      </a:cubicBezTo>
                      <a:cubicBezTo>
                        <a:pt x="1103" y="633"/>
                        <a:pt x="1002" y="779"/>
                        <a:pt x="887" y="918"/>
                      </a:cubicBezTo>
                      <a:cubicBezTo>
                        <a:pt x="779" y="1056"/>
                        <a:pt x="648" y="1172"/>
                        <a:pt x="502" y="1272"/>
                      </a:cubicBezTo>
                      <a:cubicBezTo>
                        <a:pt x="347" y="1372"/>
                        <a:pt x="178" y="1426"/>
                        <a:pt x="1" y="1449"/>
                      </a:cubicBezTo>
                      <a:cubicBezTo>
                        <a:pt x="69" y="1466"/>
                        <a:pt x="138" y="1475"/>
                        <a:pt x="208" y="1475"/>
                      </a:cubicBezTo>
                      <a:cubicBezTo>
                        <a:pt x="329" y="1475"/>
                        <a:pt x="451" y="1449"/>
                        <a:pt x="563" y="1395"/>
                      </a:cubicBezTo>
                      <a:cubicBezTo>
                        <a:pt x="656" y="1349"/>
                        <a:pt x="740" y="1303"/>
                        <a:pt x="817" y="1241"/>
                      </a:cubicBezTo>
                      <a:cubicBezTo>
                        <a:pt x="887" y="1172"/>
                        <a:pt x="956" y="1103"/>
                        <a:pt x="1018" y="1033"/>
                      </a:cubicBezTo>
                      <a:cubicBezTo>
                        <a:pt x="1141" y="879"/>
                        <a:pt x="1241" y="717"/>
                        <a:pt x="1318" y="540"/>
                      </a:cubicBezTo>
                      <a:cubicBezTo>
                        <a:pt x="1357" y="455"/>
                        <a:pt x="1388" y="363"/>
                        <a:pt x="1411" y="270"/>
                      </a:cubicBezTo>
                      <a:cubicBezTo>
                        <a:pt x="1442" y="186"/>
                        <a:pt x="1457" y="93"/>
                        <a:pt x="14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0"/>
                <p:cNvSpPr/>
                <p:nvPr/>
              </p:nvSpPr>
              <p:spPr>
                <a:xfrm>
                  <a:off x="3430473" y="5650952"/>
                  <a:ext cx="38845" cy="148780"/>
                </a:xfrm>
                <a:custGeom>
                  <a:avLst/>
                  <a:gdLst/>
                  <a:ahLst/>
                  <a:cxnLst/>
                  <a:rect l="l" t="t" r="r" b="b"/>
                  <a:pathLst>
                    <a:path w="471" h="1804" extrusionOk="0">
                      <a:moveTo>
                        <a:pt x="108" y="1"/>
                      </a:moveTo>
                      <a:cubicBezTo>
                        <a:pt x="47" y="147"/>
                        <a:pt x="16" y="309"/>
                        <a:pt x="8" y="471"/>
                      </a:cubicBezTo>
                      <a:cubicBezTo>
                        <a:pt x="1" y="632"/>
                        <a:pt x="16" y="794"/>
                        <a:pt x="47" y="948"/>
                      </a:cubicBezTo>
                      <a:cubicBezTo>
                        <a:pt x="85" y="1110"/>
                        <a:pt x="131" y="1256"/>
                        <a:pt x="209" y="1403"/>
                      </a:cubicBezTo>
                      <a:cubicBezTo>
                        <a:pt x="270" y="1549"/>
                        <a:pt x="363" y="1680"/>
                        <a:pt x="471" y="1804"/>
                      </a:cubicBezTo>
                      <a:cubicBezTo>
                        <a:pt x="424" y="1649"/>
                        <a:pt x="378" y="1503"/>
                        <a:pt x="332" y="1357"/>
                      </a:cubicBezTo>
                      <a:cubicBezTo>
                        <a:pt x="293" y="1210"/>
                        <a:pt x="255" y="1064"/>
                        <a:pt x="224" y="910"/>
                      </a:cubicBezTo>
                      <a:cubicBezTo>
                        <a:pt x="185" y="763"/>
                        <a:pt x="162" y="617"/>
                        <a:pt x="147" y="463"/>
                      </a:cubicBezTo>
                      <a:cubicBezTo>
                        <a:pt x="124" y="316"/>
                        <a:pt x="124" y="162"/>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0"/>
                <p:cNvSpPr/>
                <p:nvPr/>
              </p:nvSpPr>
              <p:spPr>
                <a:xfrm>
                  <a:off x="3121036" y="5684601"/>
                  <a:ext cx="97895" cy="540277"/>
                </a:xfrm>
                <a:custGeom>
                  <a:avLst/>
                  <a:gdLst/>
                  <a:ahLst/>
                  <a:cxnLst/>
                  <a:rect l="l" t="t" r="r" b="b"/>
                  <a:pathLst>
                    <a:path w="1187" h="6551" extrusionOk="0">
                      <a:moveTo>
                        <a:pt x="193" y="1"/>
                      </a:moveTo>
                      <a:lnTo>
                        <a:pt x="193" y="1"/>
                      </a:lnTo>
                      <a:cubicBezTo>
                        <a:pt x="154" y="278"/>
                        <a:pt x="108" y="556"/>
                        <a:pt x="77" y="833"/>
                      </a:cubicBezTo>
                      <a:cubicBezTo>
                        <a:pt x="46" y="1118"/>
                        <a:pt x="23" y="1396"/>
                        <a:pt x="16" y="1681"/>
                      </a:cubicBezTo>
                      <a:cubicBezTo>
                        <a:pt x="0" y="2243"/>
                        <a:pt x="23" y="2805"/>
                        <a:pt x="100" y="3368"/>
                      </a:cubicBezTo>
                      <a:cubicBezTo>
                        <a:pt x="124" y="3507"/>
                        <a:pt x="147" y="3645"/>
                        <a:pt x="170" y="3784"/>
                      </a:cubicBezTo>
                      <a:lnTo>
                        <a:pt x="255" y="4200"/>
                      </a:lnTo>
                      <a:cubicBezTo>
                        <a:pt x="285" y="4339"/>
                        <a:pt x="332" y="4470"/>
                        <a:pt x="362" y="4608"/>
                      </a:cubicBezTo>
                      <a:lnTo>
                        <a:pt x="416" y="4809"/>
                      </a:lnTo>
                      <a:lnTo>
                        <a:pt x="486" y="5009"/>
                      </a:lnTo>
                      <a:cubicBezTo>
                        <a:pt x="671" y="5548"/>
                        <a:pt x="902" y="6065"/>
                        <a:pt x="1187" y="6550"/>
                      </a:cubicBezTo>
                      <a:cubicBezTo>
                        <a:pt x="1133" y="6419"/>
                        <a:pt x="1079" y="6296"/>
                        <a:pt x="1025" y="6165"/>
                      </a:cubicBezTo>
                      <a:lnTo>
                        <a:pt x="948" y="5972"/>
                      </a:lnTo>
                      <a:cubicBezTo>
                        <a:pt x="917" y="5911"/>
                        <a:pt x="902" y="5841"/>
                        <a:pt x="879" y="5780"/>
                      </a:cubicBezTo>
                      <a:lnTo>
                        <a:pt x="740" y="5387"/>
                      </a:lnTo>
                      <a:lnTo>
                        <a:pt x="617" y="4978"/>
                      </a:lnTo>
                      <a:cubicBezTo>
                        <a:pt x="463" y="4447"/>
                        <a:pt x="355" y="3900"/>
                        <a:pt x="278" y="3353"/>
                      </a:cubicBezTo>
                      <a:cubicBezTo>
                        <a:pt x="201" y="2798"/>
                        <a:pt x="162" y="2243"/>
                        <a:pt x="147" y="1688"/>
                      </a:cubicBezTo>
                      <a:cubicBezTo>
                        <a:pt x="147" y="1411"/>
                        <a:pt x="147" y="1134"/>
                        <a:pt x="162" y="848"/>
                      </a:cubicBezTo>
                      <a:cubicBezTo>
                        <a:pt x="162" y="710"/>
                        <a:pt x="170" y="571"/>
                        <a:pt x="177" y="432"/>
                      </a:cubicBezTo>
                      <a:cubicBezTo>
                        <a:pt x="185" y="294"/>
                        <a:pt x="201" y="140"/>
                        <a:pt x="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0"/>
                <p:cNvSpPr/>
                <p:nvPr/>
              </p:nvSpPr>
              <p:spPr>
                <a:xfrm>
                  <a:off x="3174396" y="5907689"/>
                  <a:ext cx="85194" cy="224985"/>
                </a:xfrm>
                <a:custGeom>
                  <a:avLst/>
                  <a:gdLst/>
                  <a:ahLst/>
                  <a:cxnLst/>
                  <a:rect l="l" t="t" r="r" b="b"/>
                  <a:pathLst>
                    <a:path w="1033" h="2728" extrusionOk="0">
                      <a:moveTo>
                        <a:pt x="1033" y="0"/>
                      </a:moveTo>
                      <a:lnTo>
                        <a:pt x="1033" y="0"/>
                      </a:lnTo>
                      <a:cubicBezTo>
                        <a:pt x="948" y="239"/>
                        <a:pt x="879" y="470"/>
                        <a:pt x="809" y="709"/>
                      </a:cubicBezTo>
                      <a:cubicBezTo>
                        <a:pt x="740" y="940"/>
                        <a:pt x="671" y="1179"/>
                        <a:pt x="594" y="1410"/>
                      </a:cubicBezTo>
                      <a:cubicBezTo>
                        <a:pt x="524" y="1649"/>
                        <a:pt x="447" y="1880"/>
                        <a:pt x="370" y="2111"/>
                      </a:cubicBezTo>
                      <a:cubicBezTo>
                        <a:pt x="324" y="2219"/>
                        <a:pt x="278" y="2335"/>
                        <a:pt x="224" y="2443"/>
                      </a:cubicBezTo>
                      <a:cubicBezTo>
                        <a:pt x="178" y="2551"/>
                        <a:pt x="101" y="2651"/>
                        <a:pt x="0" y="2728"/>
                      </a:cubicBezTo>
                      <a:cubicBezTo>
                        <a:pt x="116" y="2674"/>
                        <a:pt x="224" y="2597"/>
                        <a:pt x="293" y="2489"/>
                      </a:cubicBezTo>
                      <a:cubicBezTo>
                        <a:pt x="363" y="2389"/>
                        <a:pt x="432" y="2281"/>
                        <a:pt x="486" y="2165"/>
                      </a:cubicBezTo>
                      <a:cubicBezTo>
                        <a:pt x="594" y="1942"/>
                        <a:pt x="686" y="1703"/>
                        <a:pt x="756" y="1464"/>
                      </a:cubicBezTo>
                      <a:cubicBezTo>
                        <a:pt x="825" y="1225"/>
                        <a:pt x="887" y="987"/>
                        <a:pt x="933" y="740"/>
                      </a:cubicBezTo>
                      <a:cubicBezTo>
                        <a:pt x="979" y="493"/>
                        <a:pt x="1017" y="247"/>
                        <a:pt x="1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0"/>
                <p:cNvSpPr/>
                <p:nvPr/>
              </p:nvSpPr>
              <p:spPr>
                <a:xfrm>
                  <a:off x="3048543" y="5927400"/>
                  <a:ext cx="97318" cy="111338"/>
                </a:xfrm>
                <a:custGeom>
                  <a:avLst/>
                  <a:gdLst/>
                  <a:ahLst/>
                  <a:cxnLst/>
                  <a:rect l="l" t="t" r="r" b="b"/>
                  <a:pathLst>
                    <a:path w="1180" h="1350" extrusionOk="0">
                      <a:moveTo>
                        <a:pt x="1" y="0"/>
                      </a:moveTo>
                      <a:cubicBezTo>
                        <a:pt x="1" y="77"/>
                        <a:pt x="9" y="162"/>
                        <a:pt x="16" y="247"/>
                      </a:cubicBezTo>
                      <a:cubicBezTo>
                        <a:pt x="32" y="324"/>
                        <a:pt x="47" y="409"/>
                        <a:pt x="70" y="486"/>
                      </a:cubicBezTo>
                      <a:cubicBezTo>
                        <a:pt x="78" y="524"/>
                        <a:pt x="93" y="570"/>
                        <a:pt x="109" y="609"/>
                      </a:cubicBezTo>
                      <a:cubicBezTo>
                        <a:pt x="124" y="647"/>
                        <a:pt x="140" y="686"/>
                        <a:pt x="163" y="724"/>
                      </a:cubicBezTo>
                      <a:lnTo>
                        <a:pt x="224" y="832"/>
                      </a:lnTo>
                      <a:lnTo>
                        <a:pt x="294" y="940"/>
                      </a:lnTo>
                      <a:cubicBezTo>
                        <a:pt x="402" y="1071"/>
                        <a:pt x="533" y="1187"/>
                        <a:pt x="687" y="1256"/>
                      </a:cubicBezTo>
                      <a:cubicBezTo>
                        <a:pt x="804" y="1320"/>
                        <a:pt x="930" y="1349"/>
                        <a:pt x="1058" y="1349"/>
                      </a:cubicBezTo>
                      <a:cubicBezTo>
                        <a:pt x="1098" y="1349"/>
                        <a:pt x="1139" y="1346"/>
                        <a:pt x="1180" y="1341"/>
                      </a:cubicBezTo>
                      <a:cubicBezTo>
                        <a:pt x="1026" y="1302"/>
                        <a:pt x="887" y="1233"/>
                        <a:pt x="756" y="1148"/>
                      </a:cubicBezTo>
                      <a:cubicBezTo>
                        <a:pt x="633" y="1056"/>
                        <a:pt x="525" y="956"/>
                        <a:pt x="432" y="832"/>
                      </a:cubicBezTo>
                      <a:lnTo>
                        <a:pt x="363" y="740"/>
                      </a:lnTo>
                      <a:lnTo>
                        <a:pt x="309" y="640"/>
                      </a:lnTo>
                      <a:cubicBezTo>
                        <a:pt x="263" y="578"/>
                        <a:pt x="232" y="501"/>
                        <a:pt x="194" y="439"/>
                      </a:cubicBezTo>
                      <a:cubicBezTo>
                        <a:pt x="155" y="370"/>
                        <a:pt x="132" y="293"/>
                        <a:pt x="101" y="224"/>
                      </a:cubicBezTo>
                      <a:cubicBezTo>
                        <a:pt x="63" y="154"/>
                        <a:pt x="39" y="7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0"/>
                <p:cNvSpPr/>
                <p:nvPr/>
              </p:nvSpPr>
              <p:spPr>
                <a:xfrm>
                  <a:off x="3124170" y="5720888"/>
                  <a:ext cx="68700" cy="153151"/>
                </a:xfrm>
                <a:custGeom>
                  <a:avLst/>
                  <a:gdLst/>
                  <a:ahLst/>
                  <a:cxnLst/>
                  <a:rect l="l" t="t" r="r" b="b"/>
                  <a:pathLst>
                    <a:path w="833" h="1857" extrusionOk="0">
                      <a:moveTo>
                        <a:pt x="825" y="0"/>
                      </a:moveTo>
                      <a:cubicBezTo>
                        <a:pt x="710" y="339"/>
                        <a:pt x="625" y="670"/>
                        <a:pt x="509" y="994"/>
                      </a:cubicBezTo>
                      <a:cubicBezTo>
                        <a:pt x="455" y="1156"/>
                        <a:pt x="394" y="1318"/>
                        <a:pt x="317" y="1472"/>
                      </a:cubicBezTo>
                      <a:cubicBezTo>
                        <a:pt x="247" y="1626"/>
                        <a:pt x="139" y="1757"/>
                        <a:pt x="1" y="1857"/>
                      </a:cubicBezTo>
                      <a:cubicBezTo>
                        <a:pt x="93" y="1842"/>
                        <a:pt x="178" y="1795"/>
                        <a:pt x="247" y="1741"/>
                      </a:cubicBezTo>
                      <a:cubicBezTo>
                        <a:pt x="324" y="1680"/>
                        <a:pt x="386" y="1610"/>
                        <a:pt x="440" y="1533"/>
                      </a:cubicBezTo>
                      <a:cubicBezTo>
                        <a:pt x="540" y="1387"/>
                        <a:pt x="625" y="1225"/>
                        <a:pt x="679" y="1048"/>
                      </a:cubicBezTo>
                      <a:cubicBezTo>
                        <a:pt x="740" y="878"/>
                        <a:pt x="779" y="701"/>
                        <a:pt x="802" y="524"/>
                      </a:cubicBezTo>
                      <a:cubicBezTo>
                        <a:pt x="825" y="347"/>
                        <a:pt x="833" y="170"/>
                        <a:pt x="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0"/>
                <p:cNvSpPr/>
                <p:nvPr/>
              </p:nvSpPr>
              <p:spPr>
                <a:xfrm>
                  <a:off x="3074027" y="5740517"/>
                  <a:ext cx="57896" cy="68782"/>
                </a:xfrm>
                <a:custGeom>
                  <a:avLst/>
                  <a:gdLst/>
                  <a:ahLst/>
                  <a:cxnLst/>
                  <a:rect l="l" t="t" r="r" b="b"/>
                  <a:pathLst>
                    <a:path w="702" h="834" extrusionOk="0">
                      <a:moveTo>
                        <a:pt x="15" y="1"/>
                      </a:moveTo>
                      <a:lnTo>
                        <a:pt x="15" y="1"/>
                      </a:lnTo>
                      <a:cubicBezTo>
                        <a:pt x="0" y="201"/>
                        <a:pt x="69" y="402"/>
                        <a:pt x="200" y="548"/>
                      </a:cubicBezTo>
                      <a:cubicBezTo>
                        <a:pt x="262" y="625"/>
                        <a:pt x="339" y="694"/>
                        <a:pt x="424" y="741"/>
                      </a:cubicBezTo>
                      <a:cubicBezTo>
                        <a:pt x="509" y="795"/>
                        <a:pt x="601" y="825"/>
                        <a:pt x="701" y="833"/>
                      </a:cubicBezTo>
                      <a:cubicBezTo>
                        <a:pt x="570" y="687"/>
                        <a:pt x="447" y="571"/>
                        <a:pt x="339" y="440"/>
                      </a:cubicBezTo>
                      <a:cubicBezTo>
                        <a:pt x="277" y="371"/>
                        <a:pt x="231" y="301"/>
                        <a:pt x="177" y="232"/>
                      </a:cubicBezTo>
                      <a:cubicBezTo>
                        <a:pt x="123" y="163"/>
                        <a:pt x="85" y="86"/>
                        <a:pt x="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0"/>
                <p:cNvSpPr/>
                <p:nvPr/>
              </p:nvSpPr>
              <p:spPr>
                <a:xfrm>
                  <a:off x="3200457" y="5922946"/>
                  <a:ext cx="24247" cy="113812"/>
                </a:xfrm>
                <a:custGeom>
                  <a:avLst/>
                  <a:gdLst/>
                  <a:ahLst/>
                  <a:cxnLst/>
                  <a:rect l="l" t="t" r="r" b="b"/>
                  <a:pathLst>
                    <a:path w="294" h="1380" extrusionOk="0">
                      <a:moveTo>
                        <a:pt x="77" y="0"/>
                      </a:moveTo>
                      <a:cubicBezTo>
                        <a:pt x="39" y="116"/>
                        <a:pt x="16" y="231"/>
                        <a:pt x="8" y="355"/>
                      </a:cubicBezTo>
                      <a:cubicBezTo>
                        <a:pt x="0" y="478"/>
                        <a:pt x="0" y="594"/>
                        <a:pt x="23" y="717"/>
                      </a:cubicBezTo>
                      <a:cubicBezTo>
                        <a:pt x="39" y="832"/>
                        <a:pt x="70" y="948"/>
                        <a:pt x="116" y="1064"/>
                      </a:cubicBezTo>
                      <a:cubicBezTo>
                        <a:pt x="154" y="1179"/>
                        <a:pt x="216" y="1287"/>
                        <a:pt x="293" y="1379"/>
                      </a:cubicBezTo>
                      <a:lnTo>
                        <a:pt x="193" y="686"/>
                      </a:lnTo>
                      <a:lnTo>
                        <a:pt x="147" y="347"/>
                      </a:lnTo>
                      <a:cubicBezTo>
                        <a:pt x="131" y="231"/>
                        <a:pt x="108" y="116"/>
                        <a:pt x="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0"/>
                <p:cNvSpPr/>
                <p:nvPr/>
              </p:nvSpPr>
              <p:spPr>
                <a:xfrm>
                  <a:off x="3167386" y="6064634"/>
                  <a:ext cx="458877" cy="244531"/>
                </a:xfrm>
                <a:custGeom>
                  <a:avLst/>
                  <a:gdLst/>
                  <a:ahLst/>
                  <a:cxnLst/>
                  <a:rect l="l" t="t" r="r" b="b"/>
                  <a:pathLst>
                    <a:path w="5564" h="2965" extrusionOk="0">
                      <a:moveTo>
                        <a:pt x="5564" y="0"/>
                      </a:moveTo>
                      <a:lnTo>
                        <a:pt x="5564" y="0"/>
                      </a:lnTo>
                      <a:cubicBezTo>
                        <a:pt x="5394" y="216"/>
                        <a:pt x="5209" y="416"/>
                        <a:pt x="5017" y="609"/>
                      </a:cubicBezTo>
                      <a:cubicBezTo>
                        <a:pt x="4824" y="802"/>
                        <a:pt x="4631" y="987"/>
                        <a:pt x="4423" y="1164"/>
                      </a:cubicBezTo>
                      <a:cubicBezTo>
                        <a:pt x="4208" y="1341"/>
                        <a:pt x="4000" y="1503"/>
                        <a:pt x="3784" y="1657"/>
                      </a:cubicBezTo>
                      <a:cubicBezTo>
                        <a:pt x="3560" y="1819"/>
                        <a:pt x="3337" y="1965"/>
                        <a:pt x="3098" y="2096"/>
                      </a:cubicBezTo>
                      <a:cubicBezTo>
                        <a:pt x="2867" y="2227"/>
                        <a:pt x="2620" y="2350"/>
                        <a:pt x="2374" y="2451"/>
                      </a:cubicBezTo>
                      <a:cubicBezTo>
                        <a:pt x="2127" y="2558"/>
                        <a:pt x="1873" y="2643"/>
                        <a:pt x="1611" y="2713"/>
                      </a:cubicBezTo>
                      <a:cubicBezTo>
                        <a:pt x="1480" y="2751"/>
                        <a:pt x="1349" y="2774"/>
                        <a:pt x="1218" y="2813"/>
                      </a:cubicBezTo>
                      <a:cubicBezTo>
                        <a:pt x="1087" y="2844"/>
                        <a:pt x="948" y="2859"/>
                        <a:pt x="817" y="2874"/>
                      </a:cubicBezTo>
                      <a:cubicBezTo>
                        <a:pt x="548" y="2905"/>
                        <a:pt x="270" y="2928"/>
                        <a:pt x="1" y="2928"/>
                      </a:cubicBezTo>
                      <a:cubicBezTo>
                        <a:pt x="195" y="2953"/>
                        <a:pt x="391" y="2965"/>
                        <a:pt x="587" y="2965"/>
                      </a:cubicBezTo>
                      <a:cubicBezTo>
                        <a:pt x="941" y="2965"/>
                        <a:pt x="1294" y="2926"/>
                        <a:pt x="1642" y="2851"/>
                      </a:cubicBezTo>
                      <a:cubicBezTo>
                        <a:pt x="2181" y="2728"/>
                        <a:pt x="2697" y="2528"/>
                        <a:pt x="3183" y="2250"/>
                      </a:cubicBezTo>
                      <a:cubicBezTo>
                        <a:pt x="3661" y="1973"/>
                        <a:pt x="4107" y="1642"/>
                        <a:pt x="4508" y="1264"/>
                      </a:cubicBezTo>
                      <a:cubicBezTo>
                        <a:pt x="4909" y="886"/>
                        <a:pt x="5271" y="463"/>
                        <a:pt x="55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0"/>
                <p:cNvSpPr/>
                <p:nvPr/>
              </p:nvSpPr>
              <p:spPr>
                <a:xfrm>
                  <a:off x="3290022" y="6147271"/>
                  <a:ext cx="89070" cy="148698"/>
                </a:xfrm>
                <a:custGeom>
                  <a:avLst/>
                  <a:gdLst/>
                  <a:ahLst/>
                  <a:cxnLst/>
                  <a:rect l="l" t="t" r="r" b="b"/>
                  <a:pathLst>
                    <a:path w="1080" h="1803" extrusionOk="0">
                      <a:moveTo>
                        <a:pt x="1079" y="0"/>
                      </a:moveTo>
                      <a:lnTo>
                        <a:pt x="1079" y="0"/>
                      </a:lnTo>
                      <a:cubicBezTo>
                        <a:pt x="918" y="93"/>
                        <a:pt x="771" y="208"/>
                        <a:pt x="648" y="331"/>
                      </a:cubicBezTo>
                      <a:cubicBezTo>
                        <a:pt x="509" y="462"/>
                        <a:pt x="394" y="601"/>
                        <a:pt x="294" y="755"/>
                      </a:cubicBezTo>
                      <a:cubicBezTo>
                        <a:pt x="186" y="909"/>
                        <a:pt x="101" y="1079"/>
                        <a:pt x="55" y="1256"/>
                      </a:cubicBezTo>
                      <a:cubicBezTo>
                        <a:pt x="1" y="1441"/>
                        <a:pt x="24" y="1641"/>
                        <a:pt x="116" y="1803"/>
                      </a:cubicBezTo>
                      <a:cubicBezTo>
                        <a:pt x="93" y="1633"/>
                        <a:pt x="116" y="1456"/>
                        <a:pt x="186" y="1302"/>
                      </a:cubicBezTo>
                      <a:cubicBezTo>
                        <a:pt x="255" y="1140"/>
                        <a:pt x="340" y="994"/>
                        <a:pt x="440" y="848"/>
                      </a:cubicBezTo>
                      <a:cubicBezTo>
                        <a:pt x="633" y="562"/>
                        <a:pt x="856" y="293"/>
                        <a:pt x="10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0"/>
                <p:cNvSpPr/>
                <p:nvPr/>
              </p:nvSpPr>
              <p:spPr>
                <a:xfrm>
                  <a:off x="3370763" y="6267929"/>
                  <a:ext cx="171625" cy="37195"/>
                </a:xfrm>
                <a:custGeom>
                  <a:avLst/>
                  <a:gdLst/>
                  <a:ahLst/>
                  <a:cxnLst/>
                  <a:rect l="l" t="t" r="r" b="b"/>
                  <a:pathLst>
                    <a:path w="2081" h="451" extrusionOk="0">
                      <a:moveTo>
                        <a:pt x="2081" y="1"/>
                      </a:moveTo>
                      <a:lnTo>
                        <a:pt x="2081" y="1"/>
                      </a:lnTo>
                      <a:cubicBezTo>
                        <a:pt x="1896" y="63"/>
                        <a:pt x="1726" y="109"/>
                        <a:pt x="1549" y="163"/>
                      </a:cubicBezTo>
                      <a:cubicBezTo>
                        <a:pt x="1379" y="201"/>
                        <a:pt x="1202" y="240"/>
                        <a:pt x="1025" y="263"/>
                      </a:cubicBezTo>
                      <a:cubicBezTo>
                        <a:pt x="936" y="274"/>
                        <a:pt x="848" y="280"/>
                        <a:pt x="760" y="280"/>
                      </a:cubicBezTo>
                      <a:cubicBezTo>
                        <a:pt x="673" y="280"/>
                        <a:pt x="586" y="274"/>
                        <a:pt x="501" y="263"/>
                      </a:cubicBezTo>
                      <a:cubicBezTo>
                        <a:pt x="416" y="248"/>
                        <a:pt x="332" y="224"/>
                        <a:pt x="247" y="194"/>
                      </a:cubicBezTo>
                      <a:cubicBezTo>
                        <a:pt x="162" y="163"/>
                        <a:pt x="77" y="124"/>
                        <a:pt x="0" y="78"/>
                      </a:cubicBezTo>
                      <a:lnTo>
                        <a:pt x="0" y="78"/>
                      </a:lnTo>
                      <a:cubicBezTo>
                        <a:pt x="54" y="147"/>
                        <a:pt x="124" y="217"/>
                        <a:pt x="208" y="271"/>
                      </a:cubicBezTo>
                      <a:cubicBezTo>
                        <a:pt x="285" y="325"/>
                        <a:pt x="378" y="363"/>
                        <a:pt x="470" y="394"/>
                      </a:cubicBezTo>
                      <a:cubicBezTo>
                        <a:pt x="600" y="432"/>
                        <a:pt x="737" y="451"/>
                        <a:pt x="873" y="451"/>
                      </a:cubicBezTo>
                      <a:cubicBezTo>
                        <a:pt x="932" y="451"/>
                        <a:pt x="990" y="447"/>
                        <a:pt x="1048" y="440"/>
                      </a:cubicBezTo>
                      <a:cubicBezTo>
                        <a:pt x="1233" y="417"/>
                        <a:pt x="1418" y="363"/>
                        <a:pt x="1595" y="294"/>
                      </a:cubicBezTo>
                      <a:cubicBezTo>
                        <a:pt x="1772" y="217"/>
                        <a:pt x="1934" y="124"/>
                        <a:pt x="2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0"/>
                <p:cNvSpPr/>
                <p:nvPr/>
              </p:nvSpPr>
              <p:spPr>
                <a:xfrm>
                  <a:off x="3490843" y="6094489"/>
                  <a:ext cx="24247" cy="95998"/>
                </a:xfrm>
                <a:custGeom>
                  <a:avLst/>
                  <a:gdLst/>
                  <a:ahLst/>
                  <a:cxnLst/>
                  <a:rect l="l" t="t" r="r" b="b"/>
                  <a:pathLst>
                    <a:path w="294" h="1164" extrusionOk="0">
                      <a:moveTo>
                        <a:pt x="286" y="1"/>
                      </a:moveTo>
                      <a:cubicBezTo>
                        <a:pt x="224" y="85"/>
                        <a:pt x="178" y="170"/>
                        <a:pt x="139" y="270"/>
                      </a:cubicBezTo>
                      <a:cubicBezTo>
                        <a:pt x="93" y="363"/>
                        <a:pt x="62" y="463"/>
                        <a:pt x="39" y="555"/>
                      </a:cubicBezTo>
                      <a:cubicBezTo>
                        <a:pt x="16" y="655"/>
                        <a:pt x="8" y="756"/>
                        <a:pt x="0" y="863"/>
                      </a:cubicBezTo>
                      <a:cubicBezTo>
                        <a:pt x="0" y="964"/>
                        <a:pt x="16" y="1072"/>
                        <a:pt x="47" y="1164"/>
                      </a:cubicBezTo>
                      <a:cubicBezTo>
                        <a:pt x="116" y="979"/>
                        <a:pt x="170" y="786"/>
                        <a:pt x="216" y="594"/>
                      </a:cubicBezTo>
                      <a:cubicBezTo>
                        <a:pt x="239" y="501"/>
                        <a:pt x="255" y="401"/>
                        <a:pt x="270" y="309"/>
                      </a:cubicBezTo>
                      <a:cubicBezTo>
                        <a:pt x="286" y="209"/>
                        <a:pt x="293" y="10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0"/>
                <p:cNvSpPr/>
                <p:nvPr/>
              </p:nvSpPr>
              <p:spPr>
                <a:xfrm>
                  <a:off x="3581728" y="6099602"/>
                  <a:ext cx="63586" cy="27051"/>
                </a:xfrm>
                <a:custGeom>
                  <a:avLst/>
                  <a:gdLst/>
                  <a:ahLst/>
                  <a:cxnLst/>
                  <a:rect l="l" t="t" r="r" b="b"/>
                  <a:pathLst>
                    <a:path w="771" h="328" extrusionOk="0">
                      <a:moveTo>
                        <a:pt x="771" y="0"/>
                      </a:moveTo>
                      <a:lnTo>
                        <a:pt x="771" y="0"/>
                      </a:lnTo>
                      <a:cubicBezTo>
                        <a:pt x="717" y="39"/>
                        <a:pt x="655" y="70"/>
                        <a:pt x="586" y="93"/>
                      </a:cubicBezTo>
                      <a:cubicBezTo>
                        <a:pt x="532" y="116"/>
                        <a:pt x="470" y="131"/>
                        <a:pt x="409" y="147"/>
                      </a:cubicBezTo>
                      <a:cubicBezTo>
                        <a:pt x="347" y="154"/>
                        <a:pt x="278" y="170"/>
                        <a:pt x="216" y="177"/>
                      </a:cubicBezTo>
                      <a:cubicBezTo>
                        <a:pt x="185" y="177"/>
                        <a:pt x="147" y="193"/>
                        <a:pt x="108" y="201"/>
                      </a:cubicBezTo>
                      <a:cubicBezTo>
                        <a:pt x="70" y="208"/>
                        <a:pt x="39" y="216"/>
                        <a:pt x="0" y="231"/>
                      </a:cubicBezTo>
                      <a:cubicBezTo>
                        <a:pt x="31" y="254"/>
                        <a:pt x="70" y="270"/>
                        <a:pt x="100" y="285"/>
                      </a:cubicBezTo>
                      <a:cubicBezTo>
                        <a:pt x="139" y="301"/>
                        <a:pt x="177" y="308"/>
                        <a:pt x="216" y="316"/>
                      </a:cubicBezTo>
                      <a:cubicBezTo>
                        <a:pt x="255" y="324"/>
                        <a:pt x="293" y="328"/>
                        <a:pt x="332" y="328"/>
                      </a:cubicBezTo>
                      <a:cubicBezTo>
                        <a:pt x="370" y="328"/>
                        <a:pt x="409" y="324"/>
                        <a:pt x="447" y="316"/>
                      </a:cubicBezTo>
                      <a:cubicBezTo>
                        <a:pt x="532" y="301"/>
                        <a:pt x="601" y="262"/>
                        <a:pt x="663" y="208"/>
                      </a:cubicBezTo>
                      <a:cubicBezTo>
                        <a:pt x="732" y="154"/>
                        <a:pt x="771" y="77"/>
                        <a:pt x="7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0"/>
                <p:cNvSpPr/>
                <p:nvPr/>
              </p:nvSpPr>
              <p:spPr>
                <a:xfrm>
                  <a:off x="3317981" y="6180920"/>
                  <a:ext cx="64906" cy="38185"/>
                </a:xfrm>
                <a:custGeom>
                  <a:avLst/>
                  <a:gdLst/>
                  <a:ahLst/>
                  <a:cxnLst/>
                  <a:rect l="l" t="t" r="r" b="b"/>
                  <a:pathLst>
                    <a:path w="787" h="463" extrusionOk="0">
                      <a:moveTo>
                        <a:pt x="787" y="0"/>
                      </a:moveTo>
                      <a:cubicBezTo>
                        <a:pt x="648" y="93"/>
                        <a:pt x="532" y="185"/>
                        <a:pt x="417" y="247"/>
                      </a:cubicBezTo>
                      <a:cubicBezTo>
                        <a:pt x="355" y="278"/>
                        <a:pt x="294" y="309"/>
                        <a:pt x="224" y="324"/>
                      </a:cubicBezTo>
                      <a:cubicBezTo>
                        <a:pt x="155" y="347"/>
                        <a:pt x="78" y="363"/>
                        <a:pt x="1" y="363"/>
                      </a:cubicBezTo>
                      <a:cubicBezTo>
                        <a:pt x="70" y="424"/>
                        <a:pt x="155" y="455"/>
                        <a:pt x="240" y="463"/>
                      </a:cubicBezTo>
                      <a:cubicBezTo>
                        <a:pt x="332" y="463"/>
                        <a:pt x="425" y="440"/>
                        <a:pt x="502" y="401"/>
                      </a:cubicBezTo>
                      <a:cubicBezTo>
                        <a:pt x="579" y="355"/>
                        <a:pt x="640" y="293"/>
                        <a:pt x="694" y="224"/>
                      </a:cubicBezTo>
                      <a:cubicBezTo>
                        <a:pt x="740" y="154"/>
                        <a:pt x="771" y="77"/>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6" name="Google Shape;1126;p40"/>
            <p:cNvGrpSpPr/>
            <p:nvPr/>
          </p:nvGrpSpPr>
          <p:grpSpPr>
            <a:xfrm>
              <a:off x="3639646" y="4161817"/>
              <a:ext cx="2018211" cy="1419467"/>
              <a:chOff x="3639646" y="4161817"/>
              <a:chExt cx="2018211" cy="1419467"/>
            </a:xfrm>
          </p:grpSpPr>
          <p:grpSp>
            <p:nvGrpSpPr>
              <p:cNvPr id="1127" name="Google Shape;1127;p40"/>
              <p:cNvGrpSpPr/>
              <p:nvPr/>
            </p:nvGrpSpPr>
            <p:grpSpPr>
              <a:xfrm rot="1710485" flipH="1">
                <a:off x="4598187" y="4289989"/>
                <a:ext cx="832576" cy="1163122"/>
                <a:chOff x="-260749" y="-2178161"/>
                <a:chExt cx="757769" cy="1058615"/>
              </a:xfrm>
            </p:grpSpPr>
            <p:sp>
              <p:nvSpPr>
                <p:cNvPr id="1128" name="Google Shape;1128;p40"/>
                <p:cNvSpPr/>
                <p:nvPr/>
              </p:nvSpPr>
              <p:spPr>
                <a:xfrm>
                  <a:off x="-260490" y="-2178161"/>
                  <a:ext cx="757510" cy="1058370"/>
                </a:xfrm>
                <a:custGeom>
                  <a:avLst/>
                  <a:gdLst/>
                  <a:ahLst/>
                  <a:cxnLst/>
                  <a:rect l="l" t="t" r="r" b="b"/>
                  <a:pathLst>
                    <a:path w="9185" h="12833" extrusionOk="0">
                      <a:moveTo>
                        <a:pt x="5709" y="0"/>
                      </a:moveTo>
                      <a:cubicBezTo>
                        <a:pt x="4824" y="0"/>
                        <a:pt x="3742" y="821"/>
                        <a:pt x="3614" y="1968"/>
                      </a:cubicBezTo>
                      <a:cubicBezTo>
                        <a:pt x="3367" y="4110"/>
                        <a:pt x="3121" y="3371"/>
                        <a:pt x="1556" y="4611"/>
                      </a:cubicBezTo>
                      <a:cubicBezTo>
                        <a:pt x="0" y="5844"/>
                        <a:pt x="3043" y="7485"/>
                        <a:pt x="2057" y="8641"/>
                      </a:cubicBezTo>
                      <a:cubicBezTo>
                        <a:pt x="1143" y="9712"/>
                        <a:pt x="1718" y="11550"/>
                        <a:pt x="3641" y="11550"/>
                      </a:cubicBezTo>
                      <a:cubicBezTo>
                        <a:pt x="3793" y="11550"/>
                        <a:pt x="3953" y="11539"/>
                        <a:pt x="4122" y="11515"/>
                      </a:cubicBezTo>
                      <a:cubicBezTo>
                        <a:pt x="4161" y="11530"/>
                        <a:pt x="4199" y="11538"/>
                        <a:pt x="4238" y="11553"/>
                      </a:cubicBezTo>
                      <a:cubicBezTo>
                        <a:pt x="4261" y="11977"/>
                        <a:pt x="4307" y="12408"/>
                        <a:pt x="4376" y="12832"/>
                      </a:cubicBezTo>
                      <a:cubicBezTo>
                        <a:pt x="4376" y="12416"/>
                        <a:pt x="4392" y="11992"/>
                        <a:pt x="4407" y="11576"/>
                      </a:cubicBezTo>
                      <a:cubicBezTo>
                        <a:pt x="4485" y="11587"/>
                        <a:pt x="4576" y="11594"/>
                        <a:pt x="4680" y="11594"/>
                      </a:cubicBezTo>
                      <a:cubicBezTo>
                        <a:pt x="5031" y="11594"/>
                        <a:pt x="5524" y="11510"/>
                        <a:pt x="6095" y="11183"/>
                      </a:cubicBezTo>
                      <a:cubicBezTo>
                        <a:pt x="7250" y="10521"/>
                        <a:pt x="7412" y="9535"/>
                        <a:pt x="6503" y="8548"/>
                      </a:cubicBezTo>
                      <a:cubicBezTo>
                        <a:pt x="5594" y="7562"/>
                        <a:pt x="9184" y="7855"/>
                        <a:pt x="8059" y="5004"/>
                      </a:cubicBezTo>
                      <a:cubicBezTo>
                        <a:pt x="7320" y="3116"/>
                        <a:pt x="6249" y="5420"/>
                        <a:pt x="6819" y="2130"/>
                      </a:cubicBezTo>
                      <a:cubicBezTo>
                        <a:pt x="7082" y="606"/>
                        <a:pt x="6469" y="0"/>
                        <a:pt x="5709"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40"/>
                <p:cNvGrpSpPr/>
                <p:nvPr/>
              </p:nvGrpSpPr>
              <p:grpSpPr>
                <a:xfrm>
                  <a:off x="-260749" y="-2178080"/>
                  <a:ext cx="756850" cy="1058535"/>
                  <a:chOff x="-260749" y="-2178080"/>
                  <a:chExt cx="756850" cy="1058535"/>
                </a:xfrm>
              </p:grpSpPr>
              <p:sp>
                <p:nvSpPr>
                  <p:cNvPr id="1130" name="Google Shape;1130;p40"/>
                  <p:cNvSpPr/>
                  <p:nvPr/>
                </p:nvSpPr>
                <p:spPr>
                  <a:xfrm>
                    <a:off x="-260749" y="-2178080"/>
                    <a:ext cx="756850" cy="956434"/>
                  </a:xfrm>
                  <a:custGeom>
                    <a:avLst/>
                    <a:gdLst/>
                    <a:ahLst/>
                    <a:cxnLst/>
                    <a:rect l="l" t="t" r="r" b="b"/>
                    <a:pathLst>
                      <a:path w="9177" h="11597" extrusionOk="0">
                        <a:moveTo>
                          <a:pt x="5707" y="0"/>
                        </a:moveTo>
                        <a:cubicBezTo>
                          <a:pt x="4823" y="0"/>
                          <a:pt x="3742" y="820"/>
                          <a:pt x="3614" y="1971"/>
                        </a:cubicBezTo>
                        <a:cubicBezTo>
                          <a:pt x="3367" y="4113"/>
                          <a:pt x="3120" y="3373"/>
                          <a:pt x="1556" y="4606"/>
                        </a:cubicBezTo>
                        <a:cubicBezTo>
                          <a:pt x="0" y="5846"/>
                          <a:pt x="3043" y="7487"/>
                          <a:pt x="2057" y="8643"/>
                        </a:cubicBezTo>
                        <a:cubicBezTo>
                          <a:pt x="1150" y="9707"/>
                          <a:pt x="1719" y="11553"/>
                          <a:pt x="3642" y="11553"/>
                        </a:cubicBezTo>
                        <a:cubicBezTo>
                          <a:pt x="3794" y="11553"/>
                          <a:pt x="3954" y="11541"/>
                          <a:pt x="4122" y="11517"/>
                        </a:cubicBezTo>
                        <a:cubicBezTo>
                          <a:pt x="4122" y="11517"/>
                          <a:pt x="4326" y="11597"/>
                          <a:pt x="4672" y="11597"/>
                        </a:cubicBezTo>
                        <a:cubicBezTo>
                          <a:pt x="5022" y="11597"/>
                          <a:pt x="5517" y="11515"/>
                          <a:pt x="6095" y="11186"/>
                        </a:cubicBezTo>
                        <a:cubicBezTo>
                          <a:pt x="7250" y="10523"/>
                          <a:pt x="7412" y="9537"/>
                          <a:pt x="6503" y="8551"/>
                        </a:cubicBezTo>
                        <a:cubicBezTo>
                          <a:pt x="5594" y="7564"/>
                          <a:pt x="9176" y="7850"/>
                          <a:pt x="8059" y="5006"/>
                        </a:cubicBezTo>
                        <a:cubicBezTo>
                          <a:pt x="7320" y="3119"/>
                          <a:pt x="6249" y="5423"/>
                          <a:pt x="6819" y="2133"/>
                        </a:cubicBezTo>
                        <a:cubicBezTo>
                          <a:pt x="7083" y="607"/>
                          <a:pt x="6468"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85553" y="-1906911"/>
                    <a:ext cx="60452" cy="787365"/>
                  </a:xfrm>
                  <a:custGeom>
                    <a:avLst/>
                    <a:gdLst/>
                    <a:ahLst/>
                    <a:cxnLst/>
                    <a:rect l="l" t="t" r="r" b="b"/>
                    <a:pathLst>
                      <a:path w="733" h="9547" extrusionOk="0">
                        <a:moveTo>
                          <a:pt x="732" y="0"/>
                        </a:moveTo>
                        <a:lnTo>
                          <a:pt x="732" y="0"/>
                        </a:lnTo>
                        <a:cubicBezTo>
                          <a:pt x="570" y="778"/>
                          <a:pt x="447" y="1572"/>
                          <a:pt x="347" y="2366"/>
                        </a:cubicBezTo>
                        <a:cubicBezTo>
                          <a:pt x="254" y="3159"/>
                          <a:pt x="170" y="3953"/>
                          <a:pt x="116" y="4746"/>
                        </a:cubicBezTo>
                        <a:cubicBezTo>
                          <a:pt x="54" y="5548"/>
                          <a:pt x="16" y="6349"/>
                          <a:pt x="16" y="7150"/>
                        </a:cubicBezTo>
                        <a:cubicBezTo>
                          <a:pt x="0" y="7952"/>
                          <a:pt x="54" y="8753"/>
                          <a:pt x="177" y="9547"/>
                        </a:cubicBezTo>
                        <a:cubicBezTo>
                          <a:pt x="177" y="8745"/>
                          <a:pt x="224" y="7952"/>
                          <a:pt x="278" y="7158"/>
                        </a:cubicBezTo>
                        <a:cubicBezTo>
                          <a:pt x="324" y="6364"/>
                          <a:pt x="385" y="5571"/>
                          <a:pt x="439" y="4777"/>
                        </a:cubicBezTo>
                        <a:cubicBezTo>
                          <a:pt x="501" y="3976"/>
                          <a:pt x="555" y="3182"/>
                          <a:pt x="609" y="2389"/>
                        </a:cubicBezTo>
                        <a:cubicBezTo>
                          <a:pt x="655" y="1595"/>
                          <a:pt x="709" y="794"/>
                          <a:pt x="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16795" y="-1730255"/>
                    <a:ext cx="117028" cy="257397"/>
                  </a:xfrm>
                  <a:custGeom>
                    <a:avLst/>
                    <a:gdLst/>
                    <a:ahLst/>
                    <a:cxnLst/>
                    <a:rect l="l" t="t" r="r" b="b"/>
                    <a:pathLst>
                      <a:path w="1419" h="3121" extrusionOk="0">
                        <a:moveTo>
                          <a:pt x="1" y="0"/>
                        </a:moveTo>
                        <a:cubicBezTo>
                          <a:pt x="170" y="239"/>
                          <a:pt x="317" y="486"/>
                          <a:pt x="455" y="740"/>
                        </a:cubicBezTo>
                        <a:cubicBezTo>
                          <a:pt x="594" y="986"/>
                          <a:pt x="725" y="1241"/>
                          <a:pt x="840" y="1503"/>
                        </a:cubicBezTo>
                        <a:cubicBezTo>
                          <a:pt x="871" y="1564"/>
                          <a:pt x="887" y="1634"/>
                          <a:pt x="918" y="1695"/>
                        </a:cubicBezTo>
                        <a:cubicBezTo>
                          <a:pt x="948" y="1757"/>
                          <a:pt x="979" y="1826"/>
                          <a:pt x="1002" y="1888"/>
                        </a:cubicBezTo>
                        <a:lnTo>
                          <a:pt x="1072" y="2088"/>
                        </a:lnTo>
                        <a:lnTo>
                          <a:pt x="1141" y="2289"/>
                        </a:lnTo>
                        <a:cubicBezTo>
                          <a:pt x="1195" y="2427"/>
                          <a:pt x="1233" y="2566"/>
                          <a:pt x="1280" y="2705"/>
                        </a:cubicBezTo>
                        <a:cubicBezTo>
                          <a:pt x="1326" y="2843"/>
                          <a:pt x="1357" y="2982"/>
                          <a:pt x="1403" y="3121"/>
                        </a:cubicBezTo>
                        <a:cubicBezTo>
                          <a:pt x="1418" y="2828"/>
                          <a:pt x="1395" y="2527"/>
                          <a:pt x="1334" y="2242"/>
                        </a:cubicBezTo>
                        <a:cubicBezTo>
                          <a:pt x="1318" y="2173"/>
                          <a:pt x="1303" y="2096"/>
                          <a:pt x="1280" y="2027"/>
                        </a:cubicBezTo>
                        <a:lnTo>
                          <a:pt x="1218" y="1811"/>
                        </a:lnTo>
                        <a:cubicBezTo>
                          <a:pt x="1203" y="1742"/>
                          <a:pt x="1172" y="1672"/>
                          <a:pt x="1149" y="1603"/>
                        </a:cubicBezTo>
                        <a:cubicBezTo>
                          <a:pt x="1118" y="1533"/>
                          <a:pt x="1095" y="1464"/>
                          <a:pt x="1064" y="1395"/>
                        </a:cubicBezTo>
                        <a:cubicBezTo>
                          <a:pt x="948" y="1125"/>
                          <a:pt x="794" y="863"/>
                          <a:pt x="625" y="624"/>
                        </a:cubicBezTo>
                        <a:cubicBezTo>
                          <a:pt x="448" y="385"/>
                          <a:pt x="240" y="17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126212" y="-1764563"/>
                    <a:ext cx="135420" cy="142430"/>
                  </a:xfrm>
                  <a:custGeom>
                    <a:avLst/>
                    <a:gdLst/>
                    <a:ahLst/>
                    <a:cxnLst/>
                    <a:rect l="l" t="t" r="r" b="b"/>
                    <a:pathLst>
                      <a:path w="1642" h="1727" extrusionOk="0">
                        <a:moveTo>
                          <a:pt x="1641" y="0"/>
                        </a:moveTo>
                        <a:cubicBezTo>
                          <a:pt x="1472" y="108"/>
                          <a:pt x="1310" y="231"/>
                          <a:pt x="1156" y="362"/>
                        </a:cubicBezTo>
                        <a:cubicBezTo>
                          <a:pt x="1010" y="493"/>
                          <a:pt x="863" y="632"/>
                          <a:pt x="732" y="778"/>
                        </a:cubicBezTo>
                        <a:cubicBezTo>
                          <a:pt x="594" y="917"/>
                          <a:pt x="463" y="1071"/>
                          <a:pt x="339" y="1225"/>
                        </a:cubicBezTo>
                        <a:cubicBezTo>
                          <a:pt x="208" y="1387"/>
                          <a:pt x="100" y="1549"/>
                          <a:pt x="0" y="1726"/>
                        </a:cubicBezTo>
                        <a:cubicBezTo>
                          <a:pt x="170" y="1618"/>
                          <a:pt x="332" y="1495"/>
                          <a:pt x="478" y="1364"/>
                        </a:cubicBezTo>
                        <a:cubicBezTo>
                          <a:pt x="632" y="1233"/>
                          <a:pt x="771" y="1094"/>
                          <a:pt x="909" y="948"/>
                        </a:cubicBezTo>
                        <a:cubicBezTo>
                          <a:pt x="1048" y="801"/>
                          <a:pt x="1179" y="655"/>
                          <a:pt x="1302" y="493"/>
                        </a:cubicBezTo>
                        <a:cubicBezTo>
                          <a:pt x="1426" y="339"/>
                          <a:pt x="1541" y="170"/>
                          <a:pt x="1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06501" y="-1411911"/>
                    <a:ext cx="94761" cy="108699"/>
                  </a:xfrm>
                  <a:custGeom>
                    <a:avLst/>
                    <a:gdLst/>
                    <a:ahLst/>
                    <a:cxnLst/>
                    <a:rect l="l" t="t" r="r" b="b"/>
                    <a:pathLst>
                      <a:path w="1149" h="1318" extrusionOk="0">
                        <a:moveTo>
                          <a:pt x="1148" y="0"/>
                        </a:moveTo>
                        <a:lnTo>
                          <a:pt x="1148" y="0"/>
                        </a:lnTo>
                        <a:cubicBezTo>
                          <a:pt x="1017" y="77"/>
                          <a:pt x="894" y="162"/>
                          <a:pt x="786" y="270"/>
                        </a:cubicBezTo>
                        <a:cubicBezTo>
                          <a:pt x="678" y="362"/>
                          <a:pt x="571" y="470"/>
                          <a:pt x="478" y="578"/>
                        </a:cubicBezTo>
                        <a:cubicBezTo>
                          <a:pt x="386" y="686"/>
                          <a:pt x="293" y="802"/>
                          <a:pt x="208" y="925"/>
                        </a:cubicBezTo>
                        <a:cubicBezTo>
                          <a:pt x="124" y="1048"/>
                          <a:pt x="54" y="1179"/>
                          <a:pt x="0" y="1318"/>
                        </a:cubicBezTo>
                        <a:cubicBezTo>
                          <a:pt x="124" y="1241"/>
                          <a:pt x="247" y="1156"/>
                          <a:pt x="355" y="1056"/>
                        </a:cubicBezTo>
                        <a:cubicBezTo>
                          <a:pt x="571" y="856"/>
                          <a:pt x="763" y="640"/>
                          <a:pt x="933" y="393"/>
                        </a:cubicBezTo>
                        <a:cubicBezTo>
                          <a:pt x="1017" y="270"/>
                          <a:pt x="1087" y="139"/>
                          <a:pt x="1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5" name="Google Shape;1135;p40"/>
              <p:cNvGrpSpPr/>
              <p:nvPr/>
            </p:nvGrpSpPr>
            <p:grpSpPr>
              <a:xfrm rot="1265202">
                <a:off x="3803502" y="4279810"/>
                <a:ext cx="797151" cy="1059081"/>
                <a:chOff x="-5065349" y="5293270"/>
                <a:chExt cx="774923" cy="1029420"/>
              </a:xfrm>
            </p:grpSpPr>
            <p:sp>
              <p:nvSpPr>
                <p:cNvPr id="1136" name="Google Shape;1136;p40"/>
                <p:cNvSpPr/>
                <p:nvPr/>
              </p:nvSpPr>
              <p:spPr>
                <a:xfrm>
                  <a:off x="-5064430" y="5293270"/>
                  <a:ext cx="774004" cy="1029174"/>
                </a:xfrm>
                <a:custGeom>
                  <a:avLst/>
                  <a:gdLst/>
                  <a:ahLst/>
                  <a:cxnLst/>
                  <a:rect l="l" t="t" r="r" b="b"/>
                  <a:pathLst>
                    <a:path w="9385" h="12479" extrusionOk="0">
                      <a:moveTo>
                        <a:pt x="2403" y="1"/>
                      </a:moveTo>
                      <a:cubicBezTo>
                        <a:pt x="1278" y="1"/>
                        <a:pt x="315" y="1790"/>
                        <a:pt x="1002" y="3186"/>
                      </a:cubicBezTo>
                      <a:cubicBezTo>
                        <a:pt x="2019" y="5243"/>
                        <a:pt x="1372" y="4727"/>
                        <a:pt x="686" y="6730"/>
                      </a:cubicBezTo>
                      <a:cubicBezTo>
                        <a:pt x="0" y="8734"/>
                        <a:pt x="3676" y="8456"/>
                        <a:pt x="3460" y="10059"/>
                      </a:cubicBezTo>
                      <a:cubicBezTo>
                        <a:pt x="3312" y="11158"/>
                        <a:pt x="4136" y="12167"/>
                        <a:pt x="5272" y="12167"/>
                      </a:cubicBezTo>
                      <a:cubicBezTo>
                        <a:pt x="5792" y="12167"/>
                        <a:pt x="6378" y="11956"/>
                        <a:pt x="6966" y="11446"/>
                      </a:cubicBezTo>
                      <a:cubicBezTo>
                        <a:pt x="7012" y="11430"/>
                        <a:pt x="7050" y="11423"/>
                        <a:pt x="7089" y="11407"/>
                      </a:cubicBezTo>
                      <a:cubicBezTo>
                        <a:pt x="7358" y="11777"/>
                        <a:pt x="7644" y="12139"/>
                        <a:pt x="7952" y="12478"/>
                      </a:cubicBezTo>
                      <a:cubicBezTo>
                        <a:pt x="7713" y="12101"/>
                        <a:pt x="7482" y="11723"/>
                        <a:pt x="7258" y="11338"/>
                      </a:cubicBezTo>
                      <a:cubicBezTo>
                        <a:pt x="7590" y="11184"/>
                        <a:pt x="8129" y="10822"/>
                        <a:pt x="8545" y="10005"/>
                      </a:cubicBezTo>
                      <a:cubicBezTo>
                        <a:pt x="9192" y="8749"/>
                        <a:pt x="8768" y="7771"/>
                        <a:pt x="7389" y="7408"/>
                      </a:cubicBezTo>
                      <a:cubicBezTo>
                        <a:pt x="6010" y="7054"/>
                        <a:pt x="9385" y="5243"/>
                        <a:pt x="6742" y="3340"/>
                      </a:cubicBezTo>
                      <a:cubicBezTo>
                        <a:pt x="6350" y="3056"/>
                        <a:pt x="6064" y="2970"/>
                        <a:pt x="5841" y="2970"/>
                      </a:cubicBezTo>
                      <a:cubicBezTo>
                        <a:pt x="5490" y="2970"/>
                        <a:pt x="5295" y="3184"/>
                        <a:pt x="5087" y="3184"/>
                      </a:cubicBezTo>
                      <a:cubicBezTo>
                        <a:pt x="4834" y="3184"/>
                        <a:pt x="4562" y="2869"/>
                        <a:pt x="3968" y="1476"/>
                      </a:cubicBezTo>
                      <a:cubicBezTo>
                        <a:pt x="3519" y="412"/>
                        <a:pt x="2942" y="1"/>
                        <a:pt x="2403"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40"/>
                <p:cNvGrpSpPr/>
                <p:nvPr/>
              </p:nvGrpSpPr>
              <p:grpSpPr>
                <a:xfrm>
                  <a:off x="-5065349" y="5293351"/>
                  <a:ext cx="774664" cy="1029339"/>
                  <a:chOff x="-5065349" y="5293351"/>
                  <a:chExt cx="774664" cy="1029339"/>
                </a:xfrm>
              </p:grpSpPr>
              <p:sp>
                <p:nvSpPr>
                  <p:cNvPr id="1138" name="Google Shape;1138;p40"/>
                  <p:cNvSpPr/>
                  <p:nvPr/>
                </p:nvSpPr>
                <p:spPr>
                  <a:xfrm>
                    <a:off x="-5065349" y="5293351"/>
                    <a:ext cx="774664" cy="1003360"/>
                  </a:xfrm>
                  <a:custGeom>
                    <a:avLst/>
                    <a:gdLst/>
                    <a:ahLst/>
                    <a:cxnLst/>
                    <a:rect l="l" t="t" r="r" b="b"/>
                    <a:pathLst>
                      <a:path w="9393" h="12166" extrusionOk="0">
                        <a:moveTo>
                          <a:pt x="2407" y="0"/>
                        </a:moveTo>
                        <a:cubicBezTo>
                          <a:pt x="1279" y="0"/>
                          <a:pt x="314" y="1790"/>
                          <a:pt x="1002" y="3181"/>
                        </a:cubicBezTo>
                        <a:cubicBezTo>
                          <a:pt x="2019" y="5238"/>
                          <a:pt x="1372" y="4722"/>
                          <a:pt x="686" y="6733"/>
                        </a:cubicBezTo>
                        <a:cubicBezTo>
                          <a:pt x="1" y="8744"/>
                          <a:pt x="3676" y="8451"/>
                          <a:pt x="3460" y="10054"/>
                        </a:cubicBezTo>
                        <a:cubicBezTo>
                          <a:pt x="3312" y="11153"/>
                          <a:pt x="4139" y="12165"/>
                          <a:pt x="5278" y="12165"/>
                        </a:cubicBezTo>
                        <a:cubicBezTo>
                          <a:pt x="5799" y="12165"/>
                          <a:pt x="6386" y="11953"/>
                          <a:pt x="6973" y="11440"/>
                        </a:cubicBezTo>
                        <a:cubicBezTo>
                          <a:pt x="6973" y="11440"/>
                          <a:pt x="7898" y="11271"/>
                          <a:pt x="8545" y="10007"/>
                        </a:cubicBezTo>
                        <a:cubicBezTo>
                          <a:pt x="9200" y="8751"/>
                          <a:pt x="8776" y="7773"/>
                          <a:pt x="7390" y="7411"/>
                        </a:cubicBezTo>
                        <a:cubicBezTo>
                          <a:pt x="6010" y="7049"/>
                          <a:pt x="9393" y="5246"/>
                          <a:pt x="6742" y="3335"/>
                        </a:cubicBezTo>
                        <a:cubicBezTo>
                          <a:pt x="6352" y="3054"/>
                          <a:pt x="6067" y="2968"/>
                          <a:pt x="5845" y="2968"/>
                        </a:cubicBezTo>
                        <a:cubicBezTo>
                          <a:pt x="5493" y="2968"/>
                          <a:pt x="5297" y="3184"/>
                          <a:pt x="5089" y="3184"/>
                        </a:cubicBezTo>
                        <a:cubicBezTo>
                          <a:pt x="4838" y="3184"/>
                          <a:pt x="4567" y="2868"/>
                          <a:pt x="3976" y="1470"/>
                        </a:cubicBezTo>
                        <a:cubicBezTo>
                          <a:pt x="3525" y="410"/>
                          <a:pt x="2947" y="0"/>
                          <a:pt x="2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4822632" y="5589922"/>
                    <a:ext cx="413105" cy="732768"/>
                  </a:xfrm>
                  <a:custGeom>
                    <a:avLst/>
                    <a:gdLst/>
                    <a:ahLst/>
                    <a:cxnLst/>
                    <a:rect l="l" t="t" r="r" b="b"/>
                    <a:pathLst>
                      <a:path w="5009" h="8885" extrusionOk="0">
                        <a:moveTo>
                          <a:pt x="1" y="1"/>
                        </a:moveTo>
                        <a:lnTo>
                          <a:pt x="1" y="1"/>
                        </a:lnTo>
                        <a:cubicBezTo>
                          <a:pt x="309" y="802"/>
                          <a:pt x="663" y="1580"/>
                          <a:pt x="1026" y="2351"/>
                        </a:cubicBezTo>
                        <a:cubicBezTo>
                          <a:pt x="1388" y="3121"/>
                          <a:pt x="1781" y="3869"/>
                          <a:pt x="2189" y="4624"/>
                        </a:cubicBezTo>
                        <a:cubicBezTo>
                          <a:pt x="2597" y="5371"/>
                          <a:pt x="3029" y="6103"/>
                          <a:pt x="3491" y="6827"/>
                        </a:cubicBezTo>
                        <a:cubicBezTo>
                          <a:pt x="3938" y="7552"/>
                          <a:pt x="4447" y="8237"/>
                          <a:pt x="5009" y="8885"/>
                        </a:cubicBezTo>
                        <a:cubicBezTo>
                          <a:pt x="4554" y="8160"/>
                          <a:pt x="4138" y="7428"/>
                          <a:pt x="3722" y="6681"/>
                        </a:cubicBezTo>
                        <a:cubicBezTo>
                          <a:pt x="3314" y="5941"/>
                          <a:pt x="2906" y="5202"/>
                          <a:pt x="2497" y="4454"/>
                        </a:cubicBezTo>
                        <a:cubicBezTo>
                          <a:pt x="2089" y="3707"/>
                          <a:pt x="1680" y="2960"/>
                          <a:pt x="1272" y="2220"/>
                        </a:cubicBezTo>
                        <a:cubicBezTo>
                          <a:pt x="856" y="1480"/>
                          <a:pt x="440" y="74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4865848" y="5842205"/>
                    <a:ext cx="252366" cy="164038"/>
                  </a:xfrm>
                  <a:custGeom>
                    <a:avLst/>
                    <a:gdLst/>
                    <a:ahLst/>
                    <a:cxnLst/>
                    <a:rect l="l" t="t" r="r" b="b"/>
                    <a:pathLst>
                      <a:path w="3060" h="1989" extrusionOk="0">
                        <a:moveTo>
                          <a:pt x="1" y="1"/>
                        </a:moveTo>
                        <a:cubicBezTo>
                          <a:pt x="278" y="116"/>
                          <a:pt x="556" y="247"/>
                          <a:pt x="825" y="394"/>
                        </a:cubicBezTo>
                        <a:cubicBezTo>
                          <a:pt x="1095" y="540"/>
                          <a:pt x="1357" y="694"/>
                          <a:pt x="1611" y="864"/>
                        </a:cubicBezTo>
                        <a:cubicBezTo>
                          <a:pt x="1673" y="902"/>
                          <a:pt x="1734" y="948"/>
                          <a:pt x="1796" y="987"/>
                        </a:cubicBezTo>
                        <a:cubicBezTo>
                          <a:pt x="1858" y="1033"/>
                          <a:pt x="1919" y="1072"/>
                          <a:pt x="1981" y="1126"/>
                        </a:cubicBezTo>
                        <a:lnTo>
                          <a:pt x="2166" y="1257"/>
                        </a:lnTo>
                        <a:lnTo>
                          <a:pt x="2343" y="1403"/>
                        </a:lnTo>
                        <a:cubicBezTo>
                          <a:pt x="2466" y="1488"/>
                          <a:pt x="2582" y="1588"/>
                          <a:pt x="2698" y="1688"/>
                        </a:cubicBezTo>
                        <a:cubicBezTo>
                          <a:pt x="2821" y="1788"/>
                          <a:pt x="2929" y="1896"/>
                          <a:pt x="3060" y="1989"/>
                        </a:cubicBezTo>
                        <a:cubicBezTo>
                          <a:pt x="2975" y="1858"/>
                          <a:pt x="2890" y="1727"/>
                          <a:pt x="2798" y="1603"/>
                        </a:cubicBezTo>
                        <a:cubicBezTo>
                          <a:pt x="2698" y="1480"/>
                          <a:pt x="2590" y="1364"/>
                          <a:pt x="2482" y="1249"/>
                        </a:cubicBezTo>
                        <a:cubicBezTo>
                          <a:pt x="2428" y="1195"/>
                          <a:pt x="2374" y="1133"/>
                          <a:pt x="2312" y="1079"/>
                        </a:cubicBezTo>
                        <a:lnTo>
                          <a:pt x="2135" y="925"/>
                        </a:lnTo>
                        <a:cubicBezTo>
                          <a:pt x="2074" y="879"/>
                          <a:pt x="2012" y="825"/>
                          <a:pt x="1950" y="779"/>
                        </a:cubicBezTo>
                        <a:cubicBezTo>
                          <a:pt x="1889" y="740"/>
                          <a:pt x="1819" y="686"/>
                          <a:pt x="1758" y="648"/>
                        </a:cubicBezTo>
                        <a:cubicBezTo>
                          <a:pt x="1496" y="471"/>
                          <a:pt x="1211" y="324"/>
                          <a:pt x="918" y="209"/>
                        </a:cubicBezTo>
                        <a:cubicBezTo>
                          <a:pt x="625" y="93"/>
                          <a:pt x="309" y="2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4676491" y="5650952"/>
                    <a:ext cx="40824" cy="206594"/>
                  </a:xfrm>
                  <a:custGeom>
                    <a:avLst/>
                    <a:gdLst/>
                    <a:ahLst/>
                    <a:cxnLst/>
                    <a:rect l="l" t="t" r="r" b="b"/>
                    <a:pathLst>
                      <a:path w="495" h="2505" extrusionOk="0">
                        <a:moveTo>
                          <a:pt x="486" y="1"/>
                        </a:moveTo>
                        <a:cubicBezTo>
                          <a:pt x="394" y="201"/>
                          <a:pt x="325" y="401"/>
                          <a:pt x="263" y="609"/>
                        </a:cubicBezTo>
                        <a:cubicBezTo>
                          <a:pt x="209" y="810"/>
                          <a:pt x="163" y="1018"/>
                          <a:pt x="124" y="1226"/>
                        </a:cubicBezTo>
                        <a:cubicBezTo>
                          <a:pt x="78" y="1434"/>
                          <a:pt x="47" y="1649"/>
                          <a:pt x="32" y="1857"/>
                        </a:cubicBezTo>
                        <a:cubicBezTo>
                          <a:pt x="9" y="2073"/>
                          <a:pt x="1" y="2289"/>
                          <a:pt x="16" y="2505"/>
                        </a:cubicBezTo>
                        <a:cubicBezTo>
                          <a:pt x="101" y="2304"/>
                          <a:pt x="178" y="2104"/>
                          <a:pt x="232" y="1896"/>
                        </a:cubicBezTo>
                        <a:cubicBezTo>
                          <a:pt x="294" y="1688"/>
                          <a:pt x="340" y="1480"/>
                          <a:pt x="378" y="1280"/>
                        </a:cubicBezTo>
                        <a:cubicBezTo>
                          <a:pt x="417" y="1072"/>
                          <a:pt x="448" y="856"/>
                          <a:pt x="471" y="648"/>
                        </a:cubicBezTo>
                        <a:cubicBezTo>
                          <a:pt x="494" y="432"/>
                          <a:pt x="494" y="216"/>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512536" y="6002367"/>
                    <a:ext cx="28700" cy="152574"/>
                  </a:xfrm>
                  <a:custGeom>
                    <a:avLst/>
                    <a:gdLst/>
                    <a:ahLst/>
                    <a:cxnLst/>
                    <a:rect l="l" t="t" r="r" b="b"/>
                    <a:pathLst>
                      <a:path w="348" h="1850" extrusionOk="0">
                        <a:moveTo>
                          <a:pt x="309" y="0"/>
                        </a:moveTo>
                        <a:cubicBezTo>
                          <a:pt x="240" y="139"/>
                          <a:pt x="178" y="293"/>
                          <a:pt x="139" y="447"/>
                        </a:cubicBezTo>
                        <a:cubicBezTo>
                          <a:pt x="101" y="594"/>
                          <a:pt x="62" y="748"/>
                          <a:pt x="39" y="902"/>
                        </a:cubicBezTo>
                        <a:cubicBezTo>
                          <a:pt x="24" y="1056"/>
                          <a:pt x="9" y="1210"/>
                          <a:pt x="1" y="1372"/>
                        </a:cubicBezTo>
                        <a:cubicBezTo>
                          <a:pt x="1" y="1526"/>
                          <a:pt x="9" y="1688"/>
                          <a:pt x="39" y="1850"/>
                        </a:cubicBezTo>
                        <a:cubicBezTo>
                          <a:pt x="109" y="1703"/>
                          <a:pt x="170" y="1557"/>
                          <a:pt x="209" y="1403"/>
                        </a:cubicBezTo>
                        <a:cubicBezTo>
                          <a:pt x="247" y="1256"/>
                          <a:pt x="278" y="1102"/>
                          <a:pt x="301" y="948"/>
                        </a:cubicBezTo>
                        <a:cubicBezTo>
                          <a:pt x="324" y="794"/>
                          <a:pt x="340" y="640"/>
                          <a:pt x="348" y="486"/>
                        </a:cubicBezTo>
                        <a:cubicBezTo>
                          <a:pt x="348" y="324"/>
                          <a:pt x="340" y="162"/>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extLst>
      <p:ext uri="{BB962C8B-B14F-4D97-AF65-F5344CB8AC3E}">
        <p14:creationId xmlns:p14="http://schemas.microsoft.com/office/powerpoint/2010/main" val="1022262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40"/>
          <p:cNvSpPr txBox="1">
            <a:spLocks noGrp="1"/>
          </p:cNvSpPr>
          <p:nvPr>
            <p:ph type="title"/>
          </p:nvPr>
        </p:nvSpPr>
        <p:spPr>
          <a:xfrm>
            <a:off x="688364" y="14084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Loading Data  + EDA</a:t>
            </a:r>
            <a:endParaRPr dirty="0"/>
          </a:p>
        </p:txBody>
      </p:sp>
      <p:sp>
        <p:nvSpPr>
          <p:cNvPr id="1096" name="Google Shape;1096;p40"/>
          <p:cNvSpPr txBox="1">
            <a:spLocks noGrp="1"/>
          </p:cNvSpPr>
          <p:nvPr>
            <p:ph type="subTitle" idx="1"/>
          </p:nvPr>
        </p:nvSpPr>
        <p:spPr>
          <a:xfrm>
            <a:off x="550693" y="763528"/>
            <a:ext cx="4213511" cy="932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solidFill>
                  <a:schemeClr val="tx1">
                    <a:lumMod val="50000"/>
                  </a:schemeClr>
                </a:solidFill>
              </a:rPr>
              <a:t>Since the data has already been collected and given to us, we can import it straight away into Python. </a:t>
            </a:r>
            <a:endParaRPr dirty="0">
              <a:solidFill>
                <a:schemeClr val="tx1">
                  <a:lumMod val="50000"/>
                </a:schemeClr>
              </a:solidFill>
            </a:endParaRPr>
          </a:p>
        </p:txBody>
      </p:sp>
      <p:sp>
        <p:nvSpPr>
          <p:cNvPr id="1098" name="Google Shape;1098;p40"/>
          <p:cNvSpPr/>
          <p:nvPr/>
        </p:nvSpPr>
        <p:spPr>
          <a:xfrm>
            <a:off x="-38100" y="4446588"/>
            <a:ext cx="9229725" cy="725500"/>
          </a:xfrm>
          <a:custGeom>
            <a:avLst/>
            <a:gdLst/>
            <a:ahLst/>
            <a:cxnLst/>
            <a:rect l="l" t="t" r="r" b="b"/>
            <a:pathLst>
              <a:path w="369189" h="29020" extrusionOk="0">
                <a:moveTo>
                  <a:pt x="0" y="29020"/>
                </a:moveTo>
                <a:cubicBezTo>
                  <a:pt x="2032" y="27242"/>
                  <a:pt x="7493" y="21718"/>
                  <a:pt x="12192" y="18352"/>
                </a:cubicBezTo>
                <a:cubicBezTo>
                  <a:pt x="16891" y="14987"/>
                  <a:pt x="21273" y="11621"/>
                  <a:pt x="28194" y="8827"/>
                </a:cubicBezTo>
                <a:cubicBezTo>
                  <a:pt x="35116" y="6033"/>
                  <a:pt x="45212" y="3049"/>
                  <a:pt x="53721" y="1588"/>
                </a:cubicBezTo>
                <a:cubicBezTo>
                  <a:pt x="62230" y="128"/>
                  <a:pt x="70231" y="-63"/>
                  <a:pt x="79248" y="64"/>
                </a:cubicBezTo>
                <a:cubicBezTo>
                  <a:pt x="88265" y="191"/>
                  <a:pt x="97727" y="636"/>
                  <a:pt x="107823" y="2350"/>
                </a:cubicBezTo>
                <a:cubicBezTo>
                  <a:pt x="117920" y="4065"/>
                  <a:pt x="129604" y="7557"/>
                  <a:pt x="139827" y="10351"/>
                </a:cubicBezTo>
                <a:cubicBezTo>
                  <a:pt x="150051" y="13145"/>
                  <a:pt x="159703" y="17273"/>
                  <a:pt x="169164" y="19114"/>
                </a:cubicBezTo>
                <a:cubicBezTo>
                  <a:pt x="178626" y="20956"/>
                  <a:pt x="189230" y="21083"/>
                  <a:pt x="196596" y="21400"/>
                </a:cubicBezTo>
                <a:cubicBezTo>
                  <a:pt x="203962" y="21718"/>
                  <a:pt x="203327" y="22797"/>
                  <a:pt x="213360" y="21019"/>
                </a:cubicBezTo>
                <a:cubicBezTo>
                  <a:pt x="223393" y="19241"/>
                  <a:pt x="245491" y="13653"/>
                  <a:pt x="256794" y="10732"/>
                </a:cubicBezTo>
                <a:cubicBezTo>
                  <a:pt x="268097" y="7811"/>
                  <a:pt x="272225" y="5208"/>
                  <a:pt x="281178" y="3493"/>
                </a:cubicBezTo>
                <a:cubicBezTo>
                  <a:pt x="290132" y="1779"/>
                  <a:pt x="300101" y="-634"/>
                  <a:pt x="310515" y="445"/>
                </a:cubicBezTo>
                <a:cubicBezTo>
                  <a:pt x="320929" y="1525"/>
                  <a:pt x="333883" y="5335"/>
                  <a:pt x="343662" y="9970"/>
                </a:cubicBezTo>
                <a:cubicBezTo>
                  <a:pt x="353441" y="14606"/>
                  <a:pt x="364935" y="25210"/>
                  <a:pt x="369189" y="28258"/>
                </a:cubicBezTo>
              </a:path>
            </a:pathLst>
          </a:custGeom>
          <a:noFill/>
          <a:ln w="28575" cap="flat" cmpd="sng">
            <a:solidFill>
              <a:schemeClr val="accent2"/>
            </a:solidFill>
            <a:prstDash val="solid"/>
            <a:round/>
            <a:headEnd type="none" w="med" len="med"/>
            <a:tailEnd type="none" w="med" len="med"/>
          </a:ln>
        </p:spPr>
        <p:txBody>
          <a:bodyPr/>
          <a:lstStyle/>
          <a:p>
            <a:endParaRPr lang="en-SG"/>
          </a:p>
        </p:txBody>
      </p:sp>
      <p:grpSp>
        <p:nvGrpSpPr>
          <p:cNvPr id="1099" name="Google Shape;1099;p40"/>
          <p:cNvGrpSpPr/>
          <p:nvPr/>
        </p:nvGrpSpPr>
        <p:grpSpPr>
          <a:xfrm>
            <a:off x="85729" y="3899262"/>
            <a:ext cx="9011872" cy="1682022"/>
            <a:chOff x="85729" y="3899262"/>
            <a:chExt cx="9011872" cy="1682022"/>
          </a:xfrm>
        </p:grpSpPr>
        <p:grpSp>
          <p:nvGrpSpPr>
            <p:cNvPr id="1100" name="Google Shape;1100;p40"/>
            <p:cNvGrpSpPr/>
            <p:nvPr/>
          </p:nvGrpSpPr>
          <p:grpSpPr>
            <a:xfrm rot="-496785">
              <a:off x="143677" y="4178752"/>
              <a:ext cx="632840" cy="850690"/>
              <a:chOff x="-2499505" y="5405048"/>
              <a:chExt cx="675560" cy="908020"/>
            </a:xfrm>
          </p:grpSpPr>
          <p:sp>
            <p:nvSpPr>
              <p:cNvPr id="1101" name="Google Shape;1101;p40"/>
              <p:cNvSpPr/>
              <p:nvPr/>
            </p:nvSpPr>
            <p:spPr>
              <a:xfrm>
                <a:off x="-2499325" y="5405048"/>
                <a:ext cx="675379" cy="907904"/>
              </a:xfrm>
              <a:custGeom>
                <a:avLst/>
                <a:gdLst/>
                <a:ahLst/>
                <a:cxnLst/>
                <a:rect l="l" t="t" r="r" b="b"/>
                <a:pathLst>
                  <a:path w="7729" h="10390" extrusionOk="0">
                    <a:moveTo>
                      <a:pt x="3402" y="1"/>
                    </a:moveTo>
                    <a:cubicBezTo>
                      <a:pt x="3334" y="1"/>
                      <a:pt x="3263" y="4"/>
                      <a:pt x="3190" y="12"/>
                    </a:cubicBezTo>
                    <a:cubicBezTo>
                      <a:pt x="1857" y="150"/>
                      <a:pt x="2366" y="1067"/>
                      <a:pt x="2450" y="1807"/>
                    </a:cubicBezTo>
                    <a:cubicBezTo>
                      <a:pt x="2104" y="1502"/>
                      <a:pt x="1764" y="1068"/>
                      <a:pt x="1392" y="1068"/>
                    </a:cubicBezTo>
                    <a:cubicBezTo>
                      <a:pt x="1209" y="1068"/>
                      <a:pt x="1019" y="1171"/>
                      <a:pt x="817" y="1445"/>
                    </a:cubicBezTo>
                    <a:cubicBezTo>
                      <a:pt x="0" y="2554"/>
                      <a:pt x="1079" y="2400"/>
                      <a:pt x="1472" y="3941"/>
                    </a:cubicBezTo>
                    <a:cubicBezTo>
                      <a:pt x="1688" y="4796"/>
                      <a:pt x="2319" y="5289"/>
                      <a:pt x="3021" y="5343"/>
                    </a:cubicBezTo>
                    <a:cubicBezTo>
                      <a:pt x="3113" y="5351"/>
                      <a:pt x="3190" y="5359"/>
                      <a:pt x="3267" y="5366"/>
                    </a:cubicBezTo>
                    <a:cubicBezTo>
                      <a:pt x="1988" y="5975"/>
                      <a:pt x="1534" y="6792"/>
                      <a:pt x="1711" y="7478"/>
                    </a:cubicBezTo>
                    <a:cubicBezTo>
                      <a:pt x="1957" y="8441"/>
                      <a:pt x="3737" y="9180"/>
                      <a:pt x="3984" y="9280"/>
                    </a:cubicBezTo>
                    <a:lnTo>
                      <a:pt x="4962" y="10390"/>
                    </a:lnTo>
                    <a:cubicBezTo>
                      <a:pt x="4962" y="10390"/>
                      <a:pt x="4847" y="9450"/>
                      <a:pt x="5871" y="9049"/>
                    </a:cubicBezTo>
                    <a:cubicBezTo>
                      <a:pt x="6896" y="8649"/>
                      <a:pt x="7728" y="7516"/>
                      <a:pt x="6881" y="6160"/>
                    </a:cubicBezTo>
                    <a:cubicBezTo>
                      <a:pt x="6426" y="5443"/>
                      <a:pt x="5625" y="5189"/>
                      <a:pt x="4970" y="5104"/>
                    </a:cubicBezTo>
                    <a:cubicBezTo>
                      <a:pt x="5609" y="4242"/>
                      <a:pt x="4284" y="4195"/>
                      <a:pt x="4739" y="3078"/>
                    </a:cubicBezTo>
                    <a:cubicBezTo>
                      <a:pt x="5263" y="1794"/>
                      <a:pt x="4953" y="1"/>
                      <a:pt x="34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2" name="Google Shape;1102;p40"/>
              <p:cNvGrpSpPr/>
              <p:nvPr/>
            </p:nvGrpSpPr>
            <p:grpSpPr>
              <a:xfrm>
                <a:off x="-2499505" y="5405193"/>
                <a:ext cx="675357" cy="907874"/>
                <a:chOff x="-2702759" y="5578293"/>
                <a:chExt cx="637430" cy="856889"/>
              </a:xfrm>
            </p:grpSpPr>
            <p:sp>
              <p:nvSpPr>
                <p:cNvPr id="1103" name="Google Shape;1103;p40"/>
                <p:cNvSpPr/>
                <p:nvPr/>
              </p:nvSpPr>
              <p:spPr>
                <a:xfrm>
                  <a:off x="-2578886" y="5995934"/>
                  <a:ext cx="513556" cy="439249"/>
                </a:xfrm>
                <a:custGeom>
                  <a:avLst/>
                  <a:gdLst/>
                  <a:ahLst/>
                  <a:cxnLst/>
                  <a:rect l="l" t="t" r="r" b="b"/>
                  <a:pathLst>
                    <a:path w="6227" h="5326" extrusionOk="0">
                      <a:moveTo>
                        <a:pt x="2892" y="1"/>
                      </a:moveTo>
                      <a:cubicBezTo>
                        <a:pt x="2620" y="1"/>
                        <a:pt x="2443" y="24"/>
                        <a:pt x="2443" y="24"/>
                      </a:cubicBezTo>
                      <a:cubicBezTo>
                        <a:pt x="640" y="641"/>
                        <a:pt x="1" y="1612"/>
                        <a:pt x="209" y="2405"/>
                      </a:cubicBezTo>
                      <a:cubicBezTo>
                        <a:pt x="455" y="3368"/>
                        <a:pt x="2235" y="4108"/>
                        <a:pt x="2482" y="4208"/>
                      </a:cubicBezTo>
                      <a:lnTo>
                        <a:pt x="3460" y="5325"/>
                      </a:lnTo>
                      <a:cubicBezTo>
                        <a:pt x="3460" y="5325"/>
                        <a:pt x="3345" y="4385"/>
                        <a:pt x="4369" y="3985"/>
                      </a:cubicBezTo>
                      <a:cubicBezTo>
                        <a:pt x="5394" y="3584"/>
                        <a:pt x="6226" y="2451"/>
                        <a:pt x="5379" y="1095"/>
                      </a:cubicBezTo>
                      <a:cubicBezTo>
                        <a:pt x="4773" y="140"/>
                        <a:pt x="3552" y="1"/>
                        <a:pt x="28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0"/>
                <p:cNvSpPr/>
                <p:nvPr/>
              </p:nvSpPr>
              <p:spPr>
                <a:xfrm>
                  <a:off x="-2702759" y="5666044"/>
                  <a:ext cx="358425" cy="382755"/>
                </a:xfrm>
                <a:custGeom>
                  <a:avLst/>
                  <a:gdLst/>
                  <a:ahLst/>
                  <a:cxnLst/>
                  <a:rect l="l" t="t" r="r" b="b"/>
                  <a:pathLst>
                    <a:path w="4346" h="4641" extrusionOk="0">
                      <a:moveTo>
                        <a:pt x="1388" y="1"/>
                      </a:moveTo>
                      <a:cubicBezTo>
                        <a:pt x="1206" y="1"/>
                        <a:pt x="1017" y="103"/>
                        <a:pt x="817" y="372"/>
                      </a:cubicBezTo>
                      <a:cubicBezTo>
                        <a:pt x="0" y="1482"/>
                        <a:pt x="1079" y="1328"/>
                        <a:pt x="1472" y="2869"/>
                      </a:cubicBezTo>
                      <a:cubicBezTo>
                        <a:pt x="1688" y="3732"/>
                        <a:pt x="2319" y="4217"/>
                        <a:pt x="3021" y="4279"/>
                      </a:cubicBezTo>
                      <a:cubicBezTo>
                        <a:pt x="3984" y="4348"/>
                        <a:pt x="4346" y="4641"/>
                        <a:pt x="4346" y="4641"/>
                      </a:cubicBezTo>
                      <a:cubicBezTo>
                        <a:pt x="4346" y="4641"/>
                        <a:pt x="3976" y="4225"/>
                        <a:pt x="3914" y="2923"/>
                      </a:cubicBezTo>
                      <a:cubicBezTo>
                        <a:pt x="3845" y="1621"/>
                        <a:pt x="3398" y="1289"/>
                        <a:pt x="2766" y="973"/>
                      </a:cubicBezTo>
                      <a:cubicBezTo>
                        <a:pt x="2311" y="743"/>
                        <a:pt x="1877" y="1"/>
                        <a:pt x="1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0"/>
                <p:cNvSpPr/>
                <p:nvPr/>
              </p:nvSpPr>
              <p:spPr>
                <a:xfrm>
                  <a:off x="-2582679" y="5578293"/>
                  <a:ext cx="390837" cy="473392"/>
                </a:xfrm>
                <a:custGeom>
                  <a:avLst/>
                  <a:gdLst/>
                  <a:ahLst/>
                  <a:cxnLst/>
                  <a:rect l="l" t="t" r="r" b="b"/>
                  <a:pathLst>
                    <a:path w="4739" h="5740" extrusionOk="0">
                      <a:moveTo>
                        <a:pt x="1946" y="0"/>
                      </a:moveTo>
                      <a:cubicBezTo>
                        <a:pt x="1878" y="0"/>
                        <a:pt x="1807" y="4"/>
                        <a:pt x="1734" y="11"/>
                      </a:cubicBezTo>
                      <a:cubicBezTo>
                        <a:pt x="0" y="188"/>
                        <a:pt x="1380" y="1691"/>
                        <a:pt x="894" y="2415"/>
                      </a:cubicBezTo>
                      <a:cubicBezTo>
                        <a:pt x="409" y="3131"/>
                        <a:pt x="555" y="4341"/>
                        <a:pt x="1880" y="4626"/>
                      </a:cubicBezTo>
                      <a:cubicBezTo>
                        <a:pt x="2585" y="4774"/>
                        <a:pt x="2619" y="5740"/>
                        <a:pt x="2826" y="5740"/>
                      </a:cubicBezTo>
                      <a:cubicBezTo>
                        <a:pt x="2846" y="5740"/>
                        <a:pt x="2867" y="5731"/>
                        <a:pt x="2890" y="5713"/>
                      </a:cubicBezTo>
                      <a:cubicBezTo>
                        <a:pt x="4739" y="4225"/>
                        <a:pt x="2743" y="4410"/>
                        <a:pt x="3283" y="3077"/>
                      </a:cubicBezTo>
                      <a:cubicBezTo>
                        <a:pt x="3807" y="1793"/>
                        <a:pt x="3497" y="0"/>
                        <a:pt x="19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0"/>
                <p:cNvSpPr/>
                <p:nvPr/>
              </p:nvSpPr>
              <p:spPr>
                <a:xfrm>
                  <a:off x="-2435878" y="5743074"/>
                  <a:ext cx="106802" cy="306385"/>
                </a:xfrm>
                <a:custGeom>
                  <a:avLst/>
                  <a:gdLst/>
                  <a:ahLst/>
                  <a:cxnLst/>
                  <a:rect l="l" t="t" r="r" b="b"/>
                  <a:pathLst>
                    <a:path w="1295" h="3715" extrusionOk="0">
                      <a:moveTo>
                        <a:pt x="401" y="1"/>
                      </a:moveTo>
                      <a:cubicBezTo>
                        <a:pt x="316" y="155"/>
                        <a:pt x="247" y="317"/>
                        <a:pt x="177" y="486"/>
                      </a:cubicBezTo>
                      <a:cubicBezTo>
                        <a:pt x="116" y="656"/>
                        <a:pt x="62" y="833"/>
                        <a:pt x="31" y="1010"/>
                      </a:cubicBezTo>
                      <a:cubicBezTo>
                        <a:pt x="0" y="1203"/>
                        <a:pt x="16" y="1395"/>
                        <a:pt x="77" y="1573"/>
                      </a:cubicBezTo>
                      <a:cubicBezTo>
                        <a:pt x="154" y="1757"/>
                        <a:pt x="293" y="1912"/>
                        <a:pt x="478" y="1996"/>
                      </a:cubicBezTo>
                      <a:cubicBezTo>
                        <a:pt x="563" y="2035"/>
                        <a:pt x="663" y="2073"/>
                        <a:pt x="725" y="2104"/>
                      </a:cubicBezTo>
                      <a:cubicBezTo>
                        <a:pt x="802" y="2135"/>
                        <a:pt x="863" y="2181"/>
                        <a:pt x="917" y="2235"/>
                      </a:cubicBezTo>
                      <a:cubicBezTo>
                        <a:pt x="1033" y="2358"/>
                        <a:pt x="1110" y="2505"/>
                        <a:pt x="1133" y="2667"/>
                      </a:cubicBezTo>
                      <a:cubicBezTo>
                        <a:pt x="1195" y="3013"/>
                        <a:pt x="1187" y="3368"/>
                        <a:pt x="1110" y="3715"/>
                      </a:cubicBezTo>
                      <a:cubicBezTo>
                        <a:pt x="1179" y="3545"/>
                        <a:pt x="1225" y="3368"/>
                        <a:pt x="1256" y="3191"/>
                      </a:cubicBezTo>
                      <a:cubicBezTo>
                        <a:pt x="1287" y="3006"/>
                        <a:pt x="1295" y="2821"/>
                        <a:pt x="1272" y="2636"/>
                      </a:cubicBezTo>
                      <a:cubicBezTo>
                        <a:pt x="1248" y="2443"/>
                        <a:pt x="1164" y="2266"/>
                        <a:pt x="1040" y="2120"/>
                      </a:cubicBezTo>
                      <a:cubicBezTo>
                        <a:pt x="971" y="2043"/>
                        <a:pt x="886" y="1989"/>
                        <a:pt x="802" y="1942"/>
                      </a:cubicBezTo>
                      <a:cubicBezTo>
                        <a:pt x="701" y="1904"/>
                        <a:pt x="632" y="1873"/>
                        <a:pt x="555" y="1842"/>
                      </a:cubicBezTo>
                      <a:cubicBezTo>
                        <a:pt x="409" y="1773"/>
                        <a:pt x="293" y="1657"/>
                        <a:pt x="231" y="1511"/>
                      </a:cubicBezTo>
                      <a:cubicBezTo>
                        <a:pt x="170" y="1357"/>
                        <a:pt x="154" y="1187"/>
                        <a:pt x="170" y="1026"/>
                      </a:cubicBezTo>
                      <a:cubicBezTo>
                        <a:pt x="201" y="687"/>
                        <a:pt x="308" y="340"/>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0"/>
                <p:cNvSpPr/>
                <p:nvPr/>
              </p:nvSpPr>
              <p:spPr>
                <a:xfrm>
                  <a:off x="-2519753" y="6059521"/>
                  <a:ext cx="82472" cy="93524"/>
                </a:xfrm>
                <a:custGeom>
                  <a:avLst/>
                  <a:gdLst/>
                  <a:ahLst/>
                  <a:cxnLst/>
                  <a:rect l="l" t="t" r="r" b="b"/>
                  <a:pathLst>
                    <a:path w="1000" h="1134" extrusionOk="0">
                      <a:moveTo>
                        <a:pt x="971" y="8"/>
                      </a:moveTo>
                      <a:cubicBezTo>
                        <a:pt x="974" y="21"/>
                        <a:pt x="976" y="28"/>
                        <a:pt x="977" y="32"/>
                      </a:cubicBezTo>
                      <a:lnTo>
                        <a:pt x="977" y="32"/>
                      </a:lnTo>
                      <a:cubicBezTo>
                        <a:pt x="976" y="27"/>
                        <a:pt x="974" y="19"/>
                        <a:pt x="971" y="8"/>
                      </a:cubicBezTo>
                      <a:close/>
                      <a:moveTo>
                        <a:pt x="898" y="69"/>
                      </a:moveTo>
                      <a:cubicBezTo>
                        <a:pt x="899" y="69"/>
                        <a:pt x="902" y="73"/>
                        <a:pt x="902" y="78"/>
                      </a:cubicBezTo>
                      <a:cubicBezTo>
                        <a:pt x="898" y="71"/>
                        <a:pt x="898" y="69"/>
                        <a:pt x="898" y="69"/>
                      </a:cubicBezTo>
                      <a:close/>
                      <a:moveTo>
                        <a:pt x="917" y="86"/>
                      </a:moveTo>
                      <a:cubicBezTo>
                        <a:pt x="917" y="86"/>
                        <a:pt x="917" y="90"/>
                        <a:pt x="918" y="93"/>
                      </a:cubicBezTo>
                      <a:lnTo>
                        <a:pt x="917" y="93"/>
                      </a:lnTo>
                      <a:cubicBezTo>
                        <a:pt x="917" y="91"/>
                        <a:pt x="917" y="88"/>
                        <a:pt x="917" y="86"/>
                      </a:cubicBezTo>
                      <a:close/>
                      <a:moveTo>
                        <a:pt x="663" y="132"/>
                      </a:moveTo>
                      <a:cubicBezTo>
                        <a:pt x="663" y="139"/>
                        <a:pt x="671" y="147"/>
                        <a:pt x="678" y="155"/>
                      </a:cubicBezTo>
                      <a:lnTo>
                        <a:pt x="663" y="132"/>
                      </a:lnTo>
                      <a:close/>
                      <a:moveTo>
                        <a:pt x="921" y="345"/>
                      </a:moveTo>
                      <a:cubicBezTo>
                        <a:pt x="922" y="351"/>
                        <a:pt x="925" y="361"/>
                        <a:pt x="925" y="371"/>
                      </a:cubicBezTo>
                      <a:cubicBezTo>
                        <a:pt x="925" y="361"/>
                        <a:pt x="924" y="353"/>
                        <a:pt x="921" y="345"/>
                      </a:cubicBezTo>
                      <a:close/>
                      <a:moveTo>
                        <a:pt x="926" y="310"/>
                      </a:moveTo>
                      <a:cubicBezTo>
                        <a:pt x="922" y="310"/>
                        <a:pt x="924" y="326"/>
                        <a:pt x="925" y="340"/>
                      </a:cubicBezTo>
                      <a:lnTo>
                        <a:pt x="925" y="340"/>
                      </a:lnTo>
                      <a:cubicBezTo>
                        <a:pt x="925" y="340"/>
                        <a:pt x="925" y="340"/>
                        <a:pt x="925" y="340"/>
                      </a:cubicBezTo>
                      <a:cubicBezTo>
                        <a:pt x="948" y="386"/>
                        <a:pt x="925" y="347"/>
                        <a:pt x="940" y="401"/>
                      </a:cubicBezTo>
                      <a:cubicBezTo>
                        <a:pt x="940" y="378"/>
                        <a:pt x="933" y="355"/>
                        <a:pt x="940" y="332"/>
                      </a:cubicBezTo>
                      <a:cubicBezTo>
                        <a:pt x="932" y="316"/>
                        <a:pt x="928" y="310"/>
                        <a:pt x="926" y="310"/>
                      </a:cubicBezTo>
                      <a:close/>
                      <a:moveTo>
                        <a:pt x="854" y="484"/>
                      </a:moveTo>
                      <a:cubicBezTo>
                        <a:pt x="855" y="484"/>
                        <a:pt x="855" y="485"/>
                        <a:pt x="855" y="486"/>
                      </a:cubicBezTo>
                      <a:cubicBezTo>
                        <a:pt x="855" y="485"/>
                        <a:pt x="855" y="485"/>
                        <a:pt x="854" y="484"/>
                      </a:cubicBezTo>
                      <a:close/>
                      <a:moveTo>
                        <a:pt x="774" y="510"/>
                      </a:moveTo>
                      <a:cubicBezTo>
                        <a:pt x="775" y="513"/>
                        <a:pt x="777" y="515"/>
                        <a:pt x="778" y="517"/>
                      </a:cubicBezTo>
                      <a:cubicBezTo>
                        <a:pt x="777" y="515"/>
                        <a:pt x="775" y="512"/>
                        <a:pt x="774" y="510"/>
                      </a:cubicBezTo>
                      <a:close/>
                      <a:moveTo>
                        <a:pt x="615" y="506"/>
                      </a:moveTo>
                      <a:cubicBezTo>
                        <a:pt x="618" y="506"/>
                        <a:pt x="627" y="509"/>
                        <a:pt x="632" y="509"/>
                      </a:cubicBezTo>
                      <a:cubicBezTo>
                        <a:pt x="632" y="516"/>
                        <a:pt x="632" y="518"/>
                        <a:pt x="631" y="518"/>
                      </a:cubicBezTo>
                      <a:cubicBezTo>
                        <a:pt x="629" y="518"/>
                        <a:pt x="626" y="514"/>
                        <a:pt x="617" y="509"/>
                      </a:cubicBezTo>
                      <a:cubicBezTo>
                        <a:pt x="614" y="507"/>
                        <a:pt x="614" y="506"/>
                        <a:pt x="615" y="506"/>
                      </a:cubicBezTo>
                      <a:close/>
                      <a:moveTo>
                        <a:pt x="748" y="532"/>
                      </a:moveTo>
                      <a:lnTo>
                        <a:pt x="748" y="532"/>
                      </a:lnTo>
                      <a:cubicBezTo>
                        <a:pt x="748" y="532"/>
                        <a:pt x="748" y="532"/>
                        <a:pt x="748" y="532"/>
                      </a:cubicBezTo>
                      <a:close/>
                      <a:moveTo>
                        <a:pt x="647" y="563"/>
                      </a:moveTo>
                      <a:lnTo>
                        <a:pt x="663" y="579"/>
                      </a:lnTo>
                      <a:lnTo>
                        <a:pt x="658" y="571"/>
                      </a:lnTo>
                      <a:lnTo>
                        <a:pt x="658" y="571"/>
                      </a:lnTo>
                      <a:lnTo>
                        <a:pt x="647" y="563"/>
                      </a:lnTo>
                      <a:close/>
                      <a:moveTo>
                        <a:pt x="624" y="629"/>
                      </a:moveTo>
                      <a:lnTo>
                        <a:pt x="640" y="656"/>
                      </a:lnTo>
                      <a:cubicBezTo>
                        <a:pt x="635" y="646"/>
                        <a:pt x="630" y="637"/>
                        <a:pt x="624" y="629"/>
                      </a:cubicBezTo>
                      <a:close/>
                      <a:moveTo>
                        <a:pt x="593" y="679"/>
                      </a:moveTo>
                      <a:lnTo>
                        <a:pt x="593" y="679"/>
                      </a:lnTo>
                      <a:cubicBezTo>
                        <a:pt x="594" y="679"/>
                        <a:pt x="594" y="679"/>
                        <a:pt x="594" y="679"/>
                      </a:cubicBezTo>
                      <a:lnTo>
                        <a:pt x="594" y="679"/>
                      </a:lnTo>
                      <a:cubicBezTo>
                        <a:pt x="594" y="679"/>
                        <a:pt x="594" y="679"/>
                        <a:pt x="594" y="679"/>
                      </a:cubicBezTo>
                      <a:cubicBezTo>
                        <a:pt x="594" y="679"/>
                        <a:pt x="593" y="679"/>
                        <a:pt x="593" y="679"/>
                      </a:cubicBezTo>
                      <a:close/>
                      <a:moveTo>
                        <a:pt x="559" y="692"/>
                      </a:moveTo>
                      <a:lnTo>
                        <a:pt x="570" y="710"/>
                      </a:lnTo>
                      <a:cubicBezTo>
                        <a:pt x="567" y="702"/>
                        <a:pt x="563" y="697"/>
                        <a:pt x="559" y="692"/>
                      </a:cubicBezTo>
                      <a:close/>
                      <a:moveTo>
                        <a:pt x="536" y="692"/>
                      </a:moveTo>
                      <a:cubicBezTo>
                        <a:pt x="538" y="692"/>
                        <a:pt x="544" y="695"/>
                        <a:pt x="555" y="702"/>
                      </a:cubicBezTo>
                      <a:cubicBezTo>
                        <a:pt x="557" y="710"/>
                        <a:pt x="557" y="716"/>
                        <a:pt x="558" y="720"/>
                      </a:cubicBezTo>
                      <a:lnTo>
                        <a:pt x="558" y="720"/>
                      </a:lnTo>
                      <a:cubicBezTo>
                        <a:pt x="544" y="706"/>
                        <a:pt x="532" y="692"/>
                        <a:pt x="536" y="692"/>
                      </a:cubicBezTo>
                      <a:close/>
                      <a:moveTo>
                        <a:pt x="586" y="733"/>
                      </a:moveTo>
                      <a:lnTo>
                        <a:pt x="586" y="733"/>
                      </a:lnTo>
                      <a:cubicBezTo>
                        <a:pt x="586" y="733"/>
                        <a:pt x="586" y="733"/>
                        <a:pt x="586" y="733"/>
                      </a:cubicBezTo>
                      <a:lnTo>
                        <a:pt x="586" y="733"/>
                      </a:lnTo>
                      <a:lnTo>
                        <a:pt x="586" y="733"/>
                      </a:lnTo>
                      <a:lnTo>
                        <a:pt x="586" y="733"/>
                      </a:lnTo>
                      <a:close/>
                      <a:moveTo>
                        <a:pt x="518" y="696"/>
                      </a:moveTo>
                      <a:cubicBezTo>
                        <a:pt x="523" y="696"/>
                        <a:pt x="543" y="713"/>
                        <a:pt x="559" y="726"/>
                      </a:cubicBezTo>
                      <a:lnTo>
                        <a:pt x="559" y="726"/>
                      </a:lnTo>
                      <a:cubicBezTo>
                        <a:pt x="559" y="730"/>
                        <a:pt x="559" y="732"/>
                        <a:pt x="559" y="733"/>
                      </a:cubicBezTo>
                      <a:lnTo>
                        <a:pt x="559" y="733"/>
                      </a:lnTo>
                      <a:cubicBezTo>
                        <a:pt x="542" y="722"/>
                        <a:pt x="524" y="710"/>
                        <a:pt x="516" y="702"/>
                      </a:cubicBezTo>
                      <a:cubicBezTo>
                        <a:pt x="515" y="698"/>
                        <a:pt x="516" y="696"/>
                        <a:pt x="518" y="696"/>
                      </a:cubicBezTo>
                      <a:close/>
                      <a:moveTo>
                        <a:pt x="411" y="747"/>
                      </a:moveTo>
                      <a:cubicBezTo>
                        <a:pt x="412" y="747"/>
                        <a:pt x="414" y="748"/>
                        <a:pt x="416" y="748"/>
                      </a:cubicBezTo>
                      <a:lnTo>
                        <a:pt x="437" y="765"/>
                      </a:lnTo>
                      <a:lnTo>
                        <a:pt x="437" y="765"/>
                      </a:lnTo>
                      <a:cubicBezTo>
                        <a:pt x="422" y="756"/>
                        <a:pt x="406" y="747"/>
                        <a:pt x="411" y="747"/>
                      </a:cubicBezTo>
                      <a:close/>
                      <a:moveTo>
                        <a:pt x="100" y="771"/>
                      </a:moveTo>
                      <a:cubicBezTo>
                        <a:pt x="106" y="771"/>
                        <a:pt x="111" y="775"/>
                        <a:pt x="111" y="775"/>
                      </a:cubicBezTo>
                      <a:cubicBezTo>
                        <a:pt x="112" y="775"/>
                        <a:pt x="111" y="774"/>
                        <a:pt x="108" y="771"/>
                      </a:cubicBezTo>
                      <a:close/>
                      <a:moveTo>
                        <a:pt x="541" y="786"/>
                      </a:moveTo>
                      <a:lnTo>
                        <a:pt x="547" y="794"/>
                      </a:lnTo>
                      <a:cubicBezTo>
                        <a:pt x="546" y="792"/>
                        <a:pt x="544" y="789"/>
                        <a:pt x="541" y="786"/>
                      </a:cubicBezTo>
                      <a:close/>
                      <a:moveTo>
                        <a:pt x="570" y="794"/>
                      </a:moveTo>
                      <a:cubicBezTo>
                        <a:pt x="570" y="795"/>
                        <a:pt x="571" y="795"/>
                        <a:pt x="571" y="795"/>
                      </a:cubicBezTo>
                      <a:cubicBezTo>
                        <a:pt x="571" y="795"/>
                        <a:pt x="571" y="795"/>
                        <a:pt x="570" y="794"/>
                      </a:cubicBezTo>
                      <a:cubicBezTo>
                        <a:pt x="570" y="794"/>
                        <a:pt x="570" y="794"/>
                        <a:pt x="570" y="794"/>
                      </a:cubicBezTo>
                      <a:close/>
                      <a:moveTo>
                        <a:pt x="436" y="829"/>
                      </a:moveTo>
                      <a:lnTo>
                        <a:pt x="436" y="829"/>
                      </a:lnTo>
                      <a:cubicBezTo>
                        <a:pt x="440" y="831"/>
                        <a:pt x="443" y="833"/>
                        <a:pt x="447" y="833"/>
                      </a:cubicBezTo>
                      <a:lnTo>
                        <a:pt x="436" y="829"/>
                      </a:lnTo>
                      <a:close/>
                      <a:moveTo>
                        <a:pt x="324" y="793"/>
                      </a:moveTo>
                      <a:cubicBezTo>
                        <a:pt x="325" y="793"/>
                        <a:pt x="328" y="794"/>
                        <a:pt x="332" y="794"/>
                      </a:cubicBezTo>
                      <a:lnTo>
                        <a:pt x="362" y="817"/>
                      </a:lnTo>
                      <a:cubicBezTo>
                        <a:pt x="372" y="817"/>
                        <a:pt x="372" y="815"/>
                        <a:pt x="371" y="813"/>
                      </a:cubicBezTo>
                      <a:lnTo>
                        <a:pt x="371" y="813"/>
                      </a:lnTo>
                      <a:cubicBezTo>
                        <a:pt x="372" y="814"/>
                        <a:pt x="374" y="815"/>
                        <a:pt x="378" y="817"/>
                      </a:cubicBezTo>
                      <a:cubicBezTo>
                        <a:pt x="421" y="834"/>
                        <a:pt x="408" y="835"/>
                        <a:pt x="411" y="842"/>
                      </a:cubicBezTo>
                      <a:lnTo>
                        <a:pt x="411" y="842"/>
                      </a:lnTo>
                      <a:cubicBezTo>
                        <a:pt x="389" y="830"/>
                        <a:pt x="423" y="845"/>
                        <a:pt x="362" y="817"/>
                      </a:cubicBezTo>
                      <a:lnTo>
                        <a:pt x="362" y="817"/>
                      </a:lnTo>
                      <a:lnTo>
                        <a:pt x="378" y="833"/>
                      </a:lnTo>
                      <a:cubicBezTo>
                        <a:pt x="364" y="826"/>
                        <a:pt x="305" y="793"/>
                        <a:pt x="324" y="793"/>
                      </a:cubicBezTo>
                      <a:close/>
                      <a:moveTo>
                        <a:pt x="117" y="893"/>
                      </a:moveTo>
                      <a:cubicBezTo>
                        <a:pt x="121" y="893"/>
                        <a:pt x="126" y="894"/>
                        <a:pt x="131" y="895"/>
                      </a:cubicBezTo>
                      <a:cubicBezTo>
                        <a:pt x="129" y="895"/>
                        <a:pt x="124" y="894"/>
                        <a:pt x="117" y="893"/>
                      </a:cubicBezTo>
                      <a:close/>
                      <a:moveTo>
                        <a:pt x="379" y="1024"/>
                      </a:moveTo>
                      <a:cubicBezTo>
                        <a:pt x="393" y="1026"/>
                        <a:pt x="409" y="1026"/>
                        <a:pt x="409" y="1026"/>
                      </a:cubicBezTo>
                      <a:cubicBezTo>
                        <a:pt x="396" y="1024"/>
                        <a:pt x="386" y="1024"/>
                        <a:pt x="379" y="1024"/>
                      </a:cubicBezTo>
                      <a:close/>
                      <a:moveTo>
                        <a:pt x="940" y="1"/>
                      </a:moveTo>
                      <a:cubicBezTo>
                        <a:pt x="940" y="24"/>
                        <a:pt x="948" y="32"/>
                        <a:pt x="940" y="32"/>
                      </a:cubicBezTo>
                      <a:lnTo>
                        <a:pt x="940" y="47"/>
                      </a:lnTo>
                      <a:cubicBezTo>
                        <a:pt x="940" y="55"/>
                        <a:pt x="948" y="62"/>
                        <a:pt x="948" y="70"/>
                      </a:cubicBezTo>
                      <a:cubicBezTo>
                        <a:pt x="956" y="109"/>
                        <a:pt x="940" y="109"/>
                        <a:pt x="948" y="132"/>
                      </a:cubicBezTo>
                      <a:cubicBezTo>
                        <a:pt x="940" y="124"/>
                        <a:pt x="948" y="109"/>
                        <a:pt x="940" y="93"/>
                      </a:cubicBezTo>
                      <a:lnTo>
                        <a:pt x="940" y="124"/>
                      </a:lnTo>
                      <a:cubicBezTo>
                        <a:pt x="925" y="86"/>
                        <a:pt x="909" y="62"/>
                        <a:pt x="917" y="39"/>
                      </a:cubicBezTo>
                      <a:lnTo>
                        <a:pt x="909" y="39"/>
                      </a:lnTo>
                      <a:cubicBezTo>
                        <a:pt x="900" y="30"/>
                        <a:pt x="893" y="23"/>
                        <a:pt x="890" y="23"/>
                      </a:cubicBezTo>
                      <a:cubicBezTo>
                        <a:pt x="887" y="23"/>
                        <a:pt x="886" y="26"/>
                        <a:pt x="886" y="32"/>
                      </a:cubicBezTo>
                      <a:cubicBezTo>
                        <a:pt x="886" y="31"/>
                        <a:pt x="885" y="31"/>
                        <a:pt x="885" y="31"/>
                      </a:cubicBezTo>
                      <a:cubicBezTo>
                        <a:pt x="882" y="31"/>
                        <a:pt x="883" y="46"/>
                        <a:pt x="884" y="53"/>
                      </a:cubicBezTo>
                      <a:lnTo>
                        <a:pt x="884" y="53"/>
                      </a:lnTo>
                      <a:lnTo>
                        <a:pt x="879" y="70"/>
                      </a:lnTo>
                      <a:lnTo>
                        <a:pt x="879" y="62"/>
                      </a:lnTo>
                      <a:cubicBezTo>
                        <a:pt x="868" y="62"/>
                        <a:pt x="868" y="93"/>
                        <a:pt x="860" y="93"/>
                      </a:cubicBezTo>
                      <a:cubicBezTo>
                        <a:pt x="856" y="93"/>
                        <a:pt x="850" y="86"/>
                        <a:pt x="840" y="62"/>
                      </a:cubicBezTo>
                      <a:cubicBezTo>
                        <a:pt x="840" y="74"/>
                        <a:pt x="840" y="81"/>
                        <a:pt x="834" y="81"/>
                      </a:cubicBezTo>
                      <a:cubicBezTo>
                        <a:pt x="832" y="81"/>
                        <a:pt x="829" y="80"/>
                        <a:pt x="825" y="78"/>
                      </a:cubicBezTo>
                      <a:lnTo>
                        <a:pt x="809" y="47"/>
                      </a:lnTo>
                      <a:cubicBezTo>
                        <a:pt x="809" y="50"/>
                        <a:pt x="808" y="51"/>
                        <a:pt x="807" y="51"/>
                      </a:cubicBezTo>
                      <a:cubicBezTo>
                        <a:pt x="804" y="51"/>
                        <a:pt x="797" y="42"/>
                        <a:pt x="794" y="42"/>
                      </a:cubicBezTo>
                      <a:cubicBezTo>
                        <a:pt x="792" y="42"/>
                        <a:pt x="791" y="45"/>
                        <a:pt x="794" y="55"/>
                      </a:cubicBezTo>
                      <a:cubicBezTo>
                        <a:pt x="780" y="24"/>
                        <a:pt x="772" y="15"/>
                        <a:pt x="767" y="15"/>
                      </a:cubicBezTo>
                      <a:cubicBezTo>
                        <a:pt x="759" y="15"/>
                        <a:pt x="758" y="40"/>
                        <a:pt x="750" y="40"/>
                      </a:cubicBezTo>
                      <a:cubicBezTo>
                        <a:pt x="749" y="40"/>
                        <a:pt x="748" y="40"/>
                        <a:pt x="748" y="39"/>
                      </a:cubicBezTo>
                      <a:lnTo>
                        <a:pt x="748" y="39"/>
                      </a:lnTo>
                      <a:lnTo>
                        <a:pt x="755" y="78"/>
                      </a:lnTo>
                      <a:cubicBezTo>
                        <a:pt x="748" y="78"/>
                        <a:pt x="748" y="93"/>
                        <a:pt x="748" y="109"/>
                      </a:cubicBezTo>
                      <a:lnTo>
                        <a:pt x="763" y="147"/>
                      </a:lnTo>
                      <a:cubicBezTo>
                        <a:pt x="763" y="155"/>
                        <a:pt x="761" y="158"/>
                        <a:pt x="758" y="158"/>
                      </a:cubicBezTo>
                      <a:cubicBezTo>
                        <a:pt x="750" y="158"/>
                        <a:pt x="734" y="139"/>
                        <a:pt x="727" y="139"/>
                      </a:cubicBezTo>
                      <a:cubicBezTo>
                        <a:pt x="726" y="139"/>
                        <a:pt x="725" y="139"/>
                        <a:pt x="724" y="139"/>
                      </a:cubicBezTo>
                      <a:cubicBezTo>
                        <a:pt x="724" y="132"/>
                        <a:pt x="723" y="128"/>
                        <a:pt x="722" y="128"/>
                      </a:cubicBezTo>
                      <a:cubicBezTo>
                        <a:pt x="721" y="128"/>
                        <a:pt x="721" y="132"/>
                        <a:pt x="724" y="139"/>
                      </a:cubicBezTo>
                      <a:cubicBezTo>
                        <a:pt x="714" y="123"/>
                        <a:pt x="709" y="117"/>
                        <a:pt x="706" y="117"/>
                      </a:cubicBezTo>
                      <a:cubicBezTo>
                        <a:pt x="697" y="117"/>
                        <a:pt x="709" y="167"/>
                        <a:pt x="699" y="167"/>
                      </a:cubicBezTo>
                      <a:cubicBezTo>
                        <a:pt x="696" y="167"/>
                        <a:pt x="692" y="164"/>
                        <a:pt x="686" y="155"/>
                      </a:cubicBezTo>
                      <a:cubicBezTo>
                        <a:pt x="686" y="159"/>
                        <a:pt x="686" y="161"/>
                        <a:pt x="685" y="161"/>
                      </a:cubicBezTo>
                      <a:cubicBezTo>
                        <a:pt x="684" y="161"/>
                        <a:pt x="682" y="159"/>
                        <a:pt x="678" y="155"/>
                      </a:cubicBezTo>
                      <a:lnTo>
                        <a:pt x="678" y="170"/>
                      </a:lnTo>
                      <a:lnTo>
                        <a:pt x="655" y="132"/>
                      </a:lnTo>
                      <a:cubicBezTo>
                        <a:pt x="654" y="129"/>
                        <a:pt x="653" y="128"/>
                        <a:pt x="653" y="128"/>
                      </a:cubicBezTo>
                      <a:lnTo>
                        <a:pt x="653" y="128"/>
                      </a:lnTo>
                      <a:cubicBezTo>
                        <a:pt x="652" y="128"/>
                        <a:pt x="665" y="159"/>
                        <a:pt x="678" y="178"/>
                      </a:cubicBezTo>
                      <a:cubicBezTo>
                        <a:pt x="678" y="182"/>
                        <a:pt x="678" y="186"/>
                        <a:pt x="679" y="190"/>
                      </a:cubicBezTo>
                      <a:lnTo>
                        <a:pt x="679" y="190"/>
                      </a:lnTo>
                      <a:cubicBezTo>
                        <a:pt x="675" y="184"/>
                        <a:pt x="673" y="182"/>
                        <a:pt x="672" y="182"/>
                      </a:cubicBezTo>
                      <a:cubicBezTo>
                        <a:pt x="669" y="182"/>
                        <a:pt x="670" y="191"/>
                        <a:pt x="668" y="191"/>
                      </a:cubicBezTo>
                      <a:cubicBezTo>
                        <a:pt x="665" y="191"/>
                        <a:pt x="660" y="185"/>
                        <a:pt x="647" y="163"/>
                      </a:cubicBezTo>
                      <a:lnTo>
                        <a:pt x="647" y="163"/>
                      </a:lnTo>
                      <a:cubicBezTo>
                        <a:pt x="662" y="198"/>
                        <a:pt x="650" y="201"/>
                        <a:pt x="671" y="248"/>
                      </a:cubicBezTo>
                      <a:lnTo>
                        <a:pt x="671" y="248"/>
                      </a:lnTo>
                      <a:cubicBezTo>
                        <a:pt x="671" y="248"/>
                        <a:pt x="671" y="247"/>
                        <a:pt x="671" y="247"/>
                      </a:cubicBezTo>
                      <a:cubicBezTo>
                        <a:pt x="671" y="247"/>
                        <a:pt x="667" y="245"/>
                        <a:pt x="664" y="245"/>
                      </a:cubicBezTo>
                      <a:cubicBezTo>
                        <a:pt x="661" y="245"/>
                        <a:pt x="659" y="247"/>
                        <a:pt x="663" y="255"/>
                      </a:cubicBezTo>
                      <a:lnTo>
                        <a:pt x="632" y="209"/>
                      </a:lnTo>
                      <a:lnTo>
                        <a:pt x="632" y="209"/>
                      </a:lnTo>
                      <a:lnTo>
                        <a:pt x="663" y="278"/>
                      </a:lnTo>
                      <a:cubicBezTo>
                        <a:pt x="640" y="255"/>
                        <a:pt x="624" y="224"/>
                        <a:pt x="617" y="201"/>
                      </a:cubicBezTo>
                      <a:lnTo>
                        <a:pt x="617" y="201"/>
                      </a:lnTo>
                      <a:cubicBezTo>
                        <a:pt x="632" y="263"/>
                        <a:pt x="617" y="224"/>
                        <a:pt x="640" y="286"/>
                      </a:cubicBezTo>
                      <a:lnTo>
                        <a:pt x="624" y="255"/>
                      </a:lnTo>
                      <a:lnTo>
                        <a:pt x="624" y="255"/>
                      </a:lnTo>
                      <a:cubicBezTo>
                        <a:pt x="624" y="255"/>
                        <a:pt x="629" y="285"/>
                        <a:pt x="627" y="285"/>
                      </a:cubicBezTo>
                      <a:cubicBezTo>
                        <a:pt x="627" y="285"/>
                        <a:pt x="626" y="283"/>
                        <a:pt x="624" y="278"/>
                      </a:cubicBezTo>
                      <a:cubicBezTo>
                        <a:pt x="611" y="260"/>
                        <a:pt x="602" y="255"/>
                        <a:pt x="592" y="255"/>
                      </a:cubicBezTo>
                      <a:cubicBezTo>
                        <a:pt x="582" y="255"/>
                        <a:pt x="573" y="261"/>
                        <a:pt x="559" y="261"/>
                      </a:cubicBezTo>
                      <a:cubicBezTo>
                        <a:pt x="550" y="261"/>
                        <a:pt x="539" y="258"/>
                        <a:pt x="524" y="247"/>
                      </a:cubicBezTo>
                      <a:lnTo>
                        <a:pt x="524" y="247"/>
                      </a:lnTo>
                      <a:cubicBezTo>
                        <a:pt x="539" y="271"/>
                        <a:pt x="543" y="278"/>
                        <a:pt x="543" y="278"/>
                      </a:cubicBezTo>
                      <a:cubicBezTo>
                        <a:pt x="541" y="278"/>
                        <a:pt x="524" y="256"/>
                        <a:pt x="522" y="256"/>
                      </a:cubicBezTo>
                      <a:cubicBezTo>
                        <a:pt x="520" y="256"/>
                        <a:pt x="523" y="262"/>
                        <a:pt x="532" y="278"/>
                      </a:cubicBezTo>
                      <a:cubicBezTo>
                        <a:pt x="516" y="263"/>
                        <a:pt x="509" y="247"/>
                        <a:pt x="501" y="232"/>
                      </a:cubicBezTo>
                      <a:cubicBezTo>
                        <a:pt x="501" y="237"/>
                        <a:pt x="499" y="239"/>
                        <a:pt x="496" y="239"/>
                      </a:cubicBezTo>
                      <a:cubicBezTo>
                        <a:pt x="492" y="239"/>
                        <a:pt x="487" y="237"/>
                        <a:pt x="484" y="237"/>
                      </a:cubicBezTo>
                      <a:cubicBezTo>
                        <a:pt x="480" y="237"/>
                        <a:pt x="479" y="242"/>
                        <a:pt x="493" y="270"/>
                      </a:cubicBezTo>
                      <a:cubicBezTo>
                        <a:pt x="478" y="247"/>
                        <a:pt x="478" y="240"/>
                        <a:pt x="470" y="224"/>
                      </a:cubicBezTo>
                      <a:lnTo>
                        <a:pt x="470" y="224"/>
                      </a:lnTo>
                      <a:cubicBezTo>
                        <a:pt x="470" y="230"/>
                        <a:pt x="475" y="242"/>
                        <a:pt x="473" y="242"/>
                      </a:cubicBezTo>
                      <a:cubicBezTo>
                        <a:pt x="473" y="242"/>
                        <a:pt x="472" y="241"/>
                        <a:pt x="470" y="240"/>
                      </a:cubicBezTo>
                      <a:cubicBezTo>
                        <a:pt x="463" y="224"/>
                        <a:pt x="455" y="217"/>
                        <a:pt x="455" y="209"/>
                      </a:cubicBezTo>
                      <a:lnTo>
                        <a:pt x="455" y="209"/>
                      </a:lnTo>
                      <a:cubicBezTo>
                        <a:pt x="447" y="217"/>
                        <a:pt x="486" y="278"/>
                        <a:pt x="524" y="340"/>
                      </a:cubicBezTo>
                      <a:cubicBezTo>
                        <a:pt x="515" y="331"/>
                        <a:pt x="510" y="327"/>
                        <a:pt x="508" y="327"/>
                      </a:cubicBezTo>
                      <a:cubicBezTo>
                        <a:pt x="504" y="327"/>
                        <a:pt x="510" y="339"/>
                        <a:pt x="524" y="363"/>
                      </a:cubicBezTo>
                      <a:cubicBezTo>
                        <a:pt x="509" y="347"/>
                        <a:pt x="493" y="324"/>
                        <a:pt x="493" y="317"/>
                      </a:cubicBezTo>
                      <a:cubicBezTo>
                        <a:pt x="493" y="311"/>
                        <a:pt x="488" y="307"/>
                        <a:pt x="483" y="307"/>
                      </a:cubicBezTo>
                      <a:cubicBezTo>
                        <a:pt x="474" y="307"/>
                        <a:pt x="466" y="318"/>
                        <a:pt x="486" y="347"/>
                      </a:cubicBezTo>
                      <a:cubicBezTo>
                        <a:pt x="483" y="345"/>
                        <a:pt x="482" y="344"/>
                        <a:pt x="481" y="344"/>
                      </a:cubicBezTo>
                      <a:cubicBezTo>
                        <a:pt x="479" y="344"/>
                        <a:pt x="480" y="350"/>
                        <a:pt x="486" y="355"/>
                      </a:cubicBezTo>
                      <a:cubicBezTo>
                        <a:pt x="489" y="359"/>
                        <a:pt x="486" y="359"/>
                        <a:pt x="481" y="359"/>
                      </a:cubicBezTo>
                      <a:cubicBezTo>
                        <a:pt x="476" y="359"/>
                        <a:pt x="470" y="359"/>
                        <a:pt x="470" y="363"/>
                      </a:cubicBezTo>
                      <a:lnTo>
                        <a:pt x="478" y="371"/>
                      </a:lnTo>
                      <a:cubicBezTo>
                        <a:pt x="495" y="394"/>
                        <a:pt x="497" y="400"/>
                        <a:pt x="494" y="400"/>
                      </a:cubicBezTo>
                      <a:cubicBezTo>
                        <a:pt x="491" y="400"/>
                        <a:pt x="482" y="393"/>
                        <a:pt x="479" y="393"/>
                      </a:cubicBezTo>
                      <a:cubicBezTo>
                        <a:pt x="478" y="393"/>
                        <a:pt x="478" y="393"/>
                        <a:pt x="478" y="394"/>
                      </a:cubicBezTo>
                      <a:lnTo>
                        <a:pt x="470" y="394"/>
                      </a:lnTo>
                      <a:cubicBezTo>
                        <a:pt x="459" y="386"/>
                        <a:pt x="454" y="384"/>
                        <a:pt x="452" y="384"/>
                      </a:cubicBezTo>
                      <a:cubicBezTo>
                        <a:pt x="446" y="384"/>
                        <a:pt x="456" y="396"/>
                        <a:pt x="450" y="396"/>
                      </a:cubicBezTo>
                      <a:cubicBezTo>
                        <a:pt x="448" y="396"/>
                        <a:pt x="443" y="393"/>
                        <a:pt x="432" y="386"/>
                      </a:cubicBezTo>
                      <a:lnTo>
                        <a:pt x="432" y="386"/>
                      </a:lnTo>
                      <a:lnTo>
                        <a:pt x="463" y="417"/>
                      </a:lnTo>
                      <a:cubicBezTo>
                        <a:pt x="477" y="435"/>
                        <a:pt x="480" y="442"/>
                        <a:pt x="478" y="442"/>
                      </a:cubicBezTo>
                      <a:cubicBezTo>
                        <a:pt x="472" y="442"/>
                        <a:pt x="438" y="411"/>
                        <a:pt x="431" y="411"/>
                      </a:cubicBezTo>
                      <a:cubicBezTo>
                        <a:pt x="430" y="411"/>
                        <a:pt x="430" y="413"/>
                        <a:pt x="432" y="417"/>
                      </a:cubicBezTo>
                      <a:lnTo>
                        <a:pt x="447" y="432"/>
                      </a:lnTo>
                      <a:cubicBezTo>
                        <a:pt x="449" y="434"/>
                        <a:pt x="449" y="435"/>
                        <a:pt x="448" y="435"/>
                      </a:cubicBezTo>
                      <a:cubicBezTo>
                        <a:pt x="443" y="435"/>
                        <a:pt x="354" y="347"/>
                        <a:pt x="347" y="347"/>
                      </a:cubicBezTo>
                      <a:cubicBezTo>
                        <a:pt x="332" y="340"/>
                        <a:pt x="339" y="332"/>
                        <a:pt x="339" y="324"/>
                      </a:cubicBezTo>
                      <a:cubicBezTo>
                        <a:pt x="333" y="321"/>
                        <a:pt x="329" y="320"/>
                        <a:pt x="327" y="320"/>
                      </a:cubicBezTo>
                      <a:cubicBezTo>
                        <a:pt x="313" y="320"/>
                        <a:pt x="370" y="373"/>
                        <a:pt x="370" y="386"/>
                      </a:cubicBezTo>
                      <a:cubicBezTo>
                        <a:pt x="347" y="363"/>
                        <a:pt x="324" y="332"/>
                        <a:pt x="316" y="332"/>
                      </a:cubicBezTo>
                      <a:cubicBezTo>
                        <a:pt x="314" y="331"/>
                        <a:pt x="313" y="330"/>
                        <a:pt x="312" y="330"/>
                      </a:cubicBezTo>
                      <a:cubicBezTo>
                        <a:pt x="304" y="330"/>
                        <a:pt x="341" y="387"/>
                        <a:pt x="330" y="387"/>
                      </a:cubicBezTo>
                      <a:cubicBezTo>
                        <a:pt x="328" y="387"/>
                        <a:pt x="324" y="385"/>
                        <a:pt x="316" y="378"/>
                      </a:cubicBezTo>
                      <a:lnTo>
                        <a:pt x="316" y="378"/>
                      </a:lnTo>
                      <a:cubicBezTo>
                        <a:pt x="332" y="394"/>
                        <a:pt x="347" y="409"/>
                        <a:pt x="355" y="425"/>
                      </a:cubicBezTo>
                      <a:cubicBezTo>
                        <a:pt x="355" y="426"/>
                        <a:pt x="354" y="427"/>
                        <a:pt x="352" y="427"/>
                      </a:cubicBezTo>
                      <a:cubicBezTo>
                        <a:pt x="343" y="427"/>
                        <a:pt x="317" y="410"/>
                        <a:pt x="311" y="410"/>
                      </a:cubicBezTo>
                      <a:cubicBezTo>
                        <a:pt x="307" y="410"/>
                        <a:pt x="309" y="415"/>
                        <a:pt x="324" y="432"/>
                      </a:cubicBezTo>
                      <a:lnTo>
                        <a:pt x="316" y="425"/>
                      </a:lnTo>
                      <a:lnTo>
                        <a:pt x="316" y="425"/>
                      </a:lnTo>
                      <a:cubicBezTo>
                        <a:pt x="316" y="448"/>
                        <a:pt x="332" y="471"/>
                        <a:pt x="347" y="486"/>
                      </a:cubicBezTo>
                      <a:cubicBezTo>
                        <a:pt x="322" y="465"/>
                        <a:pt x="310" y="458"/>
                        <a:pt x="306" y="458"/>
                      </a:cubicBezTo>
                      <a:cubicBezTo>
                        <a:pt x="295" y="458"/>
                        <a:pt x="323" y="499"/>
                        <a:pt x="315" y="499"/>
                      </a:cubicBezTo>
                      <a:cubicBezTo>
                        <a:pt x="311" y="499"/>
                        <a:pt x="301" y="492"/>
                        <a:pt x="278" y="471"/>
                      </a:cubicBezTo>
                      <a:lnTo>
                        <a:pt x="270" y="494"/>
                      </a:lnTo>
                      <a:lnTo>
                        <a:pt x="262" y="478"/>
                      </a:lnTo>
                      <a:cubicBezTo>
                        <a:pt x="247" y="478"/>
                        <a:pt x="270" y="509"/>
                        <a:pt x="293" y="532"/>
                      </a:cubicBezTo>
                      <a:cubicBezTo>
                        <a:pt x="285" y="525"/>
                        <a:pt x="278" y="525"/>
                        <a:pt x="270" y="517"/>
                      </a:cubicBezTo>
                      <a:cubicBezTo>
                        <a:pt x="239" y="517"/>
                        <a:pt x="239" y="517"/>
                        <a:pt x="285" y="563"/>
                      </a:cubicBezTo>
                      <a:lnTo>
                        <a:pt x="247" y="540"/>
                      </a:lnTo>
                      <a:lnTo>
                        <a:pt x="247" y="540"/>
                      </a:lnTo>
                      <a:cubicBezTo>
                        <a:pt x="252" y="544"/>
                        <a:pt x="251" y="545"/>
                        <a:pt x="247" y="545"/>
                      </a:cubicBezTo>
                      <a:cubicBezTo>
                        <a:pt x="241" y="545"/>
                        <a:pt x="229" y="543"/>
                        <a:pt x="219" y="543"/>
                      </a:cubicBezTo>
                      <a:cubicBezTo>
                        <a:pt x="205" y="543"/>
                        <a:pt x="195" y="546"/>
                        <a:pt x="208" y="563"/>
                      </a:cubicBezTo>
                      <a:cubicBezTo>
                        <a:pt x="208" y="563"/>
                        <a:pt x="201" y="556"/>
                        <a:pt x="193" y="556"/>
                      </a:cubicBezTo>
                      <a:cubicBezTo>
                        <a:pt x="205" y="568"/>
                        <a:pt x="197" y="570"/>
                        <a:pt x="185" y="570"/>
                      </a:cubicBezTo>
                      <a:cubicBezTo>
                        <a:pt x="178" y="570"/>
                        <a:pt x="169" y="569"/>
                        <a:pt x="161" y="569"/>
                      </a:cubicBezTo>
                      <a:cubicBezTo>
                        <a:pt x="141" y="569"/>
                        <a:pt x="131" y="575"/>
                        <a:pt x="193" y="617"/>
                      </a:cubicBezTo>
                      <a:lnTo>
                        <a:pt x="224" y="648"/>
                      </a:lnTo>
                      <a:cubicBezTo>
                        <a:pt x="225" y="647"/>
                        <a:pt x="226" y="647"/>
                        <a:pt x="228" y="647"/>
                      </a:cubicBezTo>
                      <a:cubicBezTo>
                        <a:pt x="245" y="647"/>
                        <a:pt x="280" y="687"/>
                        <a:pt x="308" y="694"/>
                      </a:cubicBezTo>
                      <a:cubicBezTo>
                        <a:pt x="308" y="695"/>
                        <a:pt x="307" y="696"/>
                        <a:pt x="306" y="696"/>
                      </a:cubicBezTo>
                      <a:cubicBezTo>
                        <a:pt x="294" y="696"/>
                        <a:pt x="254" y="678"/>
                        <a:pt x="254" y="671"/>
                      </a:cubicBezTo>
                      <a:lnTo>
                        <a:pt x="262" y="671"/>
                      </a:lnTo>
                      <a:cubicBezTo>
                        <a:pt x="237" y="654"/>
                        <a:pt x="225" y="650"/>
                        <a:pt x="217" y="650"/>
                      </a:cubicBezTo>
                      <a:cubicBezTo>
                        <a:pt x="210" y="650"/>
                        <a:pt x="207" y="655"/>
                        <a:pt x="199" y="655"/>
                      </a:cubicBezTo>
                      <a:cubicBezTo>
                        <a:pt x="194" y="655"/>
                        <a:pt x="188" y="653"/>
                        <a:pt x="177" y="648"/>
                      </a:cubicBezTo>
                      <a:cubicBezTo>
                        <a:pt x="170" y="671"/>
                        <a:pt x="116" y="679"/>
                        <a:pt x="100" y="710"/>
                      </a:cubicBezTo>
                      <a:lnTo>
                        <a:pt x="154" y="733"/>
                      </a:lnTo>
                      <a:lnTo>
                        <a:pt x="154" y="740"/>
                      </a:lnTo>
                      <a:cubicBezTo>
                        <a:pt x="139" y="740"/>
                        <a:pt x="100" y="725"/>
                        <a:pt x="108" y="717"/>
                      </a:cubicBezTo>
                      <a:cubicBezTo>
                        <a:pt x="105" y="716"/>
                        <a:pt x="102" y="716"/>
                        <a:pt x="101" y="716"/>
                      </a:cubicBezTo>
                      <a:cubicBezTo>
                        <a:pt x="89" y="716"/>
                        <a:pt x="133" y="741"/>
                        <a:pt x="147" y="748"/>
                      </a:cubicBezTo>
                      <a:cubicBezTo>
                        <a:pt x="119" y="748"/>
                        <a:pt x="84" y="716"/>
                        <a:pt x="78" y="716"/>
                      </a:cubicBezTo>
                      <a:cubicBezTo>
                        <a:pt x="78" y="716"/>
                        <a:pt x="77" y="717"/>
                        <a:pt x="77" y="717"/>
                      </a:cubicBezTo>
                      <a:lnTo>
                        <a:pt x="77" y="725"/>
                      </a:lnTo>
                      <a:lnTo>
                        <a:pt x="85" y="725"/>
                      </a:lnTo>
                      <a:cubicBezTo>
                        <a:pt x="108" y="740"/>
                        <a:pt x="131" y="748"/>
                        <a:pt x="124" y="756"/>
                      </a:cubicBezTo>
                      <a:cubicBezTo>
                        <a:pt x="108" y="748"/>
                        <a:pt x="100" y="748"/>
                        <a:pt x="85" y="740"/>
                      </a:cubicBezTo>
                      <a:lnTo>
                        <a:pt x="77" y="756"/>
                      </a:lnTo>
                      <a:lnTo>
                        <a:pt x="124" y="764"/>
                      </a:lnTo>
                      <a:cubicBezTo>
                        <a:pt x="147" y="779"/>
                        <a:pt x="116" y="779"/>
                        <a:pt x="170" y="794"/>
                      </a:cubicBezTo>
                      <a:cubicBezTo>
                        <a:pt x="155" y="790"/>
                        <a:pt x="144" y="789"/>
                        <a:pt x="136" y="789"/>
                      </a:cubicBezTo>
                      <a:cubicBezTo>
                        <a:pt x="99" y="789"/>
                        <a:pt x="126" y="825"/>
                        <a:pt x="100" y="825"/>
                      </a:cubicBezTo>
                      <a:cubicBezTo>
                        <a:pt x="131" y="841"/>
                        <a:pt x="131" y="848"/>
                        <a:pt x="124" y="856"/>
                      </a:cubicBezTo>
                      <a:cubicBezTo>
                        <a:pt x="131" y="856"/>
                        <a:pt x="185" y="871"/>
                        <a:pt x="177" y="871"/>
                      </a:cubicBezTo>
                      <a:cubicBezTo>
                        <a:pt x="140" y="861"/>
                        <a:pt x="123" y="857"/>
                        <a:pt x="113" y="857"/>
                      </a:cubicBezTo>
                      <a:cubicBezTo>
                        <a:pt x="98" y="857"/>
                        <a:pt x="100" y="865"/>
                        <a:pt x="71" y="865"/>
                      </a:cubicBezTo>
                      <a:cubicBezTo>
                        <a:pt x="64" y="865"/>
                        <a:pt x="56" y="865"/>
                        <a:pt x="46" y="864"/>
                      </a:cubicBezTo>
                      <a:lnTo>
                        <a:pt x="46" y="864"/>
                      </a:lnTo>
                      <a:cubicBezTo>
                        <a:pt x="96" y="871"/>
                        <a:pt x="61" y="884"/>
                        <a:pt x="114" y="892"/>
                      </a:cubicBezTo>
                      <a:lnTo>
                        <a:pt x="114" y="892"/>
                      </a:lnTo>
                      <a:cubicBezTo>
                        <a:pt x="99" y="890"/>
                        <a:pt x="77" y="887"/>
                        <a:pt x="62" y="887"/>
                      </a:cubicBezTo>
                      <a:cubicBezTo>
                        <a:pt x="100" y="910"/>
                        <a:pt x="23" y="918"/>
                        <a:pt x="39" y="941"/>
                      </a:cubicBezTo>
                      <a:cubicBezTo>
                        <a:pt x="54" y="941"/>
                        <a:pt x="77" y="948"/>
                        <a:pt x="93" y="956"/>
                      </a:cubicBezTo>
                      <a:lnTo>
                        <a:pt x="16" y="956"/>
                      </a:lnTo>
                      <a:cubicBezTo>
                        <a:pt x="23" y="956"/>
                        <a:pt x="108" y="972"/>
                        <a:pt x="54" y="972"/>
                      </a:cubicBezTo>
                      <a:lnTo>
                        <a:pt x="93" y="972"/>
                      </a:lnTo>
                      <a:cubicBezTo>
                        <a:pt x="46" y="987"/>
                        <a:pt x="62" y="1010"/>
                        <a:pt x="70" y="1033"/>
                      </a:cubicBezTo>
                      <a:cubicBezTo>
                        <a:pt x="70" y="1049"/>
                        <a:pt x="70" y="1072"/>
                        <a:pt x="0" y="1095"/>
                      </a:cubicBezTo>
                      <a:cubicBezTo>
                        <a:pt x="11" y="1092"/>
                        <a:pt x="17" y="1091"/>
                        <a:pt x="22" y="1091"/>
                      </a:cubicBezTo>
                      <a:cubicBezTo>
                        <a:pt x="32" y="1091"/>
                        <a:pt x="34" y="1095"/>
                        <a:pt x="39" y="1095"/>
                      </a:cubicBezTo>
                      <a:lnTo>
                        <a:pt x="93" y="1095"/>
                      </a:lnTo>
                      <a:cubicBezTo>
                        <a:pt x="77" y="1103"/>
                        <a:pt x="54" y="1103"/>
                        <a:pt x="39" y="1110"/>
                      </a:cubicBezTo>
                      <a:cubicBezTo>
                        <a:pt x="91" y="1110"/>
                        <a:pt x="43" y="1132"/>
                        <a:pt x="93" y="1133"/>
                      </a:cubicBezTo>
                      <a:lnTo>
                        <a:pt x="93" y="1133"/>
                      </a:lnTo>
                      <a:cubicBezTo>
                        <a:pt x="161" y="1132"/>
                        <a:pt x="235" y="1110"/>
                        <a:pt x="316" y="1110"/>
                      </a:cubicBezTo>
                      <a:cubicBezTo>
                        <a:pt x="239" y="1110"/>
                        <a:pt x="424" y="1095"/>
                        <a:pt x="316" y="1087"/>
                      </a:cubicBezTo>
                      <a:lnTo>
                        <a:pt x="362" y="1087"/>
                      </a:lnTo>
                      <a:cubicBezTo>
                        <a:pt x="324" y="1087"/>
                        <a:pt x="316" y="1079"/>
                        <a:pt x="332" y="1072"/>
                      </a:cubicBezTo>
                      <a:lnTo>
                        <a:pt x="347" y="1072"/>
                      </a:lnTo>
                      <a:cubicBezTo>
                        <a:pt x="339" y="1064"/>
                        <a:pt x="378" y="1056"/>
                        <a:pt x="401" y="1041"/>
                      </a:cubicBezTo>
                      <a:lnTo>
                        <a:pt x="385" y="1041"/>
                      </a:lnTo>
                      <a:cubicBezTo>
                        <a:pt x="372" y="1039"/>
                        <a:pt x="365" y="1039"/>
                        <a:pt x="361" y="1039"/>
                      </a:cubicBezTo>
                      <a:cubicBezTo>
                        <a:pt x="348" y="1039"/>
                        <a:pt x="360" y="1043"/>
                        <a:pt x="345" y="1043"/>
                      </a:cubicBezTo>
                      <a:cubicBezTo>
                        <a:pt x="340" y="1043"/>
                        <a:pt x="331" y="1043"/>
                        <a:pt x="316" y="1041"/>
                      </a:cubicBezTo>
                      <a:cubicBezTo>
                        <a:pt x="389" y="1041"/>
                        <a:pt x="337" y="1024"/>
                        <a:pt x="379" y="1024"/>
                      </a:cubicBezTo>
                      <a:cubicBezTo>
                        <a:pt x="379" y="1024"/>
                        <a:pt x="379" y="1024"/>
                        <a:pt x="379" y="1024"/>
                      </a:cubicBezTo>
                      <a:lnTo>
                        <a:pt x="379" y="1024"/>
                      </a:lnTo>
                      <a:cubicBezTo>
                        <a:pt x="370" y="1023"/>
                        <a:pt x="362" y="1021"/>
                        <a:pt x="362" y="1018"/>
                      </a:cubicBezTo>
                      <a:lnTo>
                        <a:pt x="393" y="1018"/>
                      </a:lnTo>
                      <a:lnTo>
                        <a:pt x="355" y="1010"/>
                      </a:lnTo>
                      <a:cubicBezTo>
                        <a:pt x="366" y="1006"/>
                        <a:pt x="378" y="1004"/>
                        <a:pt x="388" y="1004"/>
                      </a:cubicBezTo>
                      <a:cubicBezTo>
                        <a:pt x="399" y="1004"/>
                        <a:pt x="409" y="1006"/>
                        <a:pt x="416" y="1010"/>
                      </a:cubicBezTo>
                      <a:lnTo>
                        <a:pt x="424" y="1010"/>
                      </a:lnTo>
                      <a:cubicBezTo>
                        <a:pt x="455" y="1010"/>
                        <a:pt x="416" y="995"/>
                        <a:pt x="424" y="995"/>
                      </a:cubicBezTo>
                      <a:lnTo>
                        <a:pt x="409" y="995"/>
                      </a:lnTo>
                      <a:cubicBezTo>
                        <a:pt x="385" y="979"/>
                        <a:pt x="424" y="964"/>
                        <a:pt x="378" y="941"/>
                      </a:cubicBezTo>
                      <a:lnTo>
                        <a:pt x="355" y="941"/>
                      </a:lnTo>
                      <a:cubicBezTo>
                        <a:pt x="339" y="933"/>
                        <a:pt x="345" y="933"/>
                        <a:pt x="353" y="933"/>
                      </a:cubicBezTo>
                      <a:cubicBezTo>
                        <a:pt x="360" y="933"/>
                        <a:pt x="370" y="933"/>
                        <a:pt x="362" y="925"/>
                      </a:cubicBezTo>
                      <a:cubicBezTo>
                        <a:pt x="347" y="918"/>
                        <a:pt x="339" y="910"/>
                        <a:pt x="339" y="910"/>
                      </a:cubicBezTo>
                      <a:lnTo>
                        <a:pt x="339" y="910"/>
                      </a:lnTo>
                      <a:cubicBezTo>
                        <a:pt x="362" y="918"/>
                        <a:pt x="385" y="910"/>
                        <a:pt x="409" y="925"/>
                      </a:cubicBezTo>
                      <a:cubicBezTo>
                        <a:pt x="378" y="902"/>
                        <a:pt x="347" y="895"/>
                        <a:pt x="316" y="879"/>
                      </a:cubicBezTo>
                      <a:lnTo>
                        <a:pt x="316" y="879"/>
                      </a:lnTo>
                      <a:lnTo>
                        <a:pt x="347" y="887"/>
                      </a:lnTo>
                      <a:cubicBezTo>
                        <a:pt x="316" y="879"/>
                        <a:pt x="301" y="871"/>
                        <a:pt x="293" y="864"/>
                      </a:cubicBezTo>
                      <a:lnTo>
                        <a:pt x="293" y="864"/>
                      </a:lnTo>
                      <a:cubicBezTo>
                        <a:pt x="324" y="879"/>
                        <a:pt x="347" y="879"/>
                        <a:pt x="378" y="895"/>
                      </a:cubicBezTo>
                      <a:cubicBezTo>
                        <a:pt x="382" y="895"/>
                        <a:pt x="386" y="895"/>
                        <a:pt x="389" y="895"/>
                      </a:cubicBezTo>
                      <a:cubicBezTo>
                        <a:pt x="420" y="895"/>
                        <a:pt x="366" y="870"/>
                        <a:pt x="379" y="870"/>
                      </a:cubicBezTo>
                      <a:cubicBezTo>
                        <a:pt x="383" y="870"/>
                        <a:pt x="394" y="872"/>
                        <a:pt x="416" y="879"/>
                      </a:cubicBezTo>
                      <a:cubicBezTo>
                        <a:pt x="382" y="863"/>
                        <a:pt x="367" y="859"/>
                        <a:pt x="359" y="859"/>
                      </a:cubicBezTo>
                      <a:cubicBezTo>
                        <a:pt x="351" y="859"/>
                        <a:pt x="354" y="865"/>
                        <a:pt x="351" y="865"/>
                      </a:cubicBezTo>
                      <a:cubicBezTo>
                        <a:pt x="350" y="865"/>
                        <a:pt x="349" y="865"/>
                        <a:pt x="347" y="864"/>
                      </a:cubicBezTo>
                      <a:cubicBezTo>
                        <a:pt x="332" y="856"/>
                        <a:pt x="285" y="841"/>
                        <a:pt x="293" y="833"/>
                      </a:cubicBezTo>
                      <a:cubicBezTo>
                        <a:pt x="306" y="833"/>
                        <a:pt x="378" y="860"/>
                        <a:pt x="401" y="860"/>
                      </a:cubicBezTo>
                      <a:cubicBezTo>
                        <a:pt x="406" y="860"/>
                        <a:pt x="409" y="859"/>
                        <a:pt x="409" y="856"/>
                      </a:cubicBezTo>
                      <a:cubicBezTo>
                        <a:pt x="409" y="853"/>
                        <a:pt x="409" y="853"/>
                        <a:pt x="411" y="853"/>
                      </a:cubicBezTo>
                      <a:cubicBezTo>
                        <a:pt x="413" y="853"/>
                        <a:pt x="416" y="856"/>
                        <a:pt x="416" y="856"/>
                      </a:cubicBezTo>
                      <a:cubicBezTo>
                        <a:pt x="435" y="856"/>
                        <a:pt x="404" y="846"/>
                        <a:pt x="411" y="846"/>
                      </a:cubicBezTo>
                      <a:cubicBezTo>
                        <a:pt x="412" y="846"/>
                        <a:pt x="413" y="846"/>
                        <a:pt x="416" y="847"/>
                      </a:cubicBezTo>
                      <a:lnTo>
                        <a:pt x="416" y="847"/>
                      </a:lnTo>
                      <a:cubicBezTo>
                        <a:pt x="419" y="849"/>
                        <a:pt x="424" y="852"/>
                        <a:pt x="432" y="856"/>
                      </a:cubicBezTo>
                      <a:cubicBezTo>
                        <a:pt x="435" y="857"/>
                        <a:pt x="437" y="857"/>
                        <a:pt x="438" y="857"/>
                      </a:cubicBezTo>
                      <a:cubicBezTo>
                        <a:pt x="446" y="857"/>
                        <a:pt x="422" y="844"/>
                        <a:pt x="425" y="844"/>
                      </a:cubicBezTo>
                      <a:cubicBezTo>
                        <a:pt x="427" y="844"/>
                        <a:pt x="434" y="847"/>
                        <a:pt x="455" y="856"/>
                      </a:cubicBezTo>
                      <a:cubicBezTo>
                        <a:pt x="412" y="837"/>
                        <a:pt x="416" y="837"/>
                        <a:pt x="423" y="837"/>
                      </a:cubicBezTo>
                      <a:cubicBezTo>
                        <a:pt x="430" y="837"/>
                        <a:pt x="439" y="837"/>
                        <a:pt x="409" y="817"/>
                      </a:cubicBezTo>
                      <a:lnTo>
                        <a:pt x="409" y="817"/>
                      </a:lnTo>
                      <a:lnTo>
                        <a:pt x="436" y="829"/>
                      </a:lnTo>
                      <a:lnTo>
                        <a:pt x="436" y="829"/>
                      </a:lnTo>
                      <a:cubicBezTo>
                        <a:pt x="432" y="826"/>
                        <a:pt x="428" y="822"/>
                        <a:pt x="424" y="817"/>
                      </a:cubicBezTo>
                      <a:lnTo>
                        <a:pt x="424" y="817"/>
                      </a:lnTo>
                      <a:lnTo>
                        <a:pt x="470" y="848"/>
                      </a:lnTo>
                      <a:cubicBezTo>
                        <a:pt x="458" y="839"/>
                        <a:pt x="457" y="836"/>
                        <a:pt x="461" y="836"/>
                      </a:cubicBezTo>
                      <a:cubicBezTo>
                        <a:pt x="468" y="836"/>
                        <a:pt x="488" y="844"/>
                        <a:pt x="494" y="844"/>
                      </a:cubicBezTo>
                      <a:cubicBezTo>
                        <a:pt x="496" y="844"/>
                        <a:pt x="496" y="843"/>
                        <a:pt x="493" y="841"/>
                      </a:cubicBezTo>
                      <a:cubicBezTo>
                        <a:pt x="493" y="841"/>
                        <a:pt x="493" y="842"/>
                        <a:pt x="492" y="842"/>
                      </a:cubicBezTo>
                      <a:cubicBezTo>
                        <a:pt x="483" y="842"/>
                        <a:pt x="444" y="817"/>
                        <a:pt x="416" y="810"/>
                      </a:cubicBezTo>
                      <a:cubicBezTo>
                        <a:pt x="407" y="802"/>
                        <a:pt x="405" y="799"/>
                        <a:pt x="409" y="799"/>
                      </a:cubicBezTo>
                      <a:cubicBezTo>
                        <a:pt x="422" y="799"/>
                        <a:pt x="495" y="835"/>
                        <a:pt x="507" y="835"/>
                      </a:cubicBezTo>
                      <a:cubicBezTo>
                        <a:pt x="509" y="835"/>
                        <a:pt x="509" y="834"/>
                        <a:pt x="509" y="833"/>
                      </a:cubicBezTo>
                      <a:cubicBezTo>
                        <a:pt x="509" y="833"/>
                        <a:pt x="478" y="825"/>
                        <a:pt x="463" y="817"/>
                      </a:cubicBezTo>
                      <a:cubicBezTo>
                        <a:pt x="478" y="817"/>
                        <a:pt x="493" y="817"/>
                        <a:pt x="509" y="825"/>
                      </a:cubicBezTo>
                      <a:cubicBezTo>
                        <a:pt x="509" y="817"/>
                        <a:pt x="470" y="810"/>
                        <a:pt x="447" y="794"/>
                      </a:cubicBezTo>
                      <a:lnTo>
                        <a:pt x="447" y="794"/>
                      </a:lnTo>
                      <a:cubicBezTo>
                        <a:pt x="458" y="800"/>
                        <a:pt x="462" y="802"/>
                        <a:pt x="464" y="802"/>
                      </a:cubicBezTo>
                      <a:cubicBezTo>
                        <a:pt x="468" y="802"/>
                        <a:pt x="430" y="777"/>
                        <a:pt x="424" y="771"/>
                      </a:cubicBezTo>
                      <a:lnTo>
                        <a:pt x="424" y="771"/>
                      </a:lnTo>
                      <a:lnTo>
                        <a:pt x="455" y="787"/>
                      </a:lnTo>
                      <a:cubicBezTo>
                        <a:pt x="458" y="787"/>
                        <a:pt x="460" y="786"/>
                        <a:pt x="461" y="785"/>
                      </a:cubicBezTo>
                      <a:lnTo>
                        <a:pt x="461" y="785"/>
                      </a:lnTo>
                      <a:lnTo>
                        <a:pt x="463" y="787"/>
                      </a:lnTo>
                      <a:lnTo>
                        <a:pt x="455" y="771"/>
                      </a:lnTo>
                      <a:lnTo>
                        <a:pt x="455" y="771"/>
                      </a:lnTo>
                      <a:lnTo>
                        <a:pt x="493" y="794"/>
                      </a:lnTo>
                      <a:cubicBezTo>
                        <a:pt x="479" y="781"/>
                        <a:pt x="477" y="778"/>
                        <a:pt x="480" y="778"/>
                      </a:cubicBezTo>
                      <a:cubicBezTo>
                        <a:pt x="482" y="778"/>
                        <a:pt x="487" y="779"/>
                        <a:pt x="493" y="779"/>
                      </a:cubicBezTo>
                      <a:cubicBezTo>
                        <a:pt x="463" y="764"/>
                        <a:pt x="424" y="740"/>
                        <a:pt x="432" y="733"/>
                      </a:cubicBezTo>
                      <a:lnTo>
                        <a:pt x="432" y="733"/>
                      </a:lnTo>
                      <a:cubicBezTo>
                        <a:pt x="450" y="739"/>
                        <a:pt x="459" y="750"/>
                        <a:pt x="462" y="750"/>
                      </a:cubicBezTo>
                      <a:cubicBezTo>
                        <a:pt x="462" y="750"/>
                        <a:pt x="463" y="750"/>
                        <a:pt x="463" y="748"/>
                      </a:cubicBezTo>
                      <a:cubicBezTo>
                        <a:pt x="473" y="759"/>
                        <a:pt x="492" y="770"/>
                        <a:pt x="488" y="770"/>
                      </a:cubicBezTo>
                      <a:cubicBezTo>
                        <a:pt x="487" y="770"/>
                        <a:pt x="482" y="768"/>
                        <a:pt x="470" y="764"/>
                      </a:cubicBezTo>
                      <a:lnTo>
                        <a:pt x="470" y="764"/>
                      </a:lnTo>
                      <a:lnTo>
                        <a:pt x="509" y="787"/>
                      </a:lnTo>
                      <a:cubicBezTo>
                        <a:pt x="516" y="791"/>
                        <a:pt x="519" y="793"/>
                        <a:pt x="521" y="793"/>
                      </a:cubicBezTo>
                      <a:cubicBezTo>
                        <a:pt x="524" y="793"/>
                        <a:pt x="516" y="784"/>
                        <a:pt x="516" y="779"/>
                      </a:cubicBezTo>
                      <a:lnTo>
                        <a:pt x="509" y="779"/>
                      </a:lnTo>
                      <a:lnTo>
                        <a:pt x="463" y="740"/>
                      </a:lnTo>
                      <a:lnTo>
                        <a:pt x="463" y="740"/>
                      </a:lnTo>
                      <a:cubicBezTo>
                        <a:pt x="478" y="748"/>
                        <a:pt x="486" y="756"/>
                        <a:pt x="501" y="764"/>
                      </a:cubicBezTo>
                      <a:cubicBezTo>
                        <a:pt x="501" y="764"/>
                        <a:pt x="478" y="748"/>
                        <a:pt x="478" y="740"/>
                      </a:cubicBezTo>
                      <a:lnTo>
                        <a:pt x="478" y="740"/>
                      </a:lnTo>
                      <a:cubicBezTo>
                        <a:pt x="503" y="759"/>
                        <a:pt x="528" y="773"/>
                        <a:pt x="541" y="786"/>
                      </a:cubicBezTo>
                      <a:lnTo>
                        <a:pt x="541" y="786"/>
                      </a:lnTo>
                      <a:lnTo>
                        <a:pt x="524" y="764"/>
                      </a:lnTo>
                      <a:lnTo>
                        <a:pt x="524" y="764"/>
                      </a:lnTo>
                      <a:cubicBezTo>
                        <a:pt x="532" y="771"/>
                        <a:pt x="554" y="786"/>
                        <a:pt x="570" y="794"/>
                      </a:cubicBezTo>
                      <a:lnTo>
                        <a:pt x="570" y="794"/>
                      </a:lnTo>
                      <a:cubicBezTo>
                        <a:pt x="562" y="787"/>
                        <a:pt x="527" y="755"/>
                        <a:pt x="542" y="755"/>
                      </a:cubicBezTo>
                      <a:cubicBezTo>
                        <a:pt x="544" y="755"/>
                        <a:pt x="545" y="755"/>
                        <a:pt x="547" y="756"/>
                      </a:cubicBezTo>
                      <a:cubicBezTo>
                        <a:pt x="540" y="748"/>
                        <a:pt x="532" y="748"/>
                        <a:pt x="532" y="740"/>
                      </a:cubicBezTo>
                      <a:cubicBezTo>
                        <a:pt x="536" y="740"/>
                        <a:pt x="552" y="749"/>
                        <a:pt x="557" y="749"/>
                      </a:cubicBezTo>
                      <a:cubicBezTo>
                        <a:pt x="561" y="749"/>
                        <a:pt x="560" y="745"/>
                        <a:pt x="547" y="733"/>
                      </a:cubicBezTo>
                      <a:lnTo>
                        <a:pt x="547" y="733"/>
                      </a:lnTo>
                      <a:lnTo>
                        <a:pt x="593" y="763"/>
                      </a:lnTo>
                      <a:lnTo>
                        <a:pt x="593" y="763"/>
                      </a:lnTo>
                      <a:cubicBezTo>
                        <a:pt x="622" y="793"/>
                        <a:pt x="612" y="789"/>
                        <a:pt x="647" y="817"/>
                      </a:cubicBezTo>
                      <a:cubicBezTo>
                        <a:pt x="575" y="751"/>
                        <a:pt x="627" y="782"/>
                        <a:pt x="589" y="743"/>
                      </a:cubicBezTo>
                      <a:lnTo>
                        <a:pt x="589" y="743"/>
                      </a:lnTo>
                      <a:cubicBezTo>
                        <a:pt x="594" y="745"/>
                        <a:pt x="596" y="747"/>
                        <a:pt x="597" y="747"/>
                      </a:cubicBezTo>
                      <a:cubicBezTo>
                        <a:pt x="599" y="747"/>
                        <a:pt x="594" y="741"/>
                        <a:pt x="586" y="733"/>
                      </a:cubicBezTo>
                      <a:lnTo>
                        <a:pt x="586" y="733"/>
                      </a:lnTo>
                      <a:lnTo>
                        <a:pt x="586" y="739"/>
                      </a:lnTo>
                      <a:lnTo>
                        <a:pt x="586" y="739"/>
                      </a:lnTo>
                      <a:cubicBezTo>
                        <a:pt x="580" y="733"/>
                        <a:pt x="572" y="726"/>
                        <a:pt x="563" y="717"/>
                      </a:cubicBezTo>
                      <a:lnTo>
                        <a:pt x="563" y="717"/>
                      </a:lnTo>
                      <a:lnTo>
                        <a:pt x="586" y="733"/>
                      </a:lnTo>
                      <a:lnTo>
                        <a:pt x="586" y="733"/>
                      </a:lnTo>
                      <a:cubicBezTo>
                        <a:pt x="566" y="713"/>
                        <a:pt x="530" y="679"/>
                        <a:pt x="540" y="679"/>
                      </a:cubicBezTo>
                      <a:cubicBezTo>
                        <a:pt x="548" y="683"/>
                        <a:pt x="554" y="687"/>
                        <a:pt x="559" y="692"/>
                      </a:cubicBezTo>
                      <a:lnTo>
                        <a:pt x="559" y="692"/>
                      </a:lnTo>
                      <a:lnTo>
                        <a:pt x="555" y="687"/>
                      </a:lnTo>
                      <a:lnTo>
                        <a:pt x="555" y="687"/>
                      </a:lnTo>
                      <a:cubicBezTo>
                        <a:pt x="555" y="687"/>
                        <a:pt x="570" y="702"/>
                        <a:pt x="570" y="702"/>
                      </a:cubicBezTo>
                      <a:lnTo>
                        <a:pt x="570" y="687"/>
                      </a:lnTo>
                      <a:lnTo>
                        <a:pt x="532" y="640"/>
                      </a:lnTo>
                      <a:lnTo>
                        <a:pt x="532" y="640"/>
                      </a:lnTo>
                      <a:cubicBezTo>
                        <a:pt x="547" y="648"/>
                        <a:pt x="540" y="648"/>
                        <a:pt x="555" y="656"/>
                      </a:cubicBezTo>
                      <a:lnTo>
                        <a:pt x="540" y="633"/>
                      </a:lnTo>
                      <a:lnTo>
                        <a:pt x="540" y="633"/>
                      </a:lnTo>
                      <a:cubicBezTo>
                        <a:pt x="563" y="656"/>
                        <a:pt x="578" y="679"/>
                        <a:pt x="570" y="679"/>
                      </a:cubicBezTo>
                      <a:cubicBezTo>
                        <a:pt x="595" y="702"/>
                        <a:pt x="604" y="709"/>
                        <a:pt x="606" y="709"/>
                      </a:cubicBezTo>
                      <a:cubicBezTo>
                        <a:pt x="609" y="709"/>
                        <a:pt x="587" y="685"/>
                        <a:pt x="593" y="685"/>
                      </a:cubicBezTo>
                      <a:cubicBezTo>
                        <a:pt x="595" y="685"/>
                        <a:pt x="600" y="688"/>
                        <a:pt x="609" y="694"/>
                      </a:cubicBezTo>
                      <a:lnTo>
                        <a:pt x="617" y="710"/>
                      </a:lnTo>
                      <a:cubicBezTo>
                        <a:pt x="640" y="733"/>
                        <a:pt x="663" y="748"/>
                        <a:pt x="686" y="764"/>
                      </a:cubicBezTo>
                      <a:cubicBezTo>
                        <a:pt x="651" y="735"/>
                        <a:pt x="622" y="707"/>
                        <a:pt x="594" y="679"/>
                      </a:cubicBezTo>
                      <a:lnTo>
                        <a:pt x="594" y="679"/>
                      </a:lnTo>
                      <a:cubicBezTo>
                        <a:pt x="599" y="683"/>
                        <a:pt x="602" y="684"/>
                        <a:pt x="604" y="684"/>
                      </a:cubicBezTo>
                      <a:cubicBezTo>
                        <a:pt x="610" y="684"/>
                        <a:pt x="599" y="669"/>
                        <a:pt x="594" y="663"/>
                      </a:cubicBezTo>
                      <a:cubicBezTo>
                        <a:pt x="592" y="663"/>
                        <a:pt x="591" y="662"/>
                        <a:pt x="589" y="661"/>
                      </a:cubicBezTo>
                      <a:lnTo>
                        <a:pt x="589" y="661"/>
                      </a:lnTo>
                      <a:cubicBezTo>
                        <a:pt x="595" y="670"/>
                        <a:pt x="596" y="672"/>
                        <a:pt x="594" y="672"/>
                      </a:cubicBezTo>
                      <a:cubicBezTo>
                        <a:pt x="592" y="672"/>
                        <a:pt x="590" y="672"/>
                        <a:pt x="587" y="671"/>
                      </a:cubicBezTo>
                      <a:lnTo>
                        <a:pt x="587" y="671"/>
                      </a:lnTo>
                      <a:cubicBezTo>
                        <a:pt x="589" y="673"/>
                        <a:pt x="591" y="676"/>
                        <a:pt x="593" y="679"/>
                      </a:cubicBezTo>
                      <a:lnTo>
                        <a:pt x="593" y="679"/>
                      </a:lnTo>
                      <a:cubicBezTo>
                        <a:pt x="591" y="676"/>
                        <a:pt x="588" y="674"/>
                        <a:pt x="586" y="671"/>
                      </a:cubicBezTo>
                      <a:cubicBezTo>
                        <a:pt x="586" y="671"/>
                        <a:pt x="587" y="671"/>
                        <a:pt x="587" y="671"/>
                      </a:cubicBezTo>
                      <a:lnTo>
                        <a:pt x="587" y="671"/>
                      </a:lnTo>
                      <a:cubicBezTo>
                        <a:pt x="577" y="658"/>
                        <a:pt x="575" y="654"/>
                        <a:pt x="576" y="654"/>
                      </a:cubicBezTo>
                      <a:cubicBezTo>
                        <a:pt x="578" y="654"/>
                        <a:pt x="583" y="658"/>
                        <a:pt x="589" y="661"/>
                      </a:cubicBezTo>
                      <a:lnTo>
                        <a:pt x="589" y="661"/>
                      </a:lnTo>
                      <a:cubicBezTo>
                        <a:pt x="588" y="660"/>
                        <a:pt x="587" y="658"/>
                        <a:pt x="586" y="656"/>
                      </a:cubicBezTo>
                      <a:lnTo>
                        <a:pt x="586" y="656"/>
                      </a:lnTo>
                      <a:cubicBezTo>
                        <a:pt x="603" y="673"/>
                        <a:pt x="608" y="678"/>
                        <a:pt x="609" y="678"/>
                      </a:cubicBezTo>
                      <a:cubicBezTo>
                        <a:pt x="610" y="678"/>
                        <a:pt x="609" y="675"/>
                        <a:pt x="609" y="671"/>
                      </a:cubicBezTo>
                      <a:lnTo>
                        <a:pt x="609" y="671"/>
                      </a:lnTo>
                      <a:lnTo>
                        <a:pt x="647" y="717"/>
                      </a:lnTo>
                      <a:cubicBezTo>
                        <a:pt x="640" y="702"/>
                        <a:pt x="624" y="679"/>
                        <a:pt x="609" y="656"/>
                      </a:cubicBezTo>
                      <a:lnTo>
                        <a:pt x="609" y="656"/>
                      </a:lnTo>
                      <a:cubicBezTo>
                        <a:pt x="632" y="679"/>
                        <a:pt x="647" y="694"/>
                        <a:pt x="663" y="717"/>
                      </a:cubicBezTo>
                      <a:cubicBezTo>
                        <a:pt x="678" y="717"/>
                        <a:pt x="617" y="671"/>
                        <a:pt x="617" y="656"/>
                      </a:cubicBezTo>
                      <a:lnTo>
                        <a:pt x="617" y="656"/>
                      </a:lnTo>
                      <a:cubicBezTo>
                        <a:pt x="620" y="659"/>
                        <a:pt x="622" y="661"/>
                        <a:pt x="624" y="661"/>
                      </a:cubicBezTo>
                      <a:cubicBezTo>
                        <a:pt x="628" y="661"/>
                        <a:pt x="621" y="641"/>
                        <a:pt x="609" y="617"/>
                      </a:cubicBezTo>
                      <a:lnTo>
                        <a:pt x="609" y="617"/>
                      </a:lnTo>
                      <a:cubicBezTo>
                        <a:pt x="615" y="620"/>
                        <a:pt x="620" y="624"/>
                        <a:pt x="624" y="629"/>
                      </a:cubicBezTo>
                      <a:lnTo>
                        <a:pt x="624" y="629"/>
                      </a:lnTo>
                      <a:lnTo>
                        <a:pt x="620" y="623"/>
                      </a:lnTo>
                      <a:lnTo>
                        <a:pt x="620" y="623"/>
                      </a:lnTo>
                      <a:cubicBezTo>
                        <a:pt x="623" y="628"/>
                        <a:pt x="628" y="633"/>
                        <a:pt x="632" y="633"/>
                      </a:cubicBezTo>
                      <a:cubicBezTo>
                        <a:pt x="617" y="617"/>
                        <a:pt x="601" y="594"/>
                        <a:pt x="594" y="579"/>
                      </a:cubicBezTo>
                      <a:cubicBezTo>
                        <a:pt x="586" y="568"/>
                        <a:pt x="584" y="564"/>
                        <a:pt x="585" y="564"/>
                      </a:cubicBezTo>
                      <a:cubicBezTo>
                        <a:pt x="588" y="564"/>
                        <a:pt x="619" y="597"/>
                        <a:pt x="625" y="597"/>
                      </a:cubicBezTo>
                      <a:cubicBezTo>
                        <a:pt x="627" y="597"/>
                        <a:pt x="625" y="592"/>
                        <a:pt x="617" y="579"/>
                      </a:cubicBezTo>
                      <a:lnTo>
                        <a:pt x="617" y="579"/>
                      </a:lnTo>
                      <a:cubicBezTo>
                        <a:pt x="632" y="586"/>
                        <a:pt x="640" y="602"/>
                        <a:pt x="655" y="617"/>
                      </a:cubicBezTo>
                      <a:cubicBezTo>
                        <a:pt x="632" y="579"/>
                        <a:pt x="640" y="586"/>
                        <a:pt x="609" y="532"/>
                      </a:cubicBezTo>
                      <a:lnTo>
                        <a:pt x="609" y="532"/>
                      </a:lnTo>
                      <a:lnTo>
                        <a:pt x="640" y="563"/>
                      </a:lnTo>
                      <a:cubicBezTo>
                        <a:pt x="609" y="525"/>
                        <a:pt x="586" y="486"/>
                        <a:pt x="570" y="448"/>
                      </a:cubicBezTo>
                      <a:lnTo>
                        <a:pt x="540" y="409"/>
                      </a:lnTo>
                      <a:lnTo>
                        <a:pt x="532" y="378"/>
                      </a:lnTo>
                      <a:lnTo>
                        <a:pt x="532" y="378"/>
                      </a:lnTo>
                      <a:cubicBezTo>
                        <a:pt x="540" y="386"/>
                        <a:pt x="547" y="401"/>
                        <a:pt x="555" y="425"/>
                      </a:cubicBezTo>
                      <a:lnTo>
                        <a:pt x="555" y="409"/>
                      </a:lnTo>
                      <a:cubicBezTo>
                        <a:pt x="570" y="432"/>
                        <a:pt x="586" y="455"/>
                        <a:pt x="601" y="486"/>
                      </a:cubicBezTo>
                      <a:lnTo>
                        <a:pt x="578" y="455"/>
                      </a:lnTo>
                      <a:lnTo>
                        <a:pt x="578" y="455"/>
                      </a:lnTo>
                      <a:cubicBezTo>
                        <a:pt x="594" y="486"/>
                        <a:pt x="609" y="517"/>
                        <a:pt x="632" y="548"/>
                      </a:cubicBezTo>
                      <a:cubicBezTo>
                        <a:pt x="632" y="540"/>
                        <a:pt x="624" y="532"/>
                        <a:pt x="624" y="532"/>
                      </a:cubicBezTo>
                      <a:cubicBezTo>
                        <a:pt x="632" y="532"/>
                        <a:pt x="632" y="540"/>
                        <a:pt x="640" y="548"/>
                      </a:cubicBezTo>
                      <a:cubicBezTo>
                        <a:pt x="640" y="548"/>
                        <a:pt x="640" y="545"/>
                        <a:pt x="638" y="542"/>
                      </a:cubicBezTo>
                      <a:lnTo>
                        <a:pt x="638" y="542"/>
                      </a:lnTo>
                      <a:lnTo>
                        <a:pt x="658" y="571"/>
                      </a:lnTo>
                      <a:lnTo>
                        <a:pt x="658" y="571"/>
                      </a:lnTo>
                      <a:lnTo>
                        <a:pt x="678" y="586"/>
                      </a:lnTo>
                      <a:cubicBezTo>
                        <a:pt x="647" y="532"/>
                        <a:pt x="624" y="478"/>
                        <a:pt x="609" y="417"/>
                      </a:cubicBezTo>
                      <a:lnTo>
                        <a:pt x="609" y="417"/>
                      </a:lnTo>
                      <a:cubicBezTo>
                        <a:pt x="632" y="455"/>
                        <a:pt x="647" y="478"/>
                        <a:pt x="678" y="525"/>
                      </a:cubicBezTo>
                      <a:cubicBezTo>
                        <a:pt x="669" y="514"/>
                        <a:pt x="664" y="510"/>
                        <a:pt x="662" y="510"/>
                      </a:cubicBezTo>
                      <a:cubicBezTo>
                        <a:pt x="656" y="510"/>
                        <a:pt x="674" y="548"/>
                        <a:pt x="671" y="548"/>
                      </a:cubicBezTo>
                      <a:cubicBezTo>
                        <a:pt x="671" y="548"/>
                        <a:pt x="671" y="548"/>
                        <a:pt x="671" y="548"/>
                      </a:cubicBezTo>
                      <a:lnTo>
                        <a:pt x="671" y="548"/>
                      </a:lnTo>
                      <a:cubicBezTo>
                        <a:pt x="678" y="556"/>
                        <a:pt x="686" y="571"/>
                        <a:pt x="694" y="579"/>
                      </a:cubicBezTo>
                      <a:lnTo>
                        <a:pt x="678" y="532"/>
                      </a:lnTo>
                      <a:lnTo>
                        <a:pt x="678" y="532"/>
                      </a:lnTo>
                      <a:cubicBezTo>
                        <a:pt x="686" y="548"/>
                        <a:pt x="694" y="556"/>
                        <a:pt x="709" y="571"/>
                      </a:cubicBezTo>
                      <a:cubicBezTo>
                        <a:pt x="663" y="494"/>
                        <a:pt x="686" y="517"/>
                        <a:pt x="678" y="494"/>
                      </a:cubicBezTo>
                      <a:lnTo>
                        <a:pt x="678" y="494"/>
                      </a:lnTo>
                      <a:cubicBezTo>
                        <a:pt x="694" y="517"/>
                        <a:pt x="701" y="540"/>
                        <a:pt x="694" y="540"/>
                      </a:cubicBezTo>
                      <a:cubicBezTo>
                        <a:pt x="700" y="548"/>
                        <a:pt x="703" y="552"/>
                        <a:pt x="704" y="552"/>
                      </a:cubicBezTo>
                      <a:cubicBezTo>
                        <a:pt x="708" y="552"/>
                        <a:pt x="695" y="522"/>
                        <a:pt x="686" y="501"/>
                      </a:cubicBezTo>
                      <a:lnTo>
                        <a:pt x="686" y="501"/>
                      </a:lnTo>
                      <a:lnTo>
                        <a:pt x="686" y="502"/>
                      </a:lnTo>
                      <a:cubicBezTo>
                        <a:pt x="686" y="501"/>
                        <a:pt x="686" y="501"/>
                        <a:pt x="686" y="500"/>
                      </a:cubicBezTo>
                      <a:lnTo>
                        <a:pt x="686" y="500"/>
                      </a:lnTo>
                      <a:cubicBezTo>
                        <a:pt x="686" y="501"/>
                        <a:pt x="686" y="501"/>
                        <a:pt x="686" y="501"/>
                      </a:cubicBezTo>
                      <a:lnTo>
                        <a:pt x="686" y="501"/>
                      </a:lnTo>
                      <a:lnTo>
                        <a:pt x="686" y="494"/>
                      </a:lnTo>
                      <a:cubicBezTo>
                        <a:pt x="685" y="493"/>
                        <a:pt x="685" y="492"/>
                        <a:pt x="684" y="491"/>
                      </a:cubicBezTo>
                      <a:lnTo>
                        <a:pt x="684" y="491"/>
                      </a:lnTo>
                      <a:cubicBezTo>
                        <a:pt x="684" y="492"/>
                        <a:pt x="684" y="495"/>
                        <a:pt x="686" y="500"/>
                      </a:cubicBezTo>
                      <a:lnTo>
                        <a:pt x="686" y="500"/>
                      </a:lnTo>
                      <a:cubicBezTo>
                        <a:pt x="681" y="490"/>
                        <a:pt x="678" y="482"/>
                        <a:pt x="679" y="482"/>
                      </a:cubicBezTo>
                      <a:lnTo>
                        <a:pt x="679" y="482"/>
                      </a:lnTo>
                      <a:cubicBezTo>
                        <a:pt x="679" y="482"/>
                        <a:pt x="681" y="485"/>
                        <a:pt x="684" y="491"/>
                      </a:cubicBezTo>
                      <a:lnTo>
                        <a:pt x="684" y="491"/>
                      </a:lnTo>
                      <a:cubicBezTo>
                        <a:pt x="684" y="490"/>
                        <a:pt x="685" y="490"/>
                        <a:pt x="685" y="490"/>
                      </a:cubicBezTo>
                      <a:cubicBezTo>
                        <a:pt x="689" y="490"/>
                        <a:pt x="699" y="502"/>
                        <a:pt x="709" y="517"/>
                      </a:cubicBezTo>
                      <a:cubicBezTo>
                        <a:pt x="717" y="517"/>
                        <a:pt x="732" y="502"/>
                        <a:pt x="701" y="432"/>
                      </a:cubicBezTo>
                      <a:lnTo>
                        <a:pt x="701" y="432"/>
                      </a:lnTo>
                      <a:lnTo>
                        <a:pt x="748" y="532"/>
                      </a:lnTo>
                      <a:lnTo>
                        <a:pt x="748" y="532"/>
                      </a:lnTo>
                      <a:cubicBezTo>
                        <a:pt x="717" y="455"/>
                        <a:pt x="678" y="378"/>
                        <a:pt x="647" y="301"/>
                      </a:cubicBezTo>
                      <a:lnTo>
                        <a:pt x="647" y="301"/>
                      </a:lnTo>
                      <a:cubicBezTo>
                        <a:pt x="678" y="355"/>
                        <a:pt x="748" y="494"/>
                        <a:pt x="763" y="525"/>
                      </a:cubicBezTo>
                      <a:cubicBezTo>
                        <a:pt x="763" y="529"/>
                        <a:pt x="765" y="532"/>
                        <a:pt x="767" y="532"/>
                      </a:cubicBezTo>
                      <a:cubicBezTo>
                        <a:pt x="769" y="532"/>
                        <a:pt x="771" y="529"/>
                        <a:pt x="771" y="517"/>
                      </a:cubicBezTo>
                      <a:cubicBezTo>
                        <a:pt x="748" y="494"/>
                        <a:pt x="732" y="463"/>
                        <a:pt x="724" y="432"/>
                      </a:cubicBezTo>
                      <a:lnTo>
                        <a:pt x="724" y="432"/>
                      </a:lnTo>
                      <a:cubicBezTo>
                        <a:pt x="754" y="491"/>
                        <a:pt x="741" y="466"/>
                        <a:pt x="774" y="510"/>
                      </a:cubicBezTo>
                      <a:lnTo>
                        <a:pt x="774" y="510"/>
                      </a:lnTo>
                      <a:cubicBezTo>
                        <a:pt x="753" y="481"/>
                        <a:pt x="739" y="445"/>
                        <a:pt x="732" y="417"/>
                      </a:cubicBezTo>
                      <a:lnTo>
                        <a:pt x="732" y="417"/>
                      </a:lnTo>
                      <a:cubicBezTo>
                        <a:pt x="740" y="432"/>
                        <a:pt x="771" y="502"/>
                        <a:pt x="778" y="509"/>
                      </a:cubicBezTo>
                      <a:lnTo>
                        <a:pt x="748" y="417"/>
                      </a:lnTo>
                      <a:lnTo>
                        <a:pt x="748" y="417"/>
                      </a:lnTo>
                      <a:cubicBezTo>
                        <a:pt x="763" y="448"/>
                        <a:pt x="778" y="478"/>
                        <a:pt x="794" y="509"/>
                      </a:cubicBezTo>
                      <a:cubicBezTo>
                        <a:pt x="791" y="504"/>
                        <a:pt x="791" y="502"/>
                        <a:pt x="793" y="502"/>
                      </a:cubicBezTo>
                      <a:cubicBezTo>
                        <a:pt x="794" y="502"/>
                        <a:pt x="798" y="504"/>
                        <a:pt x="800" y="504"/>
                      </a:cubicBezTo>
                      <a:cubicBezTo>
                        <a:pt x="801" y="504"/>
                        <a:pt x="802" y="503"/>
                        <a:pt x="802" y="502"/>
                      </a:cubicBezTo>
                      <a:lnTo>
                        <a:pt x="786" y="478"/>
                      </a:lnTo>
                      <a:lnTo>
                        <a:pt x="786" y="478"/>
                      </a:lnTo>
                      <a:cubicBezTo>
                        <a:pt x="787" y="479"/>
                        <a:pt x="787" y="479"/>
                        <a:pt x="787" y="479"/>
                      </a:cubicBezTo>
                      <a:cubicBezTo>
                        <a:pt x="798" y="479"/>
                        <a:pt x="740" y="347"/>
                        <a:pt x="755" y="347"/>
                      </a:cubicBezTo>
                      <a:cubicBezTo>
                        <a:pt x="771" y="394"/>
                        <a:pt x="786" y="432"/>
                        <a:pt x="809" y="471"/>
                      </a:cubicBezTo>
                      <a:cubicBezTo>
                        <a:pt x="778" y="386"/>
                        <a:pt x="748" y="301"/>
                        <a:pt x="724" y="209"/>
                      </a:cubicBezTo>
                      <a:lnTo>
                        <a:pt x="724" y="209"/>
                      </a:lnTo>
                      <a:lnTo>
                        <a:pt x="740" y="232"/>
                      </a:lnTo>
                      <a:lnTo>
                        <a:pt x="740" y="201"/>
                      </a:lnTo>
                      <a:lnTo>
                        <a:pt x="825" y="486"/>
                      </a:lnTo>
                      <a:cubicBezTo>
                        <a:pt x="840" y="509"/>
                        <a:pt x="840" y="517"/>
                        <a:pt x="840" y="517"/>
                      </a:cubicBezTo>
                      <a:cubicBezTo>
                        <a:pt x="848" y="525"/>
                        <a:pt x="855" y="540"/>
                        <a:pt x="855" y="556"/>
                      </a:cubicBezTo>
                      <a:lnTo>
                        <a:pt x="871" y="563"/>
                      </a:lnTo>
                      <a:cubicBezTo>
                        <a:pt x="848" y="509"/>
                        <a:pt x="863" y="509"/>
                        <a:pt x="840" y="463"/>
                      </a:cubicBezTo>
                      <a:lnTo>
                        <a:pt x="840" y="463"/>
                      </a:lnTo>
                      <a:lnTo>
                        <a:pt x="848" y="525"/>
                      </a:lnTo>
                      <a:cubicBezTo>
                        <a:pt x="825" y="471"/>
                        <a:pt x="794" y="371"/>
                        <a:pt x="809" y="371"/>
                      </a:cubicBezTo>
                      <a:cubicBezTo>
                        <a:pt x="824" y="393"/>
                        <a:pt x="846" y="464"/>
                        <a:pt x="854" y="484"/>
                      </a:cubicBezTo>
                      <a:lnTo>
                        <a:pt x="854" y="484"/>
                      </a:lnTo>
                      <a:cubicBezTo>
                        <a:pt x="849" y="472"/>
                        <a:pt x="848" y="458"/>
                        <a:pt x="851" y="458"/>
                      </a:cubicBezTo>
                      <a:cubicBezTo>
                        <a:pt x="852" y="458"/>
                        <a:pt x="854" y="459"/>
                        <a:pt x="855" y="463"/>
                      </a:cubicBezTo>
                      <a:lnTo>
                        <a:pt x="863" y="494"/>
                      </a:lnTo>
                      <a:cubicBezTo>
                        <a:pt x="864" y="495"/>
                        <a:pt x="865" y="496"/>
                        <a:pt x="866" y="496"/>
                      </a:cubicBezTo>
                      <a:cubicBezTo>
                        <a:pt x="871" y="496"/>
                        <a:pt x="855" y="454"/>
                        <a:pt x="859" y="454"/>
                      </a:cubicBezTo>
                      <a:cubicBezTo>
                        <a:pt x="860" y="454"/>
                        <a:pt x="864" y="458"/>
                        <a:pt x="871" y="471"/>
                      </a:cubicBezTo>
                      <a:cubicBezTo>
                        <a:pt x="871" y="471"/>
                        <a:pt x="890" y="513"/>
                        <a:pt x="894" y="513"/>
                      </a:cubicBezTo>
                      <a:cubicBezTo>
                        <a:pt x="896" y="513"/>
                        <a:pt x="896" y="510"/>
                        <a:pt x="894" y="502"/>
                      </a:cubicBezTo>
                      <a:cubicBezTo>
                        <a:pt x="863" y="440"/>
                        <a:pt x="794" y="247"/>
                        <a:pt x="778" y="201"/>
                      </a:cubicBezTo>
                      <a:lnTo>
                        <a:pt x="778" y="201"/>
                      </a:lnTo>
                      <a:cubicBezTo>
                        <a:pt x="794" y="224"/>
                        <a:pt x="809" y="255"/>
                        <a:pt x="825" y="286"/>
                      </a:cubicBezTo>
                      <a:cubicBezTo>
                        <a:pt x="848" y="332"/>
                        <a:pt x="863" y="409"/>
                        <a:pt x="879" y="448"/>
                      </a:cubicBezTo>
                      <a:cubicBezTo>
                        <a:pt x="879" y="432"/>
                        <a:pt x="871" y="417"/>
                        <a:pt x="871" y="409"/>
                      </a:cubicBezTo>
                      <a:lnTo>
                        <a:pt x="871" y="409"/>
                      </a:lnTo>
                      <a:cubicBezTo>
                        <a:pt x="878" y="416"/>
                        <a:pt x="885" y="449"/>
                        <a:pt x="886" y="449"/>
                      </a:cubicBezTo>
                      <a:cubicBezTo>
                        <a:pt x="886" y="449"/>
                        <a:pt x="886" y="448"/>
                        <a:pt x="886" y="448"/>
                      </a:cubicBezTo>
                      <a:cubicBezTo>
                        <a:pt x="880" y="421"/>
                        <a:pt x="882" y="418"/>
                        <a:pt x="883" y="418"/>
                      </a:cubicBezTo>
                      <a:cubicBezTo>
                        <a:pt x="884" y="418"/>
                        <a:pt x="885" y="418"/>
                        <a:pt x="885" y="418"/>
                      </a:cubicBezTo>
                      <a:cubicBezTo>
                        <a:pt x="886" y="418"/>
                        <a:pt x="883" y="415"/>
                        <a:pt x="871" y="394"/>
                      </a:cubicBezTo>
                      <a:cubicBezTo>
                        <a:pt x="871" y="390"/>
                        <a:pt x="872" y="388"/>
                        <a:pt x="873" y="388"/>
                      </a:cubicBezTo>
                      <a:cubicBezTo>
                        <a:pt x="877" y="388"/>
                        <a:pt x="883" y="395"/>
                        <a:pt x="885" y="395"/>
                      </a:cubicBezTo>
                      <a:cubicBezTo>
                        <a:pt x="886" y="395"/>
                        <a:pt x="886" y="395"/>
                        <a:pt x="886" y="394"/>
                      </a:cubicBezTo>
                      <a:cubicBezTo>
                        <a:pt x="872" y="350"/>
                        <a:pt x="864" y="307"/>
                        <a:pt x="857" y="264"/>
                      </a:cubicBezTo>
                      <a:lnTo>
                        <a:pt x="857" y="264"/>
                      </a:lnTo>
                      <a:cubicBezTo>
                        <a:pt x="860" y="274"/>
                        <a:pt x="865" y="288"/>
                        <a:pt x="871" y="294"/>
                      </a:cubicBezTo>
                      <a:cubicBezTo>
                        <a:pt x="871" y="301"/>
                        <a:pt x="894" y="317"/>
                        <a:pt x="909" y="317"/>
                      </a:cubicBezTo>
                      <a:cubicBezTo>
                        <a:pt x="914" y="326"/>
                        <a:pt x="918" y="335"/>
                        <a:pt x="921" y="345"/>
                      </a:cubicBezTo>
                      <a:lnTo>
                        <a:pt x="921" y="345"/>
                      </a:lnTo>
                      <a:cubicBezTo>
                        <a:pt x="921" y="343"/>
                        <a:pt x="922" y="342"/>
                        <a:pt x="922" y="341"/>
                      </a:cubicBezTo>
                      <a:lnTo>
                        <a:pt x="922" y="341"/>
                      </a:lnTo>
                      <a:cubicBezTo>
                        <a:pt x="923" y="343"/>
                        <a:pt x="924" y="345"/>
                        <a:pt x="925" y="347"/>
                      </a:cubicBezTo>
                      <a:cubicBezTo>
                        <a:pt x="925" y="345"/>
                        <a:pt x="925" y="342"/>
                        <a:pt x="925" y="340"/>
                      </a:cubicBezTo>
                      <a:lnTo>
                        <a:pt x="925" y="340"/>
                      </a:lnTo>
                      <a:cubicBezTo>
                        <a:pt x="924" y="340"/>
                        <a:pt x="923" y="340"/>
                        <a:pt x="922" y="341"/>
                      </a:cubicBezTo>
                      <a:lnTo>
                        <a:pt x="922" y="341"/>
                      </a:lnTo>
                      <a:cubicBezTo>
                        <a:pt x="901" y="282"/>
                        <a:pt x="894" y="230"/>
                        <a:pt x="894" y="170"/>
                      </a:cubicBezTo>
                      <a:cubicBezTo>
                        <a:pt x="894" y="167"/>
                        <a:pt x="894" y="165"/>
                        <a:pt x="895" y="165"/>
                      </a:cubicBezTo>
                      <a:cubicBezTo>
                        <a:pt x="898" y="165"/>
                        <a:pt x="908" y="202"/>
                        <a:pt x="909" y="202"/>
                      </a:cubicBezTo>
                      <a:cubicBezTo>
                        <a:pt x="909" y="202"/>
                        <a:pt x="909" y="202"/>
                        <a:pt x="909" y="201"/>
                      </a:cubicBezTo>
                      <a:cubicBezTo>
                        <a:pt x="910" y="201"/>
                        <a:pt x="911" y="201"/>
                        <a:pt x="911" y="201"/>
                      </a:cubicBezTo>
                      <a:cubicBezTo>
                        <a:pt x="927" y="201"/>
                        <a:pt x="900" y="112"/>
                        <a:pt x="908" y="112"/>
                      </a:cubicBezTo>
                      <a:cubicBezTo>
                        <a:pt x="909" y="112"/>
                        <a:pt x="912" y="115"/>
                        <a:pt x="917" y="124"/>
                      </a:cubicBezTo>
                      <a:cubicBezTo>
                        <a:pt x="933" y="163"/>
                        <a:pt x="948" y="201"/>
                        <a:pt x="956" y="240"/>
                      </a:cubicBezTo>
                      <a:cubicBezTo>
                        <a:pt x="956" y="244"/>
                        <a:pt x="955" y="246"/>
                        <a:pt x="953" y="246"/>
                      </a:cubicBezTo>
                      <a:cubicBezTo>
                        <a:pt x="947" y="246"/>
                        <a:pt x="933" y="217"/>
                        <a:pt x="933" y="217"/>
                      </a:cubicBezTo>
                      <a:lnTo>
                        <a:pt x="933" y="217"/>
                      </a:lnTo>
                      <a:lnTo>
                        <a:pt x="940" y="240"/>
                      </a:lnTo>
                      <a:cubicBezTo>
                        <a:pt x="940" y="251"/>
                        <a:pt x="940" y="261"/>
                        <a:pt x="938" y="261"/>
                      </a:cubicBezTo>
                      <a:cubicBezTo>
                        <a:pt x="936" y="261"/>
                        <a:pt x="935" y="260"/>
                        <a:pt x="933" y="255"/>
                      </a:cubicBezTo>
                      <a:lnTo>
                        <a:pt x="933" y="255"/>
                      </a:lnTo>
                      <a:cubicBezTo>
                        <a:pt x="940" y="274"/>
                        <a:pt x="948" y="274"/>
                        <a:pt x="957" y="274"/>
                      </a:cubicBezTo>
                      <a:cubicBezTo>
                        <a:pt x="965" y="274"/>
                        <a:pt x="975" y="274"/>
                        <a:pt x="986" y="294"/>
                      </a:cubicBezTo>
                      <a:cubicBezTo>
                        <a:pt x="986" y="270"/>
                        <a:pt x="986" y="255"/>
                        <a:pt x="979" y="240"/>
                      </a:cubicBezTo>
                      <a:lnTo>
                        <a:pt x="979" y="247"/>
                      </a:lnTo>
                      <a:cubicBezTo>
                        <a:pt x="971" y="209"/>
                        <a:pt x="979" y="193"/>
                        <a:pt x="963" y="178"/>
                      </a:cubicBezTo>
                      <a:cubicBezTo>
                        <a:pt x="957" y="165"/>
                        <a:pt x="961" y="126"/>
                        <a:pt x="972" y="126"/>
                      </a:cubicBezTo>
                      <a:cubicBezTo>
                        <a:pt x="974" y="126"/>
                        <a:pt x="976" y="128"/>
                        <a:pt x="979" y="132"/>
                      </a:cubicBezTo>
                      <a:lnTo>
                        <a:pt x="989" y="162"/>
                      </a:lnTo>
                      <a:lnTo>
                        <a:pt x="989" y="162"/>
                      </a:lnTo>
                      <a:cubicBezTo>
                        <a:pt x="987" y="160"/>
                        <a:pt x="985" y="158"/>
                        <a:pt x="983" y="158"/>
                      </a:cubicBezTo>
                      <a:cubicBezTo>
                        <a:pt x="981" y="158"/>
                        <a:pt x="979" y="162"/>
                        <a:pt x="979" y="170"/>
                      </a:cubicBezTo>
                      <a:lnTo>
                        <a:pt x="979" y="170"/>
                      </a:lnTo>
                      <a:cubicBezTo>
                        <a:pt x="979" y="166"/>
                        <a:pt x="979" y="164"/>
                        <a:pt x="981" y="164"/>
                      </a:cubicBezTo>
                      <a:cubicBezTo>
                        <a:pt x="985" y="164"/>
                        <a:pt x="996" y="192"/>
                        <a:pt x="998" y="192"/>
                      </a:cubicBezTo>
                      <a:cubicBezTo>
                        <a:pt x="999" y="192"/>
                        <a:pt x="998" y="186"/>
                        <a:pt x="994" y="170"/>
                      </a:cubicBezTo>
                      <a:lnTo>
                        <a:pt x="986" y="132"/>
                      </a:lnTo>
                      <a:cubicBezTo>
                        <a:pt x="986" y="105"/>
                        <a:pt x="981" y="60"/>
                        <a:pt x="984" y="60"/>
                      </a:cubicBezTo>
                      <a:cubicBezTo>
                        <a:pt x="985" y="60"/>
                        <a:pt x="986" y="61"/>
                        <a:pt x="986" y="62"/>
                      </a:cubicBezTo>
                      <a:cubicBezTo>
                        <a:pt x="980" y="41"/>
                        <a:pt x="979" y="38"/>
                        <a:pt x="979" y="38"/>
                      </a:cubicBezTo>
                      <a:cubicBezTo>
                        <a:pt x="979" y="38"/>
                        <a:pt x="979" y="39"/>
                        <a:pt x="979" y="39"/>
                      </a:cubicBezTo>
                      <a:cubicBezTo>
                        <a:pt x="979" y="39"/>
                        <a:pt x="978" y="37"/>
                        <a:pt x="977" y="32"/>
                      </a:cubicBezTo>
                      <a:lnTo>
                        <a:pt x="977" y="32"/>
                      </a:lnTo>
                      <a:cubicBezTo>
                        <a:pt x="979" y="47"/>
                        <a:pt x="975" y="47"/>
                        <a:pt x="972" y="47"/>
                      </a:cubicBezTo>
                      <a:cubicBezTo>
                        <a:pt x="968" y="47"/>
                        <a:pt x="965" y="47"/>
                        <a:pt x="970" y="63"/>
                      </a:cubicBezTo>
                      <a:lnTo>
                        <a:pt x="970" y="63"/>
                      </a:lnTo>
                      <a:cubicBezTo>
                        <a:pt x="955" y="27"/>
                        <a:pt x="953" y="54"/>
                        <a:pt x="940" y="1"/>
                      </a:cubicBezTo>
                      <a:close/>
                      <a:moveTo>
                        <a:pt x="93" y="1133"/>
                      </a:moveTo>
                      <a:lnTo>
                        <a:pt x="93" y="1133"/>
                      </a:lnTo>
                      <a:cubicBezTo>
                        <a:pt x="91" y="1133"/>
                        <a:pt x="88" y="1133"/>
                        <a:pt x="85" y="1133"/>
                      </a:cubicBezTo>
                      <a:lnTo>
                        <a:pt x="100" y="1133"/>
                      </a:lnTo>
                      <a:cubicBezTo>
                        <a:pt x="98" y="1133"/>
                        <a:pt x="96" y="1133"/>
                        <a:pt x="93" y="11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8" name="Google Shape;1108;p40"/>
            <p:cNvGrpSpPr/>
            <p:nvPr/>
          </p:nvGrpSpPr>
          <p:grpSpPr>
            <a:xfrm>
              <a:off x="8385225" y="3899262"/>
              <a:ext cx="712376" cy="1145348"/>
              <a:chOff x="3048543" y="5521059"/>
              <a:chExt cx="597030" cy="959896"/>
            </a:xfrm>
          </p:grpSpPr>
          <p:sp>
            <p:nvSpPr>
              <p:cNvPr id="1109" name="Google Shape;1109;p40"/>
              <p:cNvSpPr/>
              <p:nvPr/>
            </p:nvSpPr>
            <p:spPr>
              <a:xfrm>
                <a:off x="3048802" y="5521059"/>
                <a:ext cx="596771" cy="958990"/>
              </a:xfrm>
              <a:custGeom>
                <a:avLst/>
                <a:gdLst/>
                <a:ahLst/>
                <a:cxnLst/>
                <a:rect l="l" t="t" r="r" b="b"/>
                <a:pathLst>
                  <a:path w="7236" h="11628" extrusionOk="0">
                    <a:moveTo>
                      <a:pt x="5949" y="0"/>
                    </a:moveTo>
                    <a:lnTo>
                      <a:pt x="5949" y="0"/>
                    </a:lnTo>
                    <a:cubicBezTo>
                      <a:pt x="5764" y="1056"/>
                      <a:pt x="5502" y="2096"/>
                      <a:pt x="5171" y="3113"/>
                    </a:cubicBezTo>
                    <a:cubicBezTo>
                      <a:pt x="5148" y="3183"/>
                      <a:pt x="5125" y="3260"/>
                      <a:pt x="5102" y="3329"/>
                    </a:cubicBezTo>
                    <a:cubicBezTo>
                      <a:pt x="5055" y="3190"/>
                      <a:pt x="5009" y="3052"/>
                      <a:pt x="4971" y="2921"/>
                    </a:cubicBezTo>
                    <a:cubicBezTo>
                      <a:pt x="4932" y="2782"/>
                      <a:pt x="4894" y="2620"/>
                      <a:pt x="4855" y="2474"/>
                    </a:cubicBezTo>
                    <a:cubicBezTo>
                      <a:pt x="4824" y="2327"/>
                      <a:pt x="4801" y="2181"/>
                      <a:pt x="4786" y="2027"/>
                    </a:cubicBezTo>
                    <a:cubicBezTo>
                      <a:pt x="4763" y="1880"/>
                      <a:pt x="4763" y="1726"/>
                      <a:pt x="4747" y="1565"/>
                    </a:cubicBezTo>
                    <a:cubicBezTo>
                      <a:pt x="4685" y="1719"/>
                      <a:pt x="4655" y="1873"/>
                      <a:pt x="4647" y="2035"/>
                    </a:cubicBezTo>
                    <a:cubicBezTo>
                      <a:pt x="4639" y="2196"/>
                      <a:pt x="4647" y="2358"/>
                      <a:pt x="4685" y="2512"/>
                    </a:cubicBezTo>
                    <a:cubicBezTo>
                      <a:pt x="4716" y="2674"/>
                      <a:pt x="4770" y="2828"/>
                      <a:pt x="4840" y="2967"/>
                    </a:cubicBezTo>
                    <a:cubicBezTo>
                      <a:pt x="4909" y="3105"/>
                      <a:pt x="4994" y="3236"/>
                      <a:pt x="5094" y="3344"/>
                    </a:cubicBezTo>
                    <a:cubicBezTo>
                      <a:pt x="4786" y="4277"/>
                      <a:pt x="4377" y="5178"/>
                      <a:pt x="3876" y="6018"/>
                    </a:cubicBezTo>
                    <a:cubicBezTo>
                      <a:pt x="3738" y="6241"/>
                      <a:pt x="3584" y="6457"/>
                      <a:pt x="3422" y="6665"/>
                    </a:cubicBezTo>
                    <a:cubicBezTo>
                      <a:pt x="3260" y="6873"/>
                      <a:pt x="3083" y="7073"/>
                      <a:pt x="2906" y="7282"/>
                    </a:cubicBezTo>
                    <a:cubicBezTo>
                      <a:pt x="2597" y="7651"/>
                      <a:pt x="2305" y="8037"/>
                      <a:pt x="2035" y="8437"/>
                    </a:cubicBezTo>
                    <a:cubicBezTo>
                      <a:pt x="1997" y="8337"/>
                      <a:pt x="1950" y="8237"/>
                      <a:pt x="1912" y="8137"/>
                    </a:cubicBezTo>
                    <a:lnTo>
                      <a:pt x="1835" y="7944"/>
                    </a:lnTo>
                    <a:cubicBezTo>
                      <a:pt x="1804" y="7875"/>
                      <a:pt x="1788" y="7805"/>
                      <a:pt x="1765" y="7744"/>
                    </a:cubicBezTo>
                    <a:lnTo>
                      <a:pt x="1627" y="7359"/>
                    </a:lnTo>
                    <a:cubicBezTo>
                      <a:pt x="1704" y="7305"/>
                      <a:pt x="1773" y="7243"/>
                      <a:pt x="1827" y="7166"/>
                    </a:cubicBezTo>
                    <a:cubicBezTo>
                      <a:pt x="1904" y="7066"/>
                      <a:pt x="1966" y="6958"/>
                      <a:pt x="2020" y="6842"/>
                    </a:cubicBezTo>
                    <a:cubicBezTo>
                      <a:pt x="2127" y="6619"/>
                      <a:pt x="2220" y="6380"/>
                      <a:pt x="2297" y="6141"/>
                    </a:cubicBezTo>
                    <a:cubicBezTo>
                      <a:pt x="2366" y="5902"/>
                      <a:pt x="2428" y="5663"/>
                      <a:pt x="2474" y="5417"/>
                    </a:cubicBezTo>
                    <a:cubicBezTo>
                      <a:pt x="2520" y="5170"/>
                      <a:pt x="2551" y="4924"/>
                      <a:pt x="2567" y="4677"/>
                    </a:cubicBezTo>
                    <a:lnTo>
                      <a:pt x="2567" y="4677"/>
                    </a:lnTo>
                    <a:cubicBezTo>
                      <a:pt x="2482" y="4908"/>
                      <a:pt x="2413" y="5147"/>
                      <a:pt x="2343" y="5386"/>
                    </a:cubicBezTo>
                    <a:cubicBezTo>
                      <a:pt x="2274" y="5617"/>
                      <a:pt x="2205" y="5856"/>
                      <a:pt x="2127" y="6087"/>
                    </a:cubicBezTo>
                    <a:cubicBezTo>
                      <a:pt x="2127" y="6095"/>
                      <a:pt x="2127" y="6103"/>
                      <a:pt x="2120" y="6110"/>
                    </a:cubicBezTo>
                    <a:lnTo>
                      <a:pt x="2043" y="5548"/>
                    </a:lnTo>
                    <a:lnTo>
                      <a:pt x="1989" y="5209"/>
                    </a:lnTo>
                    <a:cubicBezTo>
                      <a:pt x="1973" y="5101"/>
                      <a:pt x="1958" y="4985"/>
                      <a:pt x="1927" y="4862"/>
                    </a:cubicBezTo>
                    <a:cubicBezTo>
                      <a:pt x="1881" y="4978"/>
                      <a:pt x="1858" y="5101"/>
                      <a:pt x="1850" y="5217"/>
                    </a:cubicBezTo>
                    <a:cubicBezTo>
                      <a:pt x="1842" y="5340"/>
                      <a:pt x="1850" y="5455"/>
                      <a:pt x="1866" y="5579"/>
                    </a:cubicBezTo>
                    <a:cubicBezTo>
                      <a:pt x="1881" y="5694"/>
                      <a:pt x="1912" y="5810"/>
                      <a:pt x="1958" y="5925"/>
                    </a:cubicBezTo>
                    <a:cubicBezTo>
                      <a:pt x="1989" y="6018"/>
                      <a:pt x="2043" y="6110"/>
                      <a:pt x="2097" y="6187"/>
                    </a:cubicBezTo>
                    <a:cubicBezTo>
                      <a:pt x="2035" y="6388"/>
                      <a:pt x="1973" y="6588"/>
                      <a:pt x="1904" y="6788"/>
                    </a:cubicBezTo>
                    <a:cubicBezTo>
                      <a:pt x="1858" y="6896"/>
                      <a:pt x="1812" y="7012"/>
                      <a:pt x="1758" y="7120"/>
                    </a:cubicBezTo>
                    <a:cubicBezTo>
                      <a:pt x="1719" y="7197"/>
                      <a:pt x="1673" y="7266"/>
                      <a:pt x="1619" y="7328"/>
                    </a:cubicBezTo>
                    <a:lnTo>
                      <a:pt x="1503" y="6942"/>
                    </a:lnTo>
                    <a:cubicBezTo>
                      <a:pt x="1349" y="6403"/>
                      <a:pt x="1241" y="5864"/>
                      <a:pt x="1164" y="5309"/>
                    </a:cubicBezTo>
                    <a:cubicBezTo>
                      <a:pt x="1110" y="4947"/>
                      <a:pt x="1080" y="4585"/>
                      <a:pt x="1057" y="4223"/>
                    </a:cubicBezTo>
                    <a:cubicBezTo>
                      <a:pt x="1103" y="4200"/>
                      <a:pt x="1134" y="4176"/>
                      <a:pt x="1172" y="4153"/>
                    </a:cubicBezTo>
                    <a:cubicBezTo>
                      <a:pt x="1241" y="4092"/>
                      <a:pt x="1311" y="4022"/>
                      <a:pt x="1365" y="3945"/>
                    </a:cubicBezTo>
                    <a:cubicBezTo>
                      <a:pt x="1465" y="3799"/>
                      <a:pt x="1542" y="3637"/>
                      <a:pt x="1604" y="3460"/>
                    </a:cubicBezTo>
                    <a:cubicBezTo>
                      <a:pt x="1657" y="3290"/>
                      <a:pt x="1696" y="3113"/>
                      <a:pt x="1727" y="2936"/>
                    </a:cubicBezTo>
                    <a:cubicBezTo>
                      <a:pt x="1750" y="2759"/>
                      <a:pt x="1758" y="2582"/>
                      <a:pt x="1742" y="2404"/>
                    </a:cubicBezTo>
                    <a:lnTo>
                      <a:pt x="1742" y="2404"/>
                    </a:lnTo>
                    <a:cubicBezTo>
                      <a:pt x="1634" y="2743"/>
                      <a:pt x="1550" y="3082"/>
                      <a:pt x="1434" y="3406"/>
                    </a:cubicBezTo>
                    <a:cubicBezTo>
                      <a:pt x="1380" y="3568"/>
                      <a:pt x="1318" y="3722"/>
                      <a:pt x="1241" y="3876"/>
                    </a:cubicBezTo>
                    <a:cubicBezTo>
                      <a:pt x="1195" y="3976"/>
                      <a:pt x="1126" y="4076"/>
                      <a:pt x="1049" y="4161"/>
                    </a:cubicBezTo>
                    <a:cubicBezTo>
                      <a:pt x="1041" y="3984"/>
                      <a:pt x="1033" y="3814"/>
                      <a:pt x="1033" y="3645"/>
                    </a:cubicBezTo>
                    <a:cubicBezTo>
                      <a:pt x="1033" y="3367"/>
                      <a:pt x="1033" y="3090"/>
                      <a:pt x="1041" y="2813"/>
                    </a:cubicBezTo>
                    <a:cubicBezTo>
                      <a:pt x="1041" y="2674"/>
                      <a:pt x="1057" y="2528"/>
                      <a:pt x="1064" y="2389"/>
                    </a:cubicBezTo>
                    <a:cubicBezTo>
                      <a:pt x="1072" y="2250"/>
                      <a:pt x="1080" y="2112"/>
                      <a:pt x="1080" y="1973"/>
                    </a:cubicBezTo>
                    <a:lnTo>
                      <a:pt x="1080" y="1973"/>
                    </a:lnTo>
                    <a:cubicBezTo>
                      <a:pt x="1041" y="2250"/>
                      <a:pt x="987" y="2528"/>
                      <a:pt x="956" y="2805"/>
                    </a:cubicBezTo>
                    <a:cubicBezTo>
                      <a:pt x="933" y="2990"/>
                      <a:pt x="918" y="3183"/>
                      <a:pt x="910" y="3367"/>
                    </a:cubicBezTo>
                    <a:cubicBezTo>
                      <a:pt x="818" y="3275"/>
                      <a:pt x="725" y="3175"/>
                      <a:pt x="648" y="3082"/>
                    </a:cubicBezTo>
                    <a:cubicBezTo>
                      <a:pt x="594" y="3013"/>
                      <a:pt x="540" y="2951"/>
                      <a:pt x="486" y="2874"/>
                    </a:cubicBezTo>
                    <a:cubicBezTo>
                      <a:pt x="440" y="2805"/>
                      <a:pt x="394" y="2728"/>
                      <a:pt x="332" y="2651"/>
                    </a:cubicBezTo>
                    <a:lnTo>
                      <a:pt x="332" y="2651"/>
                    </a:lnTo>
                    <a:cubicBezTo>
                      <a:pt x="317" y="2844"/>
                      <a:pt x="378" y="3044"/>
                      <a:pt x="509" y="3190"/>
                    </a:cubicBezTo>
                    <a:cubicBezTo>
                      <a:pt x="571" y="3267"/>
                      <a:pt x="648" y="3337"/>
                      <a:pt x="733" y="3383"/>
                    </a:cubicBezTo>
                    <a:cubicBezTo>
                      <a:pt x="787" y="3414"/>
                      <a:pt x="848" y="3437"/>
                      <a:pt x="902" y="3460"/>
                    </a:cubicBezTo>
                    <a:cubicBezTo>
                      <a:pt x="902" y="3522"/>
                      <a:pt x="895" y="3583"/>
                      <a:pt x="895" y="3653"/>
                    </a:cubicBezTo>
                    <a:cubicBezTo>
                      <a:pt x="879" y="4215"/>
                      <a:pt x="910" y="4777"/>
                      <a:pt x="987" y="5340"/>
                    </a:cubicBezTo>
                    <a:cubicBezTo>
                      <a:pt x="1010" y="5479"/>
                      <a:pt x="1026" y="5617"/>
                      <a:pt x="1049" y="5756"/>
                    </a:cubicBezTo>
                    <a:lnTo>
                      <a:pt x="1141" y="6172"/>
                    </a:lnTo>
                    <a:cubicBezTo>
                      <a:pt x="1141" y="6195"/>
                      <a:pt x="1149" y="6218"/>
                      <a:pt x="1157" y="6249"/>
                    </a:cubicBezTo>
                    <a:cubicBezTo>
                      <a:pt x="1018" y="6211"/>
                      <a:pt x="879" y="6141"/>
                      <a:pt x="756" y="6064"/>
                    </a:cubicBezTo>
                    <a:cubicBezTo>
                      <a:pt x="633" y="5972"/>
                      <a:pt x="525" y="5872"/>
                      <a:pt x="432" y="5748"/>
                    </a:cubicBezTo>
                    <a:lnTo>
                      <a:pt x="371" y="5656"/>
                    </a:lnTo>
                    <a:lnTo>
                      <a:pt x="309" y="5556"/>
                    </a:lnTo>
                    <a:cubicBezTo>
                      <a:pt x="263" y="5494"/>
                      <a:pt x="240" y="5425"/>
                      <a:pt x="194" y="5355"/>
                    </a:cubicBezTo>
                    <a:cubicBezTo>
                      <a:pt x="155" y="5286"/>
                      <a:pt x="132" y="5209"/>
                      <a:pt x="101" y="5140"/>
                    </a:cubicBezTo>
                    <a:cubicBezTo>
                      <a:pt x="70" y="5070"/>
                      <a:pt x="39" y="4993"/>
                      <a:pt x="1" y="4916"/>
                    </a:cubicBezTo>
                    <a:lnTo>
                      <a:pt x="1" y="4916"/>
                    </a:lnTo>
                    <a:cubicBezTo>
                      <a:pt x="1" y="5001"/>
                      <a:pt x="9" y="5078"/>
                      <a:pt x="16" y="5163"/>
                    </a:cubicBezTo>
                    <a:cubicBezTo>
                      <a:pt x="24" y="5247"/>
                      <a:pt x="47" y="5324"/>
                      <a:pt x="70" y="5402"/>
                    </a:cubicBezTo>
                    <a:cubicBezTo>
                      <a:pt x="86" y="5448"/>
                      <a:pt x="93" y="5486"/>
                      <a:pt x="109" y="5525"/>
                    </a:cubicBezTo>
                    <a:cubicBezTo>
                      <a:pt x="124" y="5563"/>
                      <a:pt x="140" y="5602"/>
                      <a:pt x="163" y="5640"/>
                    </a:cubicBezTo>
                    <a:lnTo>
                      <a:pt x="224" y="5748"/>
                    </a:lnTo>
                    <a:lnTo>
                      <a:pt x="294" y="5856"/>
                    </a:lnTo>
                    <a:cubicBezTo>
                      <a:pt x="402" y="5987"/>
                      <a:pt x="540" y="6103"/>
                      <a:pt x="694" y="6180"/>
                    </a:cubicBezTo>
                    <a:cubicBezTo>
                      <a:pt x="806" y="6235"/>
                      <a:pt x="937" y="6261"/>
                      <a:pt x="1069" y="6261"/>
                    </a:cubicBezTo>
                    <a:cubicBezTo>
                      <a:pt x="1101" y="6261"/>
                      <a:pt x="1133" y="6260"/>
                      <a:pt x="1164" y="6257"/>
                    </a:cubicBezTo>
                    <a:cubicBezTo>
                      <a:pt x="1187" y="6365"/>
                      <a:pt x="1218" y="6472"/>
                      <a:pt x="1249" y="6580"/>
                    </a:cubicBezTo>
                    <a:lnTo>
                      <a:pt x="1303" y="6781"/>
                    </a:lnTo>
                    <a:lnTo>
                      <a:pt x="1372" y="6981"/>
                    </a:lnTo>
                    <a:cubicBezTo>
                      <a:pt x="1542" y="7490"/>
                      <a:pt x="1758" y="7975"/>
                      <a:pt x="2027" y="8445"/>
                    </a:cubicBezTo>
                    <a:cubicBezTo>
                      <a:pt x="1997" y="8483"/>
                      <a:pt x="1966" y="8522"/>
                      <a:pt x="1943" y="8568"/>
                    </a:cubicBezTo>
                    <a:cubicBezTo>
                      <a:pt x="1866" y="8684"/>
                      <a:pt x="1796" y="8792"/>
                      <a:pt x="1727" y="8915"/>
                    </a:cubicBezTo>
                    <a:lnTo>
                      <a:pt x="1634" y="9092"/>
                    </a:lnTo>
                    <a:cubicBezTo>
                      <a:pt x="1604" y="9154"/>
                      <a:pt x="1573" y="9215"/>
                      <a:pt x="1542" y="9277"/>
                    </a:cubicBezTo>
                    <a:cubicBezTo>
                      <a:pt x="1419" y="9516"/>
                      <a:pt x="1326" y="9770"/>
                      <a:pt x="1249" y="10032"/>
                    </a:cubicBezTo>
                    <a:cubicBezTo>
                      <a:pt x="1172" y="10286"/>
                      <a:pt x="1118" y="10556"/>
                      <a:pt x="1087" y="10818"/>
                    </a:cubicBezTo>
                    <a:cubicBezTo>
                      <a:pt x="1057" y="11088"/>
                      <a:pt x="1041" y="11357"/>
                      <a:pt x="1026" y="11627"/>
                    </a:cubicBezTo>
                    <a:cubicBezTo>
                      <a:pt x="1103" y="11095"/>
                      <a:pt x="1164" y="10556"/>
                      <a:pt x="1342" y="10055"/>
                    </a:cubicBezTo>
                    <a:cubicBezTo>
                      <a:pt x="1403" y="9870"/>
                      <a:pt x="1480" y="9685"/>
                      <a:pt x="1565" y="9508"/>
                    </a:cubicBezTo>
                    <a:cubicBezTo>
                      <a:pt x="1737" y="9529"/>
                      <a:pt x="1910" y="9539"/>
                      <a:pt x="2083" y="9539"/>
                    </a:cubicBezTo>
                    <a:cubicBezTo>
                      <a:pt x="2421" y="9539"/>
                      <a:pt x="2759" y="9500"/>
                      <a:pt x="3091" y="9423"/>
                    </a:cubicBezTo>
                    <a:cubicBezTo>
                      <a:pt x="3383" y="9362"/>
                      <a:pt x="3668" y="9269"/>
                      <a:pt x="3946" y="9154"/>
                    </a:cubicBezTo>
                    <a:cubicBezTo>
                      <a:pt x="4000" y="9208"/>
                      <a:pt x="4054" y="9262"/>
                      <a:pt x="4115" y="9308"/>
                    </a:cubicBezTo>
                    <a:cubicBezTo>
                      <a:pt x="4200" y="9362"/>
                      <a:pt x="4285" y="9400"/>
                      <a:pt x="4377" y="9431"/>
                    </a:cubicBezTo>
                    <a:cubicBezTo>
                      <a:pt x="4512" y="9469"/>
                      <a:pt x="4647" y="9488"/>
                      <a:pt x="4782" y="9488"/>
                    </a:cubicBezTo>
                    <a:cubicBezTo>
                      <a:pt x="4840" y="9488"/>
                      <a:pt x="4897" y="9484"/>
                      <a:pt x="4955" y="9477"/>
                    </a:cubicBezTo>
                    <a:cubicBezTo>
                      <a:pt x="5148" y="9454"/>
                      <a:pt x="5333" y="9400"/>
                      <a:pt x="5510" y="9331"/>
                    </a:cubicBezTo>
                    <a:cubicBezTo>
                      <a:pt x="5679" y="9254"/>
                      <a:pt x="5841" y="9161"/>
                      <a:pt x="5988" y="9038"/>
                    </a:cubicBezTo>
                    <a:lnTo>
                      <a:pt x="5988" y="9038"/>
                    </a:lnTo>
                    <a:cubicBezTo>
                      <a:pt x="5810" y="9100"/>
                      <a:pt x="5633" y="9154"/>
                      <a:pt x="5464" y="9200"/>
                    </a:cubicBezTo>
                    <a:cubicBezTo>
                      <a:pt x="5286" y="9246"/>
                      <a:pt x="5109" y="9277"/>
                      <a:pt x="4932" y="9300"/>
                    </a:cubicBezTo>
                    <a:cubicBezTo>
                      <a:pt x="4847" y="9312"/>
                      <a:pt x="4761" y="9318"/>
                      <a:pt x="4673" y="9318"/>
                    </a:cubicBezTo>
                    <a:cubicBezTo>
                      <a:pt x="4585" y="9318"/>
                      <a:pt x="4497" y="9312"/>
                      <a:pt x="4408" y="9300"/>
                    </a:cubicBezTo>
                    <a:cubicBezTo>
                      <a:pt x="4323" y="9285"/>
                      <a:pt x="4239" y="9262"/>
                      <a:pt x="4154" y="9231"/>
                    </a:cubicBezTo>
                    <a:cubicBezTo>
                      <a:pt x="4092" y="9208"/>
                      <a:pt x="4031" y="9177"/>
                      <a:pt x="3969" y="9146"/>
                    </a:cubicBezTo>
                    <a:cubicBezTo>
                      <a:pt x="4192" y="9054"/>
                      <a:pt x="4416" y="8946"/>
                      <a:pt x="4632" y="8822"/>
                    </a:cubicBezTo>
                    <a:cubicBezTo>
                      <a:pt x="5109" y="8553"/>
                      <a:pt x="5556" y="8221"/>
                      <a:pt x="5957" y="7844"/>
                    </a:cubicBezTo>
                    <a:cubicBezTo>
                      <a:pt x="6149" y="7659"/>
                      <a:pt x="6334" y="7466"/>
                      <a:pt x="6512" y="7266"/>
                    </a:cubicBezTo>
                    <a:cubicBezTo>
                      <a:pt x="6527" y="7274"/>
                      <a:pt x="6550" y="7282"/>
                      <a:pt x="6565" y="7297"/>
                    </a:cubicBezTo>
                    <a:cubicBezTo>
                      <a:pt x="6604" y="7305"/>
                      <a:pt x="6643" y="7320"/>
                      <a:pt x="6681" y="7328"/>
                    </a:cubicBezTo>
                    <a:cubicBezTo>
                      <a:pt x="6720" y="7335"/>
                      <a:pt x="6758" y="7339"/>
                      <a:pt x="6797" y="7339"/>
                    </a:cubicBezTo>
                    <a:cubicBezTo>
                      <a:pt x="6835" y="7339"/>
                      <a:pt x="6874" y="7335"/>
                      <a:pt x="6912" y="7328"/>
                    </a:cubicBezTo>
                    <a:cubicBezTo>
                      <a:pt x="6997" y="7312"/>
                      <a:pt x="7074" y="7274"/>
                      <a:pt x="7136" y="7220"/>
                    </a:cubicBezTo>
                    <a:cubicBezTo>
                      <a:pt x="7197" y="7166"/>
                      <a:pt x="7236" y="7089"/>
                      <a:pt x="7236" y="7004"/>
                    </a:cubicBezTo>
                    <a:lnTo>
                      <a:pt x="7236" y="7004"/>
                    </a:lnTo>
                    <a:cubicBezTo>
                      <a:pt x="7182" y="7043"/>
                      <a:pt x="7120" y="7081"/>
                      <a:pt x="7059" y="7097"/>
                    </a:cubicBezTo>
                    <a:cubicBezTo>
                      <a:pt x="6997" y="7127"/>
                      <a:pt x="6935" y="7143"/>
                      <a:pt x="6874" y="7158"/>
                    </a:cubicBezTo>
                    <a:cubicBezTo>
                      <a:pt x="6812" y="7174"/>
                      <a:pt x="6743" y="7181"/>
                      <a:pt x="6681" y="7197"/>
                    </a:cubicBezTo>
                    <a:cubicBezTo>
                      <a:pt x="6643" y="7197"/>
                      <a:pt x="6612" y="7212"/>
                      <a:pt x="6573" y="7220"/>
                    </a:cubicBezTo>
                    <a:lnTo>
                      <a:pt x="6550" y="7220"/>
                    </a:lnTo>
                    <a:cubicBezTo>
                      <a:pt x="6720" y="7020"/>
                      <a:pt x="6874" y="6812"/>
                      <a:pt x="7012" y="6596"/>
                    </a:cubicBezTo>
                    <a:lnTo>
                      <a:pt x="7012" y="6596"/>
                    </a:lnTo>
                    <a:cubicBezTo>
                      <a:pt x="6835" y="6804"/>
                      <a:pt x="6650" y="7004"/>
                      <a:pt x="6458" y="7197"/>
                    </a:cubicBezTo>
                    <a:cubicBezTo>
                      <a:pt x="6265" y="7389"/>
                      <a:pt x="6072" y="7574"/>
                      <a:pt x="5864" y="7751"/>
                    </a:cubicBezTo>
                    <a:cubicBezTo>
                      <a:pt x="5718" y="7875"/>
                      <a:pt x="5572" y="7990"/>
                      <a:pt x="5417" y="8106"/>
                    </a:cubicBezTo>
                    <a:cubicBezTo>
                      <a:pt x="5487" y="7921"/>
                      <a:pt x="5541" y="7736"/>
                      <a:pt x="5579" y="7543"/>
                    </a:cubicBezTo>
                    <a:cubicBezTo>
                      <a:pt x="5602" y="7451"/>
                      <a:pt x="5618" y="7351"/>
                      <a:pt x="5633" y="7258"/>
                    </a:cubicBezTo>
                    <a:cubicBezTo>
                      <a:pt x="5649" y="7158"/>
                      <a:pt x="5656" y="7058"/>
                      <a:pt x="5656" y="6950"/>
                    </a:cubicBezTo>
                    <a:lnTo>
                      <a:pt x="5656" y="6950"/>
                    </a:lnTo>
                    <a:cubicBezTo>
                      <a:pt x="5595" y="7035"/>
                      <a:pt x="5541" y="7127"/>
                      <a:pt x="5502" y="7220"/>
                    </a:cubicBezTo>
                    <a:cubicBezTo>
                      <a:pt x="5464" y="7312"/>
                      <a:pt x="5433" y="7412"/>
                      <a:pt x="5410" y="7513"/>
                    </a:cubicBezTo>
                    <a:cubicBezTo>
                      <a:pt x="5387" y="7613"/>
                      <a:pt x="5371" y="7713"/>
                      <a:pt x="5371" y="7813"/>
                    </a:cubicBezTo>
                    <a:cubicBezTo>
                      <a:pt x="5371" y="7913"/>
                      <a:pt x="5379" y="8013"/>
                      <a:pt x="5410" y="8114"/>
                    </a:cubicBezTo>
                    <a:cubicBezTo>
                      <a:pt x="5348" y="8160"/>
                      <a:pt x="5286" y="8206"/>
                      <a:pt x="5225" y="8252"/>
                    </a:cubicBezTo>
                    <a:cubicBezTo>
                      <a:pt x="5009" y="8406"/>
                      <a:pt x="4778" y="8553"/>
                      <a:pt x="4539" y="8684"/>
                    </a:cubicBezTo>
                    <a:cubicBezTo>
                      <a:pt x="4308" y="8822"/>
                      <a:pt x="4069" y="8938"/>
                      <a:pt x="3815" y="9038"/>
                    </a:cubicBezTo>
                    <a:cubicBezTo>
                      <a:pt x="3568" y="9146"/>
                      <a:pt x="3314" y="9231"/>
                      <a:pt x="3052" y="9300"/>
                    </a:cubicBezTo>
                    <a:lnTo>
                      <a:pt x="3037" y="9300"/>
                    </a:lnTo>
                    <a:cubicBezTo>
                      <a:pt x="3029" y="9161"/>
                      <a:pt x="3060" y="9023"/>
                      <a:pt x="3114" y="8892"/>
                    </a:cubicBezTo>
                    <a:cubicBezTo>
                      <a:pt x="3183" y="8730"/>
                      <a:pt x="3268" y="8576"/>
                      <a:pt x="3368" y="8437"/>
                    </a:cubicBezTo>
                    <a:lnTo>
                      <a:pt x="3376" y="8422"/>
                    </a:lnTo>
                    <a:cubicBezTo>
                      <a:pt x="3414" y="8445"/>
                      <a:pt x="3460" y="8453"/>
                      <a:pt x="3507" y="8460"/>
                    </a:cubicBezTo>
                    <a:cubicBezTo>
                      <a:pt x="3599" y="8460"/>
                      <a:pt x="3692" y="8437"/>
                      <a:pt x="3769" y="8391"/>
                    </a:cubicBezTo>
                    <a:cubicBezTo>
                      <a:pt x="3846" y="8352"/>
                      <a:pt x="3907" y="8291"/>
                      <a:pt x="3961" y="8221"/>
                    </a:cubicBezTo>
                    <a:cubicBezTo>
                      <a:pt x="4015" y="8152"/>
                      <a:pt x="4046" y="8075"/>
                      <a:pt x="4061" y="7990"/>
                    </a:cubicBezTo>
                    <a:lnTo>
                      <a:pt x="4061" y="7990"/>
                    </a:lnTo>
                    <a:cubicBezTo>
                      <a:pt x="3915" y="8083"/>
                      <a:pt x="3807" y="8175"/>
                      <a:pt x="3684" y="8237"/>
                    </a:cubicBezTo>
                    <a:cubicBezTo>
                      <a:pt x="3622" y="8275"/>
                      <a:pt x="3561" y="8299"/>
                      <a:pt x="3499" y="8322"/>
                    </a:cubicBezTo>
                    <a:cubicBezTo>
                      <a:pt x="3484" y="8329"/>
                      <a:pt x="3460" y="8329"/>
                      <a:pt x="3445" y="8337"/>
                    </a:cubicBezTo>
                    <a:cubicBezTo>
                      <a:pt x="3615" y="8083"/>
                      <a:pt x="3815" y="7844"/>
                      <a:pt x="4007" y="7590"/>
                    </a:cubicBezTo>
                    <a:lnTo>
                      <a:pt x="4007" y="7590"/>
                    </a:lnTo>
                    <a:cubicBezTo>
                      <a:pt x="3853" y="7682"/>
                      <a:pt x="3707" y="7790"/>
                      <a:pt x="3576" y="7921"/>
                    </a:cubicBezTo>
                    <a:cubicBezTo>
                      <a:pt x="3445" y="8044"/>
                      <a:pt x="3322" y="8191"/>
                      <a:pt x="3222" y="8337"/>
                    </a:cubicBezTo>
                    <a:cubicBezTo>
                      <a:pt x="3114" y="8491"/>
                      <a:pt x="3037" y="8668"/>
                      <a:pt x="2990" y="8846"/>
                    </a:cubicBezTo>
                    <a:cubicBezTo>
                      <a:pt x="2944" y="9000"/>
                      <a:pt x="2952" y="9161"/>
                      <a:pt x="3006" y="9316"/>
                    </a:cubicBezTo>
                    <a:cubicBezTo>
                      <a:pt x="2890" y="9346"/>
                      <a:pt x="2775" y="9362"/>
                      <a:pt x="2659" y="9393"/>
                    </a:cubicBezTo>
                    <a:cubicBezTo>
                      <a:pt x="2528" y="9416"/>
                      <a:pt x="2397" y="9447"/>
                      <a:pt x="2258" y="9454"/>
                    </a:cubicBezTo>
                    <a:cubicBezTo>
                      <a:pt x="2035" y="9485"/>
                      <a:pt x="1804" y="9508"/>
                      <a:pt x="1573" y="9508"/>
                    </a:cubicBezTo>
                    <a:cubicBezTo>
                      <a:pt x="1719" y="9215"/>
                      <a:pt x="1881" y="8930"/>
                      <a:pt x="2066" y="8661"/>
                    </a:cubicBezTo>
                    <a:cubicBezTo>
                      <a:pt x="2366" y="8221"/>
                      <a:pt x="2690" y="7798"/>
                      <a:pt x="3037" y="7389"/>
                    </a:cubicBezTo>
                    <a:cubicBezTo>
                      <a:pt x="3214" y="7189"/>
                      <a:pt x="3383" y="6989"/>
                      <a:pt x="3561" y="6773"/>
                    </a:cubicBezTo>
                    <a:cubicBezTo>
                      <a:pt x="3722" y="6565"/>
                      <a:pt x="3876" y="6342"/>
                      <a:pt x="4015" y="6110"/>
                    </a:cubicBezTo>
                    <a:cubicBezTo>
                      <a:pt x="4585" y="5186"/>
                      <a:pt x="4978" y="4176"/>
                      <a:pt x="5294" y="3152"/>
                    </a:cubicBezTo>
                    <a:cubicBezTo>
                      <a:pt x="5387" y="2813"/>
                      <a:pt x="5479" y="2481"/>
                      <a:pt x="5564" y="2142"/>
                    </a:cubicBezTo>
                    <a:cubicBezTo>
                      <a:pt x="5606" y="2148"/>
                      <a:pt x="5649" y="2151"/>
                      <a:pt x="5691" y="2151"/>
                    </a:cubicBezTo>
                    <a:cubicBezTo>
                      <a:pt x="5817" y="2151"/>
                      <a:pt x="5941" y="2125"/>
                      <a:pt x="6057" y="2073"/>
                    </a:cubicBezTo>
                    <a:cubicBezTo>
                      <a:pt x="6142" y="2027"/>
                      <a:pt x="6226" y="1981"/>
                      <a:pt x="6304" y="1911"/>
                    </a:cubicBezTo>
                    <a:cubicBezTo>
                      <a:pt x="6381" y="1850"/>
                      <a:pt x="6450" y="1780"/>
                      <a:pt x="6512" y="1711"/>
                    </a:cubicBezTo>
                    <a:cubicBezTo>
                      <a:pt x="6635" y="1557"/>
                      <a:pt x="6735" y="1395"/>
                      <a:pt x="6804" y="1218"/>
                    </a:cubicBezTo>
                    <a:cubicBezTo>
                      <a:pt x="6843" y="1133"/>
                      <a:pt x="6874" y="1041"/>
                      <a:pt x="6904" y="948"/>
                    </a:cubicBezTo>
                    <a:cubicBezTo>
                      <a:pt x="6928" y="863"/>
                      <a:pt x="6943" y="763"/>
                      <a:pt x="6951" y="671"/>
                    </a:cubicBezTo>
                    <a:lnTo>
                      <a:pt x="6951" y="671"/>
                    </a:lnTo>
                    <a:cubicBezTo>
                      <a:pt x="6874" y="840"/>
                      <a:pt x="6781" y="994"/>
                      <a:pt x="6689" y="1156"/>
                    </a:cubicBezTo>
                    <a:cubicBezTo>
                      <a:pt x="6596" y="1310"/>
                      <a:pt x="6488" y="1457"/>
                      <a:pt x="6381" y="1595"/>
                    </a:cubicBezTo>
                    <a:cubicBezTo>
                      <a:pt x="6265" y="1734"/>
                      <a:pt x="6142" y="1850"/>
                      <a:pt x="5995" y="1950"/>
                    </a:cubicBezTo>
                    <a:cubicBezTo>
                      <a:pt x="5864" y="2027"/>
                      <a:pt x="5718" y="2081"/>
                      <a:pt x="5572" y="2104"/>
                    </a:cubicBezTo>
                    <a:cubicBezTo>
                      <a:pt x="5741" y="1410"/>
                      <a:pt x="5864" y="709"/>
                      <a:pt x="5949"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0" name="Google Shape;1110;p40"/>
              <p:cNvGrpSpPr/>
              <p:nvPr/>
            </p:nvGrpSpPr>
            <p:grpSpPr>
              <a:xfrm>
                <a:off x="3048543" y="5521965"/>
                <a:ext cx="596771" cy="958990"/>
                <a:chOff x="3048543" y="5521965"/>
                <a:chExt cx="596771" cy="958990"/>
              </a:xfrm>
            </p:grpSpPr>
            <p:sp>
              <p:nvSpPr>
                <p:cNvPr id="1111" name="Google Shape;1111;p40"/>
                <p:cNvSpPr/>
                <p:nvPr/>
              </p:nvSpPr>
              <p:spPr>
                <a:xfrm>
                  <a:off x="3133077" y="5521965"/>
                  <a:ext cx="406177" cy="958990"/>
                </a:xfrm>
                <a:custGeom>
                  <a:avLst/>
                  <a:gdLst/>
                  <a:ahLst/>
                  <a:cxnLst/>
                  <a:rect l="l" t="t" r="r" b="b"/>
                  <a:pathLst>
                    <a:path w="4925" h="11628" extrusionOk="0">
                      <a:moveTo>
                        <a:pt x="4924" y="0"/>
                      </a:moveTo>
                      <a:cubicBezTo>
                        <a:pt x="4731" y="1048"/>
                        <a:pt x="4477" y="2089"/>
                        <a:pt x="4146" y="3106"/>
                      </a:cubicBezTo>
                      <a:cubicBezTo>
                        <a:pt x="3807" y="4123"/>
                        <a:pt x="3406" y="5109"/>
                        <a:pt x="2844" y="6018"/>
                      </a:cubicBezTo>
                      <a:cubicBezTo>
                        <a:pt x="2705" y="6241"/>
                        <a:pt x="2551" y="6457"/>
                        <a:pt x="2389" y="6665"/>
                      </a:cubicBezTo>
                      <a:cubicBezTo>
                        <a:pt x="2227" y="6865"/>
                        <a:pt x="2050" y="7074"/>
                        <a:pt x="1873" y="7274"/>
                      </a:cubicBezTo>
                      <a:cubicBezTo>
                        <a:pt x="1526" y="7690"/>
                        <a:pt x="1203" y="8121"/>
                        <a:pt x="910" y="8568"/>
                      </a:cubicBezTo>
                      <a:cubicBezTo>
                        <a:pt x="840" y="8684"/>
                        <a:pt x="771" y="8799"/>
                        <a:pt x="702" y="8915"/>
                      </a:cubicBezTo>
                      <a:lnTo>
                        <a:pt x="609" y="9092"/>
                      </a:lnTo>
                      <a:cubicBezTo>
                        <a:pt x="579" y="9154"/>
                        <a:pt x="548" y="9215"/>
                        <a:pt x="517" y="9277"/>
                      </a:cubicBezTo>
                      <a:cubicBezTo>
                        <a:pt x="394" y="9516"/>
                        <a:pt x="293" y="9770"/>
                        <a:pt x="224" y="10032"/>
                      </a:cubicBezTo>
                      <a:cubicBezTo>
                        <a:pt x="147" y="10286"/>
                        <a:pt x="93" y="10556"/>
                        <a:pt x="62" y="10826"/>
                      </a:cubicBezTo>
                      <a:cubicBezTo>
                        <a:pt x="31" y="11088"/>
                        <a:pt x="16" y="11357"/>
                        <a:pt x="1" y="11627"/>
                      </a:cubicBezTo>
                      <a:cubicBezTo>
                        <a:pt x="70" y="11095"/>
                        <a:pt x="132" y="10564"/>
                        <a:pt x="317" y="10063"/>
                      </a:cubicBezTo>
                      <a:cubicBezTo>
                        <a:pt x="494" y="9562"/>
                        <a:pt x="740" y="9092"/>
                        <a:pt x="1041" y="8653"/>
                      </a:cubicBezTo>
                      <a:cubicBezTo>
                        <a:pt x="1341" y="8214"/>
                        <a:pt x="1665" y="7790"/>
                        <a:pt x="2012" y="7389"/>
                      </a:cubicBezTo>
                      <a:cubicBezTo>
                        <a:pt x="2181" y="7189"/>
                        <a:pt x="2358" y="6989"/>
                        <a:pt x="2528" y="6773"/>
                      </a:cubicBezTo>
                      <a:cubicBezTo>
                        <a:pt x="2697" y="6557"/>
                        <a:pt x="2851" y="6334"/>
                        <a:pt x="2990" y="6103"/>
                      </a:cubicBezTo>
                      <a:cubicBezTo>
                        <a:pt x="3560" y="5178"/>
                        <a:pt x="3953" y="4169"/>
                        <a:pt x="4261" y="3144"/>
                      </a:cubicBezTo>
                      <a:cubicBezTo>
                        <a:pt x="4570" y="2119"/>
                        <a:pt x="4793" y="1064"/>
                        <a:pt x="49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0"/>
                <p:cNvSpPr/>
                <p:nvPr/>
              </p:nvSpPr>
              <p:spPr>
                <a:xfrm>
                  <a:off x="3500987" y="5577221"/>
                  <a:ext cx="120162" cy="121647"/>
                </a:xfrm>
                <a:custGeom>
                  <a:avLst/>
                  <a:gdLst/>
                  <a:ahLst/>
                  <a:cxnLst/>
                  <a:rect l="l" t="t" r="r" b="b"/>
                  <a:pathLst>
                    <a:path w="1457" h="1475" extrusionOk="0">
                      <a:moveTo>
                        <a:pt x="1457" y="1"/>
                      </a:moveTo>
                      <a:lnTo>
                        <a:pt x="1457" y="1"/>
                      </a:lnTo>
                      <a:cubicBezTo>
                        <a:pt x="1380" y="163"/>
                        <a:pt x="1287" y="324"/>
                        <a:pt x="1195" y="479"/>
                      </a:cubicBezTo>
                      <a:cubicBezTo>
                        <a:pt x="1103" y="633"/>
                        <a:pt x="1002" y="779"/>
                        <a:pt x="887" y="918"/>
                      </a:cubicBezTo>
                      <a:cubicBezTo>
                        <a:pt x="779" y="1056"/>
                        <a:pt x="648" y="1172"/>
                        <a:pt x="502" y="1272"/>
                      </a:cubicBezTo>
                      <a:cubicBezTo>
                        <a:pt x="347" y="1372"/>
                        <a:pt x="178" y="1426"/>
                        <a:pt x="1" y="1449"/>
                      </a:cubicBezTo>
                      <a:cubicBezTo>
                        <a:pt x="69" y="1466"/>
                        <a:pt x="138" y="1475"/>
                        <a:pt x="208" y="1475"/>
                      </a:cubicBezTo>
                      <a:cubicBezTo>
                        <a:pt x="329" y="1475"/>
                        <a:pt x="451" y="1449"/>
                        <a:pt x="563" y="1395"/>
                      </a:cubicBezTo>
                      <a:cubicBezTo>
                        <a:pt x="656" y="1349"/>
                        <a:pt x="740" y="1303"/>
                        <a:pt x="817" y="1241"/>
                      </a:cubicBezTo>
                      <a:cubicBezTo>
                        <a:pt x="887" y="1172"/>
                        <a:pt x="956" y="1103"/>
                        <a:pt x="1018" y="1033"/>
                      </a:cubicBezTo>
                      <a:cubicBezTo>
                        <a:pt x="1141" y="879"/>
                        <a:pt x="1241" y="717"/>
                        <a:pt x="1318" y="540"/>
                      </a:cubicBezTo>
                      <a:cubicBezTo>
                        <a:pt x="1357" y="455"/>
                        <a:pt x="1388" y="363"/>
                        <a:pt x="1411" y="270"/>
                      </a:cubicBezTo>
                      <a:cubicBezTo>
                        <a:pt x="1442" y="186"/>
                        <a:pt x="1457" y="93"/>
                        <a:pt x="14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0"/>
                <p:cNvSpPr/>
                <p:nvPr/>
              </p:nvSpPr>
              <p:spPr>
                <a:xfrm>
                  <a:off x="3430473" y="5650952"/>
                  <a:ext cx="38845" cy="148780"/>
                </a:xfrm>
                <a:custGeom>
                  <a:avLst/>
                  <a:gdLst/>
                  <a:ahLst/>
                  <a:cxnLst/>
                  <a:rect l="l" t="t" r="r" b="b"/>
                  <a:pathLst>
                    <a:path w="471" h="1804" extrusionOk="0">
                      <a:moveTo>
                        <a:pt x="108" y="1"/>
                      </a:moveTo>
                      <a:cubicBezTo>
                        <a:pt x="47" y="147"/>
                        <a:pt x="16" y="309"/>
                        <a:pt x="8" y="471"/>
                      </a:cubicBezTo>
                      <a:cubicBezTo>
                        <a:pt x="1" y="632"/>
                        <a:pt x="16" y="794"/>
                        <a:pt x="47" y="948"/>
                      </a:cubicBezTo>
                      <a:cubicBezTo>
                        <a:pt x="85" y="1110"/>
                        <a:pt x="131" y="1256"/>
                        <a:pt x="209" y="1403"/>
                      </a:cubicBezTo>
                      <a:cubicBezTo>
                        <a:pt x="270" y="1549"/>
                        <a:pt x="363" y="1680"/>
                        <a:pt x="471" y="1804"/>
                      </a:cubicBezTo>
                      <a:cubicBezTo>
                        <a:pt x="424" y="1649"/>
                        <a:pt x="378" y="1503"/>
                        <a:pt x="332" y="1357"/>
                      </a:cubicBezTo>
                      <a:cubicBezTo>
                        <a:pt x="293" y="1210"/>
                        <a:pt x="255" y="1064"/>
                        <a:pt x="224" y="910"/>
                      </a:cubicBezTo>
                      <a:cubicBezTo>
                        <a:pt x="185" y="763"/>
                        <a:pt x="162" y="617"/>
                        <a:pt x="147" y="463"/>
                      </a:cubicBezTo>
                      <a:cubicBezTo>
                        <a:pt x="124" y="316"/>
                        <a:pt x="124" y="162"/>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0"/>
                <p:cNvSpPr/>
                <p:nvPr/>
              </p:nvSpPr>
              <p:spPr>
                <a:xfrm>
                  <a:off x="3121036" y="5684601"/>
                  <a:ext cx="97895" cy="540277"/>
                </a:xfrm>
                <a:custGeom>
                  <a:avLst/>
                  <a:gdLst/>
                  <a:ahLst/>
                  <a:cxnLst/>
                  <a:rect l="l" t="t" r="r" b="b"/>
                  <a:pathLst>
                    <a:path w="1187" h="6551" extrusionOk="0">
                      <a:moveTo>
                        <a:pt x="193" y="1"/>
                      </a:moveTo>
                      <a:lnTo>
                        <a:pt x="193" y="1"/>
                      </a:lnTo>
                      <a:cubicBezTo>
                        <a:pt x="154" y="278"/>
                        <a:pt x="108" y="556"/>
                        <a:pt x="77" y="833"/>
                      </a:cubicBezTo>
                      <a:cubicBezTo>
                        <a:pt x="46" y="1118"/>
                        <a:pt x="23" y="1396"/>
                        <a:pt x="16" y="1681"/>
                      </a:cubicBezTo>
                      <a:cubicBezTo>
                        <a:pt x="0" y="2243"/>
                        <a:pt x="23" y="2805"/>
                        <a:pt x="100" y="3368"/>
                      </a:cubicBezTo>
                      <a:cubicBezTo>
                        <a:pt x="124" y="3507"/>
                        <a:pt x="147" y="3645"/>
                        <a:pt x="170" y="3784"/>
                      </a:cubicBezTo>
                      <a:lnTo>
                        <a:pt x="255" y="4200"/>
                      </a:lnTo>
                      <a:cubicBezTo>
                        <a:pt x="285" y="4339"/>
                        <a:pt x="332" y="4470"/>
                        <a:pt x="362" y="4608"/>
                      </a:cubicBezTo>
                      <a:lnTo>
                        <a:pt x="416" y="4809"/>
                      </a:lnTo>
                      <a:lnTo>
                        <a:pt x="486" y="5009"/>
                      </a:lnTo>
                      <a:cubicBezTo>
                        <a:pt x="671" y="5548"/>
                        <a:pt x="902" y="6065"/>
                        <a:pt x="1187" y="6550"/>
                      </a:cubicBezTo>
                      <a:cubicBezTo>
                        <a:pt x="1133" y="6419"/>
                        <a:pt x="1079" y="6296"/>
                        <a:pt x="1025" y="6165"/>
                      </a:cubicBezTo>
                      <a:lnTo>
                        <a:pt x="948" y="5972"/>
                      </a:lnTo>
                      <a:cubicBezTo>
                        <a:pt x="917" y="5911"/>
                        <a:pt x="902" y="5841"/>
                        <a:pt x="879" y="5780"/>
                      </a:cubicBezTo>
                      <a:lnTo>
                        <a:pt x="740" y="5387"/>
                      </a:lnTo>
                      <a:lnTo>
                        <a:pt x="617" y="4978"/>
                      </a:lnTo>
                      <a:cubicBezTo>
                        <a:pt x="463" y="4447"/>
                        <a:pt x="355" y="3900"/>
                        <a:pt x="278" y="3353"/>
                      </a:cubicBezTo>
                      <a:cubicBezTo>
                        <a:pt x="201" y="2798"/>
                        <a:pt x="162" y="2243"/>
                        <a:pt x="147" y="1688"/>
                      </a:cubicBezTo>
                      <a:cubicBezTo>
                        <a:pt x="147" y="1411"/>
                        <a:pt x="147" y="1134"/>
                        <a:pt x="162" y="848"/>
                      </a:cubicBezTo>
                      <a:cubicBezTo>
                        <a:pt x="162" y="710"/>
                        <a:pt x="170" y="571"/>
                        <a:pt x="177" y="432"/>
                      </a:cubicBezTo>
                      <a:cubicBezTo>
                        <a:pt x="185" y="294"/>
                        <a:pt x="201" y="140"/>
                        <a:pt x="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0"/>
                <p:cNvSpPr/>
                <p:nvPr/>
              </p:nvSpPr>
              <p:spPr>
                <a:xfrm>
                  <a:off x="3174396" y="5907689"/>
                  <a:ext cx="85194" cy="224985"/>
                </a:xfrm>
                <a:custGeom>
                  <a:avLst/>
                  <a:gdLst/>
                  <a:ahLst/>
                  <a:cxnLst/>
                  <a:rect l="l" t="t" r="r" b="b"/>
                  <a:pathLst>
                    <a:path w="1033" h="2728" extrusionOk="0">
                      <a:moveTo>
                        <a:pt x="1033" y="0"/>
                      </a:moveTo>
                      <a:lnTo>
                        <a:pt x="1033" y="0"/>
                      </a:lnTo>
                      <a:cubicBezTo>
                        <a:pt x="948" y="239"/>
                        <a:pt x="879" y="470"/>
                        <a:pt x="809" y="709"/>
                      </a:cubicBezTo>
                      <a:cubicBezTo>
                        <a:pt x="740" y="940"/>
                        <a:pt x="671" y="1179"/>
                        <a:pt x="594" y="1410"/>
                      </a:cubicBezTo>
                      <a:cubicBezTo>
                        <a:pt x="524" y="1649"/>
                        <a:pt x="447" y="1880"/>
                        <a:pt x="370" y="2111"/>
                      </a:cubicBezTo>
                      <a:cubicBezTo>
                        <a:pt x="324" y="2219"/>
                        <a:pt x="278" y="2335"/>
                        <a:pt x="224" y="2443"/>
                      </a:cubicBezTo>
                      <a:cubicBezTo>
                        <a:pt x="178" y="2551"/>
                        <a:pt x="101" y="2651"/>
                        <a:pt x="0" y="2728"/>
                      </a:cubicBezTo>
                      <a:cubicBezTo>
                        <a:pt x="116" y="2674"/>
                        <a:pt x="224" y="2597"/>
                        <a:pt x="293" y="2489"/>
                      </a:cubicBezTo>
                      <a:cubicBezTo>
                        <a:pt x="363" y="2389"/>
                        <a:pt x="432" y="2281"/>
                        <a:pt x="486" y="2165"/>
                      </a:cubicBezTo>
                      <a:cubicBezTo>
                        <a:pt x="594" y="1942"/>
                        <a:pt x="686" y="1703"/>
                        <a:pt x="756" y="1464"/>
                      </a:cubicBezTo>
                      <a:cubicBezTo>
                        <a:pt x="825" y="1225"/>
                        <a:pt x="887" y="987"/>
                        <a:pt x="933" y="740"/>
                      </a:cubicBezTo>
                      <a:cubicBezTo>
                        <a:pt x="979" y="493"/>
                        <a:pt x="1017" y="247"/>
                        <a:pt x="1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0"/>
                <p:cNvSpPr/>
                <p:nvPr/>
              </p:nvSpPr>
              <p:spPr>
                <a:xfrm>
                  <a:off x="3048543" y="5927400"/>
                  <a:ext cx="97318" cy="111338"/>
                </a:xfrm>
                <a:custGeom>
                  <a:avLst/>
                  <a:gdLst/>
                  <a:ahLst/>
                  <a:cxnLst/>
                  <a:rect l="l" t="t" r="r" b="b"/>
                  <a:pathLst>
                    <a:path w="1180" h="1350" extrusionOk="0">
                      <a:moveTo>
                        <a:pt x="1" y="0"/>
                      </a:moveTo>
                      <a:cubicBezTo>
                        <a:pt x="1" y="77"/>
                        <a:pt x="9" y="162"/>
                        <a:pt x="16" y="247"/>
                      </a:cubicBezTo>
                      <a:cubicBezTo>
                        <a:pt x="32" y="324"/>
                        <a:pt x="47" y="409"/>
                        <a:pt x="70" y="486"/>
                      </a:cubicBezTo>
                      <a:cubicBezTo>
                        <a:pt x="78" y="524"/>
                        <a:pt x="93" y="570"/>
                        <a:pt x="109" y="609"/>
                      </a:cubicBezTo>
                      <a:cubicBezTo>
                        <a:pt x="124" y="647"/>
                        <a:pt x="140" y="686"/>
                        <a:pt x="163" y="724"/>
                      </a:cubicBezTo>
                      <a:lnTo>
                        <a:pt x="224" y="832"/>
                      </a:lnTo>
                      <a:lnTo>
                        <a:pt x="294" y="940"/>
                      </a:lnTo>
                      <a:cubicBezTo>
                        <a:pt x="402" y="1071"/>
                        <a:pt x="533" y="1187"/>
                        <a:pt x="687" y="1256"/>
                      </a:cubicBezTo>
                      <a:cubicBezTo>
                        <a:pt x="804" y="1320"/>
                        <a:pt x="930" y="1349"/>
                        <a:pt x="1058" y="1349"/>
                      </a:cubicBezTo>
                      <a:cubicBezTo>
                        <a:pt x="1098" y="1349"/>
                        <a:pt x="1139" y="1346"/>
                        <a:pt x="1180" y="1341"/>
                      </a:cubicBezTo>
                      <a:cubicBezTo>
                        <a:pt x="1026" y="1302"/>
                        <a:pt x="887" y="1233"/>
                        <a:pt x="756" y="1148"/>
                      </a:cubicBezTo>
                      <a:cubicBezTo>
                        <a:pt x="633" y="1056"/>
                        <a:pt x="525" y="956"/>
                        <a:pt x="432" y="832"/>
                      </a:cubicBezTo>
                      <a:lnTo>
                        <a:pt x="363" y="740"/>
                      </a:lnTo>
                      <a:lnTo>
                        <a:pt x="309" y="640"/>
                      </a:lnTo>
                      <a:cubicBezTo>
                        <a:pt x="263" y="578"/>
                        <a:pt x="232" y="501"/>
                        <a:pt x="194" y="439"/>
                      </a:cubicBezTo>
                      <a:cubicBezTo>
                        <a:pt x="155" y="370"/>
                        <a:pt x="132" y="293"/>
                        <a:pt x="101" y="224"/>
                      </a:cubicBezTo>
                      <a:cubicBezTo>
                        <a:pt x="63" y="154"/>
                        <a:pt x="39" y="7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0"/>
                <p:cNvSpPr/>
                <p:nvPr/>
              </p:nvSpPr>
              <p:spPr>
                <a:xfrm>
                  <a:off x="3124170" y="5720888"/>
                  <a:ext cx="68700" cy="153151"/>
                </a:xfrm>
                <a:custGeom>
                  <a:avLst/>
                  <a:gdLst/>
                  <a:ahLst/>
                  <a:cxnLst/>
                  <a:rect l="l" t="t" r="r" b="b"/>
                  <a:pathLst>
                    <a:path w="833" h="1857" extrusionOk="0">
                      <a:moveTo>
                        <a:pt x="825" y="0"/>
                      </a:moveTo>
                      <a:cubicBezTo>
                        <a:pt x="710" y="339"/>
                        <a:pt x="625" y="670"/>
                        <a:pt x="509" y="994"/>
                      </a:cubicBezTo>
                      <a:cubicBezTo>
                        <a:pt x="455" y="1156"/>
                        <a:pt x="394" y="1318"/>
                        <a:pt x="317" y="1472"/>
                      </a:cubicBezTo>
                      <a:cubicBezTo>
                        <a:pt x="247" y="1626"/>
                        <a:pt x="139" y="1757"/>
                        <a:pt x="1" y="1857"/>
                      </a:cubicBezTo>
                      <a:cubicBezTo>
                        <a:pt x="93" y="1842"/>
                        <a:pt x="178" y="1795"/>
                        <a:pt x="247" y="1741"/>
                      </a:cubicBezTo>
                      <a:cubicBezTo>
                        <a:pt x="324" y="1680"/>
                        <a:pt x="386" y="1610"/>
                        <a:pt x="440" y="1533"/>
                      </a:cubicBezTo>
                      <a:cubicBezTo>
                        <a:pt x="540" y="1387"/>
                        <a:pt x="625" y="1225"/>
                        <a:pt x="679" y="1048"/>
                      </a:cubicBezTo>
                      <a:cubicBezTo>
                        <a:pt x="740" y="878"/>
                        <a:pt x="779" y="701"/>
                        <a:pt x="802" y="524"/>
                      </a:cubicBezTo>
                      <a:cubicBezTo>
                        <a:pt x="825" y="347"/>
                        <a:pt x="833" y="170"/>
                        <a:pt x="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0"/>
                <p:cNvSpPr/>
                <p:nvPr/>
              </p:nvSpPr>
              <p:spPr>
                <a:xfrm>
                  <a:off x="3074027" y="5740517"/>
                  <a:ext cx="57896" cy="68782"/>
                </a:xfrm>
                <a:custGeom>
                  <a:avLst/>
                  <a:gdLst/>
                  <a:ahLst/>
                  <a:cxnLst/>
                  <a:rect l="l" t="t" r="r" b="b"/>
                  <a:pathLst>
                    <a:path w="702" h="834" extrusionOk="0">
                      <a:moveTo>
                        <a:pt x="15" y="1"/>
                      </a:moveTo>
                      <a:lnTo>
                        <a:pt x="15" y="1"/>
                      </a:lnTo>
                      <a:cubicBezTo>
                        <a:pt x="0" y="201"/>
                        <a:pt x="69" y="402"/>
                        <a:pt x="200" y="548"/>
                      </a:cubicBezTo>
                      <a:cubicBezTo>
                        <a:pt x="262" y="625"/>
                        <a:pt x="339" y="694"/>
                        <a:pt x="424" y="741"/>
                      </a:cubicBezTo>
                      <a:cubicBezTo>
                        <a:pt x="509" y="795"/>
                        <a:pt x="601" y="825"/>
                        <a:pt x="701" y="833"/>
                      </a:cubicBezTo>
                      <a:cubicBezTo>
                        <a:pt x="570" y="687"/>
                        <a:pt x="447" y="571"/>
                        <a:pt x="339" y="440"/>
                      </a:cubicBezTo>
                      <a:cubicBezTo>
                        <a:pt x="277" y="371"/>
                        <a:pt x="231" y="301"/>
                        <a:pt x="177" y="232"/>
                      </a:cubicBezTo>
                      <a:cubicBezTo>
                        <a:pt x="123" y="163"/>
                        <a:pt x="85" y="86"/>
                        <a:pt x="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0"/>
                <p:cNvSpPr/>
                <p:nvPr/>
              </p:nvSpPr>
              <p:spPr>
                <a:xfrm>
                  <a:off x="3200457" y="5922946"/>
                  <a:ext cx="24247" cy="113812"/>
                </a:xfrm>
                <a:custGeom>
                  <a:avLst/>
                  <a:gdLst/>
                  <a:ahLst/>
                  <a:cxnLst/>
                  <a:rect l="l" t="t" r="r" b="b"/>
                  <a:pathLst>
                    <a:path w="294" h="1380" extrusionOk="0">
                      <a:moveTo>
                        <a:pt x="77" y="0"/>
                      </a:moveTo>
                      <a:cubicBezTo>
                        <a:pt x="39" y="116"/>
                        <a:pt x="16" y="231"/>
                        <a:pt x="8" y="355"/>
                      </a:cubicBezTo>
                      <a:cubicBezTo>
                        <a:pt x="0" y="478"/>
                        <a:pt x="0" y="594"/>
                        <a:pt x="23" y="717"/>
                      </a:cubicBezTo>
                      <a:cubicBezTo>
                        <a:pt x="39" y="832"/>
                        <a:pt x="70" y="948"/>
                        <a:pt x="116" y="1064"/>
                      </a:cubicBezTo>
                      <a:cubicBezTo>
                        <a:pt x="154" y="1179"/>
                        <a:pt x="216" y="1287"/>
                        <a:pt x="293" y="1379"/>
                      </a:cubicBezTo>
                      <a:lnTo>
                        <a:pt x="193" y="686"/>
                      </a:lnTo>
                      <a:lnTo>
                        <a:pt x="147" y="347"/>
                      </a:lnTo>
                      <a:cubicBezTo>
                        <a:pt x="131" y="231"/>
                        <a:pt x="108" y="116"/>
                        <a:pt x="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0"/>
                <p:cNvSpPr/>
                <p:nvPr/>
              </p:nvSpPr>
              <p:spPr>
                <a:xfrm>
                  <a:off x="3167386" y="6064634"/>
                  <a:ext cx="458877" cy="244531"/>
                </a:xfrm>
                <a:custGeom>
                  <a:avLst/>
                  <a:gdLst/>
                  <a:ahLst/>
                  <a:cxnLst/>
                  <a:rect l="l" t="t" r="r" b="b"/>
                  <a:pathLst>
                    <a:path w="5564" h="2965" extrusionOk="0">
                      <a:moveTo>
                        <a:pt x="5564" y="0"/>
                      </a:moveTo>
                      <a:lnTo>
                        <a:pt x="5564" y="0"/>
                      </a:lnTo>
                      <a:cubicBezTo>
                        <a:pt x="5394" y="216"/>
                        <a:pt x="5209" y="416"/>
                        <a:pt x="5017" y="609"/>
                      </a:cubicBezTo>
                      <a:cubicBezTo>
                        <a:pt x="4824" y="802"/>
                        <a:pt x="4631" y="987"/>
                        <a:pt x="4423" y="1164"/>
                      </a:cubicBezTo>
                      <a:cubicBezTo>
                        <a:pt x="4208" y="1341"/>
                        <a:pt x="4000" y="1503"/>
                        <a:pt x="3784" y="1657"/>
                      </a:cubicBezTo>
                      <a:cubicBezTo>
                        <a:pt x="3560" y="1819"/>
                        <a:pt x="3337" y="1965"/>
                        <a:pt x="3098" y="2096"/>
                      </a:cubicBezTo>
                      <a:cubicBezTo>
                        <a:pt x="2867" y="2227"/>
                        <a:pt x="2620" y="2350"/>
                        <a:pt x="2374" y="2451"/>
                      </a:cubicBezTo>
                      <a:cubicBezTo>
                        <a:pt x="2127" y="2558"/>
                        <a:pt x="1873" y="2643"/>
                        <a:pt x="1611" y="2713"/>
                      </a:cubicBezTo>
                      <a:cubicBezTo>
                        <a:pt x="1480" y="2751"/>
                        <a:pt x="1349" y="2774"/>
                        <a:pt x="1218" y="2813"/>
                      </a:cubicBezTo>
                      <a:cubicBezTo>
                        <a:pt x="1087" y="2844"/>
                        <a:pt x="948" y="2859"/>
                        <a:pt x="817" y="2874"/>
                      </a:cubicBezTo>
                      <a:cubicBezTo>
                        <a:pt x="548" y="2905"/>
                        <a:pt x="270" y="2928"/>
                        <a:pt x="1" y="2928"/>
                      </a:cubicBezTo>
                      <a:cubicBezTo>
                        <a:pt x="195" y="2953"/>
                        <a:pt x="391" y="2965"/>
                        <a:pt x="587" y="2965"/>
                      </a:cubicBezTo>
                      <a:cubicBezTo>
                        <a:pt x="941" y="2965"/>
                        <a:pt x="1294" y="2926"/>
                        <a:pt x="1642" y="2851"/>
                      </a:cubicBezTo>
                      <a:cubicBezTo>
                        <a:pt x="2181" y="2728"/>
                        <a:pt x="2697" y="2528"/>
                        <a:pt x="3183" y="2250"/>
                      </a:cubicBezTo>
                      <a:cubicBezTo>
                        <a:pt x="3661" y="1973"/>
                        <a:pt x="4107" y="1642"/>
                        <a:pt x="4508" y="1264"/>
                      </a:cubicBezTo>
                      <a:cubicBezTo>
                        <a:pt x="4909" y="886"/>
                        <a:pt x="5271" y="463"/>
                        <a:pt x="55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0"/>
                <p:cNvSpPr/>
                <p:nvPr/>
              </p:nvSpPr>
              <p:spPr>
                <a:xfrm>
                  <a:off x="3290022" y="6147271"/>
                  <a:ext cx="89070" cy="148698"/>
                </a:xfrm>
                <a:custGeom>
                  <a:avLst/>
                  <a:gdLst/>
                  <a:ahLst/>
                  <a:cxnLst/>
                  <a:rect l="l" t="t" r="r" b="b"/>
                  <a:pathLst>
                    <a:path w="1080" h="1803" extrusionOk="0">
                      <a:moveTo>
                        <a:pt x="1079" y="0"/>
                      </a:moveTo>
                      <a:lnTo>
                        <a:pt x="1079" y="0"/>
                      </a:lnTo>
                      <a:cubicBezTo>
                        <a:pt x="918" y="93"/>
                        <a:pt x="771" y="208"/>
                        <a:pt x="648" y="331"/>
                      </a:cubicBezTo>
                      <a:cubicBezTo>
                        <a:pt x="509" y="462"/>
                        <a:pt x="394" y="601"/>
                        <a:pt x="294" y="755"/>
                      </a:cubicBezTo>
                      <a:cubicBezTo>
                        <a:pt x="186" y="909"/>
                        <a:pt x="101" y="1079"/>
                        <a:pt x="55" y="1256"/>
                      </a:cubicBezTo>
                      <a:cubicBezTo>
                        <a:pt x="1" y="1441"/>
                        <a:pt x="24" y="1641"/>
                        <a:pt x="116" y="1803"/>
                      </a:cubicBezTo>
                      <a:cubicBezTo>
                        <a:pt x="93" y="1633"/>
                        <a:pt x="116" y="1456"/>
                        <a:pt x="186" y="1302"/>
                      </a:cubicBezTo>
                      <a:cubicBezTo>
                        <a:pt x="255" y="1140"/>
                        <a:pt x="340" y="994"/>
                        <a:pt x="440" y="848"/>
                      </a:cubicBezTo>
                      <a:cubicBezTo>
                        <a:pt x="633" y="562"/>
                        <a:pt x="856" y="293"/>
                        <a:pt x="10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0"/>
                <p:cNvSpPr/>
                <p:nvPr/>
              </p:nvSpPr>
              <p:spPr>
                <a:xfrm>
                  <a:off x="3370763" y="6267929"/>
                  <a:ext cx="171625" cy="37195"/>
                </a:xfrm>
                <a:custGeom>
                  <a:avLst/>
                  <a:gdLst/>
                  <a:ahLst/>
                  <a:cxnLst/>
                  <a:rect l="l" t="t" r="r" b="b"/>
                  <a:pathLst>
                    <a:path w="2081" h="451" extrusionOk="0">
                      <a:moveTo>
                        <a:pt x="2081" y="1"/>
                      </a:moveTo>
                      <a:lnTo>
                        <a:pt x="2081" y="1"/>
                      </a:lnTo>
                      <a:cubicBezTo>
                        <a:pt x="1896" y="63"/>
                        <a:pt x="1726" y="109"/>
                        <a:pt x="1549" y="163"/>
                      </a:cubicBezTo>
                      <a:cubicBezTo>
                        <a:pt x="1379" y="201"/>
                        <a:pt x="1202" y="240"/>
                        <a:pt x="1025" y="263"/>
                      </a:cubicBezTo>
                      <a:cubicBezTo>
                        <a:pt x="936" y="274"/>
                        <a:pt x="848" y="280"/>
                        <a:pt x="760" y="280"/>
                      </a:cubicBezTo>
                      <a:cubicBezTo>
                        <a:pt x="673" y="280"/>
                        <a:pt x="586" y="274"/>
                        <a:pt x="501" y="263"/>
                      </a:cubicBezTo>
                      <a:cubicBezTo>
                        <a:pt x="416" y="248"/>
                        <a:pt x="332" y="224"/>
                        <a:pt x="247" y="194"/>
                      </a:cubicBezTo>
                      <a:cubicBezTo>
                        <a:pt x="162" y="163"/>
                        <a:pt x="77" y="124"/>
                        <a:pt x="0" y="78"/>
                      </a:cubicBezTo>
                      <a:lnTo>
                        <a:pt x="0" y="78"/>
                      </a:lnTo>
                      <a:cubicBezTo>
                        <a:pt x="54" y="147"/>
                        <a:pt x="124" y="217"/>
                        <a:pt x="208" y="271"/>
                      </a:cubicBezTo>
                      <a:cubicBezTo>
                        <a:pt x="285" y="325"/>
                        <a:pt x="378" y="363"/>
                        <a:pt x="470" y="394"/>
                      </a:cubicBezTo>
                      <a:cubicBezTo>
                        <a:pt x="600" y="432"/>
                        <a:pt x="737" y="451"/>
                        <a:pt x="873" y="451"/>
                      </a:cubicBezTo>
                      <a:cubicBezTo>
                        <a:pt x="932" y="451"/>
                        <a:pt x="990" y="447"/>
                        <a:pt x="1048" y="440"/>
                      </a:cubicBezTo>
                      <a:cubicBezTo>
                        <a:pt x="1233" y="417"/>
                        <a:pt x="1418" y="363"/>
                        <a:pt x="1595" y="294"/>
                      </a:cubicBezTo>
                      <a:cubicBezTo>
                        <a:pt x="1772" y="217"/>
                        <a:pt x="1934" y="124"/>
                        <a:pt x="2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0"/>
                <p:cNvSpPr/>
                <p:nvPr/>
              </p:nvSpPr>
              <p:spPr>
                <a:xfrm>
                  <a:off x="3490843" y="6094489"/>
                  <a:ext cx="24247" cy="95998"/>
                </a:xfrm>
                <a:custGeom>
                  <a:avLst/>
                  <a:gdLst/>
                  <a:ahLst/>
                  <a:cxnLst/>
                  <a:rect l="l" t="t" r="r" b="b"/>
                  <a:pathLst>
                    <a:path w="294" h="1164" extrusionOk="0">
                      <a:moveTo>
                        <a:pt x="286" y="1"/>
                      </a:moveTo>
                      <a:cubicBezTo>
                        <a:pt x="224" y="85"/>
                        <a:pt x="178" y="170"/>
                        <a:pt x="139" y="270"/>
                      </a:cubicBezTo>
                      <a:cubicBezTo>
                        <a:pt x="93" y="363"/>
                        <a:pt x="62" y="463"/>
                        <a:pt x="39" y="555"/>
                      </a:cubicBezTo>
                      <a:cubicBezTo>
                        <a:pt x="16" y="655"/>
                        <a:pt x="8" y="756"/>
                        <a:pt x="0" y="863"/>
                      </a:cubicBezTo>
                      <a:cubicBezTo>
                        <a:pt x="0" y="964"/>
                        <a:pt x="16" y="1072"/>
                        <a:pt x="47" y="1164"/>
                      </a:cubicBezTo>
                      <a:cubicBezTo>
                        <a:pt x="116" y="979"/>
                        <a:pt x="170" y="786"/>
                        <a:pt x="216" y="594"/>
                      </a:cubicBezTo>
                      <a:cubicBezTo>
                        <a:pt x="239" y="501"/>
                        <a:pt x="255" y="401"/>
                        <a:pt x="270" y="309"/>
                      </a:cubicBezTo>
                      <a:cubicBezTo>
                        <a:pt x="286" y="209"/>
                        <a:pt x="293" y="10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0"/>
                <p:cNvSpPr/>
                <p:nvPr/>
              </p:nvSpPr>
              <p:spPr>
                <a:xfrm>
                  <a:off x="3581728" y="6099602"/>
                  <a:ext cx="63586" cy="27051"/>
                </a:xfrm>
                <a:custGeom>
                  <a:avLst/>
                  <a:gdLst/>
                  <a:ahLst/>
                  <a:cxnLst/>
                  <a:rect l="l" t="t" r="r" b="b"/>
                  <a:pathLst>
                    <a:path w="771" h="328" extrusionOk="0">
                      <a:moveTo>
                        <a:pt x="771" y="0"/>
                      </a:moveTo>
                      <a:lnTo>
                        <a:pt x="771" y="0"/>
                      </a:lnTo>
                      <a:cubicBezTo>
                        <a:pt x="717" y="39"/>
                        <a:pt x="655" y="70"/>
                        <a:pt x="586" y="93"/>
                      </a:cubicBezTo>
                      <a:cubicBezTo>
                        <a:pt x="532" y="116"/>
                        <a:pt x="470" y="131"/>
                        <a:pt x="409" y="147"/>
                      </a:cubicBezTo>
                      <a:cubicBezTo>
                        <a:pt x="347" y="154"/>
                        <a:pt x="278" y="170"/>
                        <a:pt x="216" y="177"/>
                      </a:cubicBezTo>
                      <a:cubicBezTo>
                        <a:pt x="185" y="177"/>
                        <a:pt x="147" y="193"/>
                        <a:pt x="108" y="201"/>
                      </a:cubicBezTo>
                      <a:cubicBezTo>
                        <a:pt x="70" y="208"/>
                        <a:pt x="39" y="216"/>
                        <a:pt x="0" y="231"/>
                      </a:cubicBezTo>
                      <a:cubicBezTo>
                        <a:pt x="31" y="254"/>
                        <a:pt x="70" y="270"/>
                        <a:pt x="100" y="285"/>
                      </a:cubicBezTo>
                      <a:cubicBezTo>
                        <a:pt x="139" y="301"/>
                        <a:pt x="177" y="308"/>
                        <a:pt x="216" y="316"/>
                      </a:cubicBezTo>
                      <a:cubicBezTo>
                        <a:pt x="255" y="324"/>
                        <a:pt x="293" y="328"/>
                        <a:pt x="332" y="328"/>
                      </a:cubicBezTo>
                      <a:cubicBezTo>
                        <a:pt x="370" y="328"/>
                        <a:pt x="409" y="324"/>
                        <a:pt x="447" y="316"/>
                      </a:cubicBezTo>
                      <a:cubicBezTo>
                        <a:pt x="532" y="301"/>
                        <a:pt x="601" y="262"/>
                        <a:pt x="663" y="208"/>
                      </a:cubicBezTo>
                      <a:cubicBezTo>
                        <a:pt x="732" y="154"/>
                        <a:pt x="771" y="77"/>
                        <a:pt x="7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0"/>
                <p:cNvSpPr/>
                <p:nvPr/>
              </p:nvSpPr>
              <p:spPr>
                <a:xfrm>
                  <a:off x="3317981" y="6180920"/>
                  <a:ext cx="64906" cy="38185"/>
                </a:xfrm>
                <a:custGeom>
                  <a:avLst/>
                  <a:gdLst/>
                  <a:ahLst/>
                  <a:cxnLst/>
                  <a:rect l="l" t="t" r="r" b="b"/>
                  <a:pathLst>
                    <a:path w="787" h="463" extrusionOk="0">
                      <a:moveTo>
                        <a:pt x="787" y="0"/>
                      </a:moveTo>
                      <a:cubicBezTo>
                        <a:pt x="648" y="93"/>
                        <a:pt x="532" y="185"/>
                        <a:pt x="417" y="247"/>
                      </a:cubicBezTo>
                      <a:cubicBezTo>
                        <a:pt x="355" y="278"/>
                        <a:pt x="294" y="309"/>
                        <a:pt x="224" y="324"/>
                      </a:cubicBezTo>
                      <a:cubicBezTo>
                        <a:pt x="155" y="347"/>
                        <a:pt x="78" y="363"/>
                        <a:pt x="1" y="363"/>
                      </a:cubicBezTo>
                      <a:cubicBezTo>
                        <a:pt x="70" y="424"/>
                        <a:pt x="155" y="455"/>
                        <a:pt x="240" y="463"/>
                      </a:cubicBezTo>
                      <a:cubicBezTo>
                        <a:pt x="332" y="463"/>
                        <a:pt x="425" y="440"/>
                        <a:pt x="502" y="401"/>
                      </a:cubicBezTo>
                      <a:cubicBezTo>
                        <a:pt x="579" y="355"/>
                        <a:pt x="640" y="293"/>
                        <a:pt x="694" y="224"/>
                      </a:cubicBezTo>
                      <a:cubicBezTo>
                        <a:pt x="740" y="154"/>
                        <a:pt x="771" y="77"/>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6" name="Google Shape;1126;p40"/>
            <p:cNvGrpSpPr/>
            <p:nvPr/>
          </p:nvGrpSpPr>
          <p:grpSpPr>
            <a:xfrm>
              <a:off x="3639646" y="4161817"/>
              <a:ext cx="2018211" cy="1419467"/>
              <a:chOff x="3639646" y="4161817"/>
              <a:chExt cx="2018211" cy="1419467"/>
            </a:xfrm>
          </p:grpSpPr>
          <p:grpSp>
            <p:nvGrpSpPr>
              <p:cNvPr id="1127" name="Google Shape;1127;p40"/>
              <p:cNvGrpSpPr/>
              <p:nvPr/>
            </p:nvGrpSpPr>
            <p:grpSpPr>
              <a:xfrm rot="1710485" flipH="1">
                <a:off x="4598187" y="4289989"/>
                <a:ext cx="832576" cy="1163122"/>
                <a:chOff x="-260749" y="-2178161"/>
                <a:chExt cx="757769" cy="1058615"/>
              </a:xfrm>
            </p:grpSpPr>
            <p:sp>
              <p:nvSpPr>
                <p:cNvPr id="1128" name="Google Shape;1128;p40"/>
                <p:cNvSpPr/>
                <p:nvPr/>
              </p:nvSpPr>
              <p:spPr>
                <a:xfrm>
                  <a:off x="-260490" y="-2178161"/>
                  <a:ext cx="757510" cy="1058370"/>
                </a:xfrm>
                <a:custGeom>
                  <a:avLst/>
                  <a:gdLst/>
                  <a:ahLst/>
                  <a:cxnLst/>
                  <a:rect l="l" t="t" r="r" b="b"/>
                  <a:pathLst>
                    <a:path w="9185" h="12833" extrusionOk="0">
                      <a:moveTo>
                        <a:pt x="5709" y="0"/>
                      </a:moveTo>
                      <a:cubicBezTo>
                        <a:pt x="4824" y="0"/>
                        <a:pt x="3742" y="821"/>
                        <a:pt x="3614" y="1968"/>
                      </a:cubicBezTo>
                      <a:cubicBezTo>
                        <a:pt x="3367" y="4110"/>
                        <a:pt x="3121" y="3371"/>
                        <a:pt x="1556" y="4611"/>
                      </a:cubicBezTo>
                      <a:cubicBezTo>
                        <a:pt x="0" y="5844"/>
                        <a:pt x="3043" y="7485"/>
                        <a:pt x="2057" y="8641"/>
                      </a:cubicBezTo>
                      <a:cubicBezTo>
                        <a:pt x="1143" y="9712"/>
                        <a:pt x="1718" y="11550"/>
                        <a:pt x="3641" y="11550"/>
                      </a:cubicBezTo>
                      <a:cubicBezTo>
                        <a:pt x="3793" y="11550"/>
                        <a:pt x="3953" y="11539"/>
                        <a:pt x="4122" y="11515"/>
                      </a:cubicBezTo>
                      <a:cubicBezTo>
                        <a:pt x="4161" y="11530"/>
                        <a:pt x="4199" y="11538"/>
                        <a:pt x="4238" y="11553"/>
                      </a:cubicBezTo>
                      <a:cubicBezTo>
                        <a:pt x="4261" y="11977"/>
                        <a:pt x="4307" y="12408"/>
                        <a:pt x="4376" y="12832"/>
                      </a:cubicBezTo>
                      <a:cubicBezTo>
                        <a:pt x="4376" y="12416"/>
                        <a:pt x="4392" y="11992"/>
                        <a:pt x="4407" y="11576"/>
                      </a:cubicBezTo>
                      <a:cubicBezTo>
                        <a:pt x="4485" y="11587"/>
                        <a:pt x="4576" y="11594"/>
                        <a:pt x="4680" y="11594"/>
                      </a:cubicBezTo>
                      <a:cubicBezTo>
                        <a:pt x="5031" y="11594"/>
                        <a:pt x="5524" y="11510"/>
                        <a:pt x="6095" y="11183"/>
                      </a:cubicBezTo>
                      <a:cubicBezTo>
                        <a:pt x="7250" y="10521"/>
                        <a:pt x="7412" y="9535"/>
                        <a:pt x="6503" y="8548"/>
                      </a:cubicBezTo>
                      <a:cubicBezTo>
                        <a:pt x="5594" y="7562"/>
                        <a:pt x="9184" y="7855"/>
                        <a:pt x="8059" y="5004"/>
                      </a:cubicBezTo>
                      <a:cubicBezTo>
                        <a:pt x="7320" y="3116"/>
                        <a:pt x="6249" y="5420"/>
                        <a:pt x="6819" y="2130"/>
                      </a:cubicBezTo>
                      <a:cubicBezTo>
                        <a:pt x="7082" y="606"/>
                        <a:pt x="6469" y="0"/>
                        <a:pt x="5709"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40"/>
                <p:cNvGrpSpPr/>
                <p:nvPr/>
              </p:nvGrpSpPr>
              <p:grpSpPr>
                <a:xfrm>
                  <a:off x="-260749" y="-2178080"/>
                  <a:ext cx="756850" cy="1058535"/>
                  <a:chOff x="-260749" y="-2178080"/>
                  <a:chExt cx="756850" cy="1058535"/>
                </a:xfrm>
              </p:grpSpPr>
              <p:sp>
                <p:nvSpPr>
                  <p:cNvPr id="1130" name="Google Shape;1130;p40"/>
                  <p:cNvSpPr/>
                  <p:nvPr/>
                </p:nvSpPr>
                <p:spPr>
                  <a:xfrm>
                    <a:off x="-260749" y="-2178080"/>
                    <a:ext cx="756850" cy="956434"/>
                  </a:xfrm>
                  <a:custGeom>
                    <a:avLst/>
                    <a:gdLst/>
                    <a:ahLst/>
                    <a:cxnLst/>
                    <a:rect l="l" t="t" r="r" b="b"/>
                    <a:pathLst>
                      <a:path w="9177" h="11597" extrusionOk="0">
                        <a:moveTo>
                          <a:pt x="5707" y="0"/>
                        </a:moveTo>
                        <a:cubicBezTo>
                          <a:pt x="4823" y="0"/>
                          <a:pt x="3742" y="820"/>
                          <a:pt x="3614" y="1971"/>
                        </a:cubicBezTo>
                        <a:cubicBezTo>
                          <a:pt x="3367" y="4113"/>
                          <a:pt x="3120" y="3373"/>
                          <a:pt x="1556" y="4606"/>
                        </a:cubicBezTo>
                        <a:cubicBezTo>
                          <a:pt x="0" y="5846"/>
                          <a:pt x="3043" y="7487"/>
                          <a:pt x="2057" y="8643"/>
                        </a:cubicBezTo>
                        <a:cubicBezTo>
                          <a:pt x="1150" y="9707"/>
                          <a:pt x="1719" y="11553"/>
                          <a:pt x="3642" y="11553"/>
                        </a:cubicBezTo>
                        <a:cubicBezTo>
                          <a:pt x="3794" y="11553"/>
                          <a:pt x="3954" y="11541"/>
                          <a:pt x="4122" y="11517"/>
                        </a:cubicBezTo>
                        <a:cubicBezTo>
                          <a:pt x="4122" y="11517"/>
                          <a:pt x="4326" y="11597"/>
                          <a:pt x="4672" y="11597"/>
                        </a:cubicBezTo>
                        <a:cubicBezTo>
                          <a:pt x="5022" y="11597"/>
                          <a:pt x="5517" y="11515"/>
                          <a:pt x="6095" y="11186"/>
                        </a:cubicBezTo>
                        <a:cubicBezTo>
                          <a:pt x="7250" y="10523"/>
                          <a:pt x="7412" y="9537"/>
                          <a:pt x="6503" y="8551"/>
                        </a:cubicBezTo>
                        <a:cubicBezTo>
                          <a:pt x="5594" y="7564"/>
                          <a:pt x="9176" y="7850"/>
                          <a:pt x="8059" y="5006"/>
                        </a:cubicBezTo>
                        <a:cubicBezTo>
                          <a:pt x="7320" y="3119"/>
                          <a:pt x="6249" y="5423"/>
                          <a:pt x="6819" y="2133"/>
                        </a:cubicBezTo>
                        <a:cubicBezTo>
                          <a:pt x="7083" y="607"/>
                          <a:pt x="6468"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85553" y="-1906911"/>
                    <a:ext cx="60452" cy="787365"/>
                  </a:xfrm>
                  <a:custGeom>
                    <a:avLst/>
                    <a:gdLst/>
                    <a:ahLst/>
                    <a:cxnLst/>
                    <a:rect l="l" t="t" r="r" b="b"/>
                    <a:pathLst>
                      <a:path w="733" h="9547" extrusionOk="0">
                        <a:moveTo>
                          <a:pt x="732" y="0"/>
                        </a:moveTo>
                        <a:lnTo>
                          <a:pt x="732" y="0"/>
                        </a:lnTo>
                        <a:cubicBezTo>
                          <a:pt x="570" y="778"/>
                          <a:pt x="447" y="1572"/>
                          <a:pt x="347" y="2366"/>
                        </a:cubicBezTo>
                        <a:cubicBezTo>
                          <a:pt x="254" y="3159"/>
                          <a:pt x="170" y="3953"/>
                          <a:pt x="116" y="4746"/>
                        </a:cubicBezTo>
                        <a:cubicBezTo>
                          <a:pt x="54" y="5548"/>
                          <a:pt x="16" y="6349"/>
                          <a:pt x="16" y="7150"/>
                        </a:cubicBezTo>
                        <a:cubicBezTo>
                          <a:pt x="0" y="7952"/>
                          <a:pt x="54" y="8753"/>
                          <a:pt x="177" y="9547"/>
                        </a:cubicBezTo>
                        <a:cubicBezTo>
                          <a:pt x="177" y="8745"/>
                          <a:pt x="224" y="7952"/>
                          <a:pt x="278" y="7158"/>
                        </a:cubicBezTo>
                        <a:cubicBezTo>
                          <a:pt x="324" y="6364"/>
                          <a:pt x="385" y="5571"/>
                          <a:pt x="439" y="4777"/>
                        </a:cubicBezTo>
                        <a:cubicBezTo>
                          <a:pt x="501" y="3976"/>
                          <a:pt x="555" y="3182"/>
                          <a:pt x="609" y="2389"/>
                        </a:cubicBezTo>
                        <a:cubicBezTo>
                          <a:pt x="655" y="1595"/>
                          <a:pt x="709" y="794"/>
                          <a:pt x="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16795" y="-1730255"/>
                    <a:ext cx="117028" cy="257397"/>
                  </a:xfrm>
                  <a:custGeom>
                    <a:avLst/>
                    <a:gdLst/>
                    <a:ahLst/>
                    <a:cxnLst/>
                    <a:rect l="l" t="t" r="r" b="b"/>
                    <a:pathLst>
                      <a:path w="1419" h="3121" extrusionOk="0">
                        <a:moveTo>
                          <a:pt x="1" y="0"/>
                        </a:moveTo>
                        <a:cubicBezTo>
                          <a:pt x="170" y="239"/>
                          <a:pt x="317" y="486"/>
                          <a:pt x="455" y="740"/>
                        </a:cubicBezTo>
                        <a:cubicBezTo>
                          <a:pt x="594" y="986"/>
                          <a:pt x="725" y="1241"/>
                          <a:pt x="840" y="1503"/>
                        </a:cubicBezTo>
                        <a:cubicBezTo>
                          <a:pt x="871" y="1564"/>
                          <a:pt x="887" y="1634"/>
                          <a:pt x="918" y="1695"/>
                        </a:cubicBezTo>
                        <a:cubicBezTo>
                          <a:pt x="948" y="1757"/>
                          <a:pt x="979" y="1826"/>
                          <a:pt x="1002" y="1888"/>
                        </a:cubicBezTo>
                        <a:lnTo>
                          <a:pt x="1072" y="2088"/>
                        </a:lnTo>
                        <a:lnTo>
                          <a:pt x="1141" y="2289"/>
                        </a:lnTo>
                        <a:cubicBezTo>
                          <a:pt x="1195" y="2427"/>
                          <a:pt x="1233" y="2566"/>
                          <a:pt x="1280" y="2705"/>
                        </a:cubicBezTo>
                        <a:cubicBezTo>
                          <a:pt x="1326" y="2843"/>
                          <a:pt x="1357" y="2982"/>
                          <a:pt x="1403" y="3121"/>
                        </a:cubicBezTo>
                        <a:cubicBezTo>
                          <a:pt x="1418" y="2828"/>
                          <a:pt x="1395" y="2527"/>
                          <a:pt x="1334" y="2242"/>
                        </a:cubicBezTo>
                        <a:cubicBezTo>
                          <a:pt x="1318" y="2173"/>
                          <a:pt x="1303" y="2096"/>
                          <a:pt x="1280" y="2027"/>
                        </a:cubicBezTo>
                        <a:lnTo>
                          <a:pt x="1218" y="1811"/>
                        </a:lnTo>
                        <a:cubicBezTo>
                          <a:pt x="1203" y="1742"/>
                          <a:pt x="1172" y="1672"/>
                          <a:pt x="1149" y="1603"/>
                        </a:cubicBezTo>
                        <a:cubicBezTo>
                          <a:pt x="1118" y="1533"/>
                          <a:pt x="1095" y="1464"/>
                          <a:pt x="1064" y="1395"/>
                        </a:cubicBezTo>
                        <a:cubicBezTo>
                          <a:pt x="948" y="1125"/>
                          <a:pt x="794" y="863"/>
                          <a:pt x="625" y="624"/>
                        </a:cubicBezTo>
                        <a:cubicBezTo>
                          <a:pt x="448" y="385"/>
                          <a:pt x="240" y="17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126212" y="-1764563"/>
                    <a:ext cx="135420" cy="142430"/>
                  </a:xfrm>
                  <a:custGeom>
                    <a:avLst/>
                    <a:gdLst/>
                    <a:ahLst/>
                    <a:cxnLst/>
                    <a:rect l="l" t="t" r="r" b="b"/>
                    <a:pathLst>
                      <a:path w="1642" h="1727" extrusionOk="0">
                        <a:moveTo>
                          <a:pt x="1641" y="0"/>
                        </a:moveTo>
                        <a:cubicBezTo>
                          <a:pt x="1472" y="108"/>
                          <a:pt x="1310" y="231"/>
                          <a:pt x="1156" y="362"/>
                        </a:cubicBezTo>
                        <a:cubicBezTo>
                          <a:pt x="1010" y="493"/>
                          <a:pt x="863" y="632"/>
                          <a:pt x="732" y="778"/>
                        </a:cubicBezTo>
                        <a:cubicBezTo>
                          <a:pt x="594" y="917"/>
                          <a:pt x="463" y="1071"/>
                          <a:pt x="339" y="1225"/>
                        </a:cubicBezTo>
                        <a:cubicBezTo>
                          <a:pt x="208" y="1387"/>
                          <a:pt x="100" y="1549"/>
                          <a:pt x="0" y="1726"/>
                        </a:cubicBezTo>
                        <a:cubicBezTo>
                          <a:pt x="170" y="1618"/>
                          <a:pt x="332" y="1495"/>
                          <a:pt x="478" y="1364"/>
                        </a:cubicBezTo>
                        <a:cubicBezTo>
                          <a:pt x="632" y="1233"/>
                          <a:pt x="771" y="1094"/>
                          <a:pt x="909" y="948"/>
                        </a:cubicBezTo>
                        <a:cubicBezTo>
                          <a:pt x="1048" y="801"/>
                          <a:pt x="1179" y="655"/>
                          <a:pt x="1302" y="493"/>
                        </a:cubicBezTo>
                        <a:cubicBezTo>
                          <a:pt x="1426" y="339"/>
                          <a:pt x="1541" y="170"/>
                          <a:pt x="1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06501" y="-1411911"/>
                    <a:ext cx="94761" cy="108699"/>
                  </a:xfrm>
                  <a:custGeom>
                    <a:avLst/>
                    <a:gdLst/>
                    <a:ahLst/>
                    <a:cxnLst/>
                    <a:rect l="l" t="t" r="r" b="b"/>
                    <a:pathLst>
                      <a:path w="1149" h="1318" extrusionOk="0">
                        <a:moveTo>
                          <a:pt x="1148" y="0"/>
                        </a:moveTo>
                        <a:lnTo>
                          <a:pt x="1148" y="0"/>
                        </a:lnTo>
                        <a:cubicBezTo>
                          <a:pt x="1017" y="77"/>
                          <a:pt x="894" y="162"/>
                          <a:pt x="786" y="270"/>
                        </a:cubicBezTo>
                        <a:cubicBezTo>
                          <a:pt x="678" y="362"/>
                          <a:pt x="571" y="470"/>
                          <a:pt x="478" y="578"/>
                        </a:cubicBezTo>
                        <a:cubicBezTo>
                          <a:pt x="386" y="686"/>
                          <a:pt x="293" y="802"/>
                          <a:pt x="208" y="925"/>
                        </a:cubicBezTo>
                        <a:cubicBezTo>
                          <a:pt x="124" y="1048"/>
                          <a:pt x="54" y="1179"/>
                          <a:pt x="0" y="1318"/>
                        </a:cubicBezTo>
                        <a:cubicBezTo>
                          <a:pt x="124" y="1241"/>
                          <a:pt x="247" y="1156"/>
                          <a:pt x="355" y="1056"/>
                        </a:cubicBezTo>
                        <a:cubicBezTo>
                          <a:pt x="571" y="856"/>
                          <a:pt x="763" y="640"/>
                          <a:pt x="933" y="393"/>
                        </a:cubicBezTo>
                        <a:cubicBezTo>
                          <a:pt x="1017" y="270"/>
                          <a:pt x="1087" y="139"/>
                          <a:pt x="1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5" name="Google Shape;1135;p40"/>
              <p:cNvGrpSpPr/>
              <p:nvPr/>
            </p:nvGrpSpPr>
            <p:grpSpPr>
              <a:xfrm rot="1265202">
                <a:off x="3803502" y="4279810"/>
                <a:ext cx="797151" cy="1059081"/>
                <a:chOff x="-5065349" y="5293270"/>
                <a:chExt cx="774923" cy="1029420"/>
              </a:xfrm>
            </p:grpSpPr>
            <p:sp>
              <p:nvSpPr>
                <p:cNvPr id="1136" name="Google Shape;1136;p40"/>
                <p:cNvSpPr/>
                <p:nvPr/>
              </p:nvSpPr>
              <p:spPr>
                <a:xfrm>
                  <a:off x="-5064430" y="5293270"/>
                  <a:ext cx="774004" cy="1029174"/>
                </a:xfrm>
                <a:custGeom>
                  <a:avLst/>
                  <a:gdLst/>
                  <a:ahLst/>
                  <a:cxnLst/>
                  <a:rect l="l" t="t" r="r" b="b"/>
                  <a:pathLst>
                    <a:path w="9385" h="12479" extrusionOk="0">
                      <a:moveTo>
                        <a:pt x="2403" y="1"/>
                      </a:moveTo>
                      <a:cubicBezTo>
                        <a:pt x="1278" y="1"/>
                        <a:pt x="315" y="1790"/>
                        <a:pt x="1002" y="3186"/>
                      </a:cubicBezTo>
                      <a:cubicBezTo>
                        <a:pt x="2019" y="5243"/>
                        <a:pt x="1372" y="4727"/>
                        <a:pt x="686" y="6730"/>
                      </a:cubicBezTo>
                      <a:cubicBezTo>
                        <a:pt x="0" y="8734"/>
                        <a:pt x="3676" y="8456"/>
                        <a:pt x="3460" y="10059"/>
                      </a:cubicBezTo>
                      <a:cubicBezTo>
                        <a:pt x="3312" y="11158"/>
                        <a:pt x="4136" y="12167"/>
                        <a:pt x="5272" y="12167"/>
                      </a:cubicBezTo>
                      <a:cubicBezTo>
                        <a:pt x="5792" y="12167"/>
                        <a:pt x="6378" y="11956"/>
                        <a:pt x="6966" y="11446"/>
                      </a:cubicBezTo>
                      <a:cubicBezTo>
                        <a:pt x="7012" y="11430"/>
                        <a:pt x="7050" y="11423"/>
                        <a:pt x="7089" y="11407"/>
                      </a:cubicBezTo>
                      <a:cubicBezTo>
                        <a:pt x="7358" y="11777"/>
                        <a:pt x="7644" y="12139"/>
                        <a:pt x="7952" y="12478"/>
                      </a:cubicBezTo>
                      <a:cubicBezTo>
                        <a:pt x="7713" y="12101"/>
                        <a:pt x="7482" y="11723"/>
                        <a:pt x="7258" y="11338"/>
                      </a:cubicBezTo>
                      <a:cubicBezTo>
                        <a:pt x="7590" y="11184"/>
                        <a:pt x="8129" y="10822"/>
                        <a:pt x="8545" y="10005"/>
                      </a:cubicBezTo>
                      <a:cubicBezTo>
                        <a:pt x="9192" y="8749"/>
                        <a:pt x="8768" y="7771"/>
                        <a:pt x="7389" y="7408"/>
                      </a:cubicBezTo>
                      <a:cubicBezTo>
                        <a:pt x="6010" y="7054"/>
                        <a:pt x="9385" y="5243"/>
                        <a:pt x="6742" y="3340"/>
                      </a:cubicBezTo>
                      <a:cubicBezTo>
                        <a:pt x="6350" y="3056"/>
                        <a:pt x="6064" y="2970"/>
                        <a:pt x="5841" y="2970"/>
                      </a:cubicBezTo>
                      <a:cubicBezTo>
                        <a:pt x="5490" y="2970"/>
                        <a:pt x="5295" y="3184"/>
                        <a:pt x="5087" y="3184"/>
                      </a:cubicBezTo>
                      <a:cubicBezTo>
                        <a:pt x="4834" y="3184"/>
                        <a:pt x="4562" y="2869"/>
                        <a:pt x="3968" y="1476"/>
                      </a:cubicBezTo>
                      <a:cubicBezTo>
                        <a:pt x="3519" y="412"/>
                        <a:pt x="2942" y="1"/>
                        <a:pt x="2403"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40"/>
                <p:cNvGrpSpPr/>
                <p:nvPr/>
              </p:nvGrpSpPr>
              <p:grpSpPr>
                <a:xfrm>
                  <a:off x="-5065349" y="5293351"/>
                  <a:ext cx="774664" cy="1029339"/>
                  <a:chOff x="-5065349" y="5293351"/>
                  <a:chExt cx="774664" cy="1029339"/>
                </a:xfrm>
              </p:grpSpPr>
              <p:sp>
                <p:nvSpPr>
                  <p:cNvPr id="1138" name="Google Shape;1138;p40"/>
                  <p:cNvSpPr/>
                  <p:nvPr/>
                </p:nvSpPr>
                <p:spPr>
                  <a:xfrm>
                    <a:off x="-5065349" y="5293351"/>
                    <a:ext cx="774664" cy="1003360"/>
                  </a:xfrm>
                  <a:custGeom>
                    <a:avLst/>
                    <a:gdLst/>
                    <a:ahLst/>
                    <a:cxnLst/>
                    <a:rect l="l" t="t" r="r" b="b"/>
                    <a:pathLst>
                      <a:path w="9393" h="12166" extrusionOk="0">
                        <a:moveTo>
                          <a:pt x="2407" y="0"/>
                        </a:moveTo>
                        <a:cubicBezTo>
                          <a:pt x="1279" y="0"/>
                          <a:pt x="314" y="1790"/>
                          <a:pt x="1002" y="3181"/>
                        </a:cubicBezTo>
                        <a:cubicBezTo>
                          <a:pt x="2019" y="5238"/>
                          <a:pt x="1372" y="4722"/>
                          <a:pt x="686" y="6733"/>
                        </a:cubicBezTo>
                        <a:cubicBezTo>
                          <a:pt x="1" y="8744"/>
                          <a:pt x="3676" y="8451"/>
                          <a:pt x="3460" y="10054"/>
                        </a:cubicBezTo>
                        <a:cubicBezTo>
                          <a:pt x="3312" y="11153"/>
                          <a:pt x="4139" y="12165"/>
                          <a:pt x="5278" y="12165"/>
                        </a:cubicBezTo>
                        <a:cubicBezTo>
                          <a:pt x="5799" y="12165"/>
                          <a:pt x="6386" y="11953"/>
                          <a:pt x="6973" y="11440"/>
                        </a:cubicBezTo>
                        <a:cubicBezTo>
                          <a:pt x="6973" y="11440"/>
                          <a:pt x="7898" y="11271"/>
                          <a:pt x="8545" y="10007"/>
                        </a:cubicBezTo>
                        <a:cubicBezTo>
                          <a:pt x="9200" y="8751"/>
                          <a:pt x="8776" y="7773"/>
                          <a:pt x="7390" y="7411"/>
                        </a:cubicBezTo>
                        <a:cubicBezTo>
                          <a:pt x="6010" y="7049"/>
                          <a:pt x="9393" y="5246"/>
                          <a:pt x="6742" y="3335"/>
                        </a:cubicBezTo>
                        <a:cubicBezTo>
                          <a:pt x="6352" y="3054"/>
                          <a:pt x="6067" y="2968"/>
                          <a:pt x="5845" y="2968"/>
                        </a:cubicBezTo>
                        <a:cubicBezTo>
                          <a:pt x="5493" y="2968"/>
                          <a:pt x="5297" y="3184"/>
                          <a:pt x="5089" y="3184"/>
                        </a:cubicBezTo>
                        <a:cubicBezTo>
                          <a:pt x="4838" y="3184"/>
                          <a:pt x="4567" y="2868"/>
                          <a:pt x="3976" y="1470"/>
                        </a:cubicBezTo>
                        <a:cubicBezTo>
                          <a:pt x="3525" y="410"/>
                          <a:pt x="2947" y="0"/>
                          <a:pt x="2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4822632" y="5589922"/>
                    <a:ext cx="413105" cy="732768"/>
                  </a:xfrm>
                  <a:custGeom>
                    <a:avLst/>
                    <a:gdLst/>
                    <a:ahLst/>
                    <a:cxnLst/>
                    <a:rect l="l" t="t" r="r" b="b"/>
                    <a:pathLst>
                      <a:path w="5009" h="8885" extrusionOk="0">
                        <a:moveTo>
                          <a:pt x="1" y="1"/>
                        </a:moveTo>
                        <a:lnTo>
                          <a:pt x="1" y="1"/>
                        </a:lnTo>
                        <a:cubicBezTo>
                          <a:pt x="309" y="802"/>
                          <a:pt x="663" y="1580"/>
                          <a:pt x="1026" y="2351"/>
                        </a:cubicBezTo>
                        <a:cubicBezTo>
                          <a:pt x="1388" y="3121"/>
                          <a:pt x="1781" y="3869"/>
                          <a:pt x="2189" y="4624"/>
                        </a:cubicBezTo>
                        <a:cubicBezTo>
                          <a:pt x="2597" y="5371"/>
                          <a:pt x="3029" y="6103"/>
                          <a:pt x="3491" y="6827"/>
                        </a:cubicBezTo>
                        <a:cubicBezTo>
                          <a:pt x="3938" y="7552"/>
                          <a:pt x="4447" y="8237"/>
                          <a:pt x="5009" y="8885"/>
                        </a:cubicBezTo>
                        <a:cubicBezTo>
                          <a:pt x="4554" y="8160"/>
                          <a:pt x="4138" y="7428"/>
                          <a:pt x="3722" y="6681"/>
                        </a:cubicBezTo>
                        <a:cubicBezTo>
                          <a:pt x="3314" y="5941"/>
                          <a:pt x="2906" y="5202"/>
                          <a:pt x="2497" y="4454"/>
                        </a:cubicBezTo>
                        <a:cubicBezTo>
                          <a:pt x="2089" y="3707"/>
                          <a:pt x="1680" y="2960"/>
                          <a:pt x="1272" y="2220"/>
                        </a:cubicBezTo>
                        <a:cubicBezTo>
                          <a:pt x="856" y="1480"/>
                          <a:pt x="440" y="74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4865848" y="5842205"/>
                    <a:ext cx="252366" cy="164038"/>
                  </a:xfrm>
                  <a:custGeom>
                    <a:avLst/>
                    <a:gdLst/>
                    <a:ahLst/>
                    <a:cxnLst/>
                    <a:rect l="l" t="t" r="r" b="b"/>
                    <a:pathLst>
                      <a:path w="3060" h="1989" extrusionOk="0">
                        <a:moveTo>
                          <a:pt x="1" y="1"/>
                        </a:moveTo>
                        <a:cubicBezTo>
                          <a:pt x="278" y="116"/>
                          <a:pt x="556" y="247"/>
                          <a:pt x="825" y="394"/>
                        </a:cubicBezTo>
                        <a:cubicBezTo>
                          <a:pt x="1095" y="540"/>
                          <a:pt x="1357" y="694"/>
                          <a:pt x="1611" y="864"/>
                        </a:cubicBezTo>
                        <a:cubicBezTo>
                          <a:pt x="1673" y="902"/>
                          <a:pt x="1734" y="948"/>
                          <a:pt x="1796" y="987"/>
                        </a:cubicBezTo>
                        <a:cubicBezTo>
                          <a:pt x="1858" y="1033"/>
                          <a:pt x="1919" y="1072"/>
                          <a:pt x="1981" y="1126"/>
                        </a:cubicBezTo>
                        <a:lnTo>
                          <a:pt x="2166" y="1257"/>
                        </a:lnTo>
                        <a:lnTo>
                          <a:pt x="2343" y="1403"/>
                        </a:lnTo>
                        <a:cubicBezTo>
                          <a:pt x="2466" y="1488"/>
                          <a:pt x="2582" y="1588"/>
                          <a:pt x="2698" y="1688"/>
                        </a:cubicBezTo>
                        <a:cubicBezTo>
                          <a:pt x="2821" y="1788"/>
                          <a:pt x="2929" y="1896"/>
                          <a:pt x="3060" y="1989"/>
                        </a:cubicBezTo>
                        <a:cubicBezTo>
                          <a:pt x="2975" y="1858"/>
                          <a:pt x="2890" y="1727"/>
                          <a:pt x="2798" y="1603"/>
                        </a:cubicBezTo>
                        <a:cubicBezTo>
                          <a:pt x="2698" y="1480"/>
                          <a:pt x="2590" y="1364"/>
                          <a:pt x="2482" y="1249"/>
                        </a:cubicBezTo>
                        <a:cubicBezTo>
                          <a:pt x="2428" y="1195"/>
                          <a:pt x="2374" y="1133"/>
                          <a:pt x="2312" y="1079"/>
                        </a:cubicBezTo>
                        <a:lnTo>
                          <a:pt x="2135" y="925"/>
                        </a:lnTo>
                        <a:cubicBezTo>
                          <a:pt x="2074" y="879"/>
                          <a:pt x="2012" y="825"/>
                          <a:pt x="1950" y="779"/>
                        </a:cubicBezTo>
                        <a:cubicBezTo>
                          <a:pt x="1889" y="740"/>
                          <a:pt x="1819" y="686"/>
                          <a:pt x="1758" y="648"/>
                        </a:cubicBezTo>
                        <a:cubicBezTo>
                          <a:pt x="1496" y="471"/>
                          <a:pt x="1211" y="324"/>
                          <a:pt x="918" y="209"/>
                        </a:cubicBezTo>
                        <a:cubicBezTo>
                          <a:pt x="625" y="93"/>
                          <a:pt x="309" y="2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4676491" y="5650952"/>
                    <a:ext cx="40824" cy="206594"/>
                  </a:xfrm>
                  <a:custGeom>
                    <a:avLst/>
                    <a:gdLst/>
                    <a:ahLst/>
                    <a:cxnLst/>
                    <a:rect l="l" t="t" r="r" b="b"/>
                    <a:pathLst>
                      <a:path w="495" h="2505" extrusionOk="0">
                        <a:moveTo>
                          <a:pt x="486" y="1"/>
                        </a:moveTo>
                        <a:cubicBezTo>
                          <a:pt x="394" y="201"/>
                          <a:pt x="325" y="401"/>
                          <a:pt x="263" y="609"/>
                        </a:cubicBezTo>
                        <a:cubicBezTo>
                          <a:pt x="209" y="810"/>
                          <a:pt x="163" y="1018"/>
                          <a:pt x="124" y="1226"/>
                        </a:cubicBezTo>
                        <a:cubicBezTo>
                          <a:pt x="78" y="1434"/>
                          <a:pt x="47" y="1649"/>
                          <a:pt x="32" y="1857"/>
                        </a:cubicBezTo>
                        <a:cubicBezTo>
                          <a:pt x="9" y="2073"/>
                          <a:pt x="1" y="2289"/>
                          <a:pt x="16" y="2505"/>
                        </a:cubicBezTo>
                        <a:cubicBezTo>
                          <a:pt x="101" y="2304"/>
                          <a:pt x="178" y="2104"/>
                          <a:pt x="232" y="1896"/>
                        </a:cubicBezTo>
                        <a:cubicBezTo>
                          <a:pt x="294" y="1688"/>
                          <a:pt x="340" y="1480"/>
                          <a:pt x="378" y="1280"/>
                        </a:cubicBezTo>
                        <a:cubicBezTo>
                          <a:pt x="417" y="1072"/>
                          <a:pt x="448" y="856"/>
                          <a:pt x="471" y="648"/>
                        </a:cubicBezTo>
                        <a:cubicBezTo>
                          <a:pt x="494" y="432"/>
                          <a:pt x="494" y="216"/>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512536" y="6002367"/>
                    <a:ext cx="28700" cy="152574"/>
                  </a:xfrm>
                  <a:custGeom>
                    <a:avLst/>
                    <a:gdLst/>
                    <a:ahLst/>
                    <a:cxnLst/>
                    <a:rect l="l" t="t" r="r" b="b"/>
                    <a:pathLst>
                      <a:path w="348" h="1850" extrusionOk="0">
                        <a:moveTo>
                          <a:pt x="309" y="0"/>
                        </a:moveTo>
                        <a:cubicBezTo>
                          <a:pt x="240" y="139"/>
                          <a:pt x="178" y="293"/>
                          <a:pt x="139" y="447"/>
                        </a:cubicBezTo>
                        <a:cubicBezTo>
                          <a:pt x="101" y="594"/>
                          <a:pt x="62" y="748"/>
                          <a:pt x="39" y="902"/>
                        </a:cubicBezTo>
                        <a:cubicBezTo>
                          <a:pt x="24" y="1056"/>
                          <a:pt x="9" y="1210"/>
                          <a:pt x="1" y="1372"/>
                        </a:cubicBezTo>
                        <a:cubicBezTo>
                          <a:pt x="1" y="1526"/>
                          <a:pt x="9" y="1688"/>
                          <a:pt x="39" y="1850"/>
                        </a:cubicBezTo>
                        <a:cubicBezTo>
                          <a:pt x="109" y="1703"/>
                          <a:pt x="170" y="1557"/>
                          <a:pt x="209" y="1403"/>
                        </a:cubicBezTo>
                        <a:cubicBezTo>
                          <a:pt x="247" y="1256"/>
                          <a:pt x="278" y="1102"/>
                          <a:pt x="301" y="948"/>
                        </a:cubicBezTo>
                        <a:cubicBezTo>
                          <a:pt x="324" y="794"/>
                          <a:pt x="340" y="640"/>
                          <a:pt x="348" y="486"/>
                        </a:cubicBezTo>
                        <a:cubicBezTo>
                          <a:pt x="348" y="324"/>
                          <a:pt x="340" y="162"/>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pic>
        <p:nvPicPr>
          <p:cNvPr id="5" name="Picture 4">
            <a:extLst>
              <a:ext uri="{FF2B5EF4-FFF2-40B4-BE49-F238E27FC236}">
                <a16:creationId xmlns:a16="http://schemas.microsoft.com/office/drawing/2014/main" id="{1714A8F4-8139-0917-CE7F-9BBE91F461D6}"/>
              </a:ext>
            </a:extLst>
          </p:cNvPr>
          <p:cNvPicPr>
            <a:picLocks noChangeAspect="1"/>
          </p:cNvPicPr>
          <p:nvPr/>
        </p:nvPicPr>
        <p:blipFill>
          <a:blip r:embed="rId3"/>
          <a:stretch>
            <a:fillRect/>
          </a:stretch>
        </p:blipFill>
        <p:spPr>
          <a:xfrm>
            <a:off x="2529462" y="1406020"/>
            <a:ext cx="6107584" cy="390207"/>
          </a:xfrm>
          <a:prstGeom prst="rect">
            <a:avLst/>
          </a:prstGeom>
        </p:spPr>
      </p:pic>
      <p:pic>
        <p:nvPicPr>
          <p:cNvPr id="10" name="Picture 9">
            <a:extLst>
              <a:ext uri="{FF2B5EF4-FFF2-40B4-BE49-F238E27FC236}">
                <a16:creationId xmlns:a16="http://schemas.microsoft.com/office/drawing/2014/main" id="{1E403463-8307-148B-628C-3F4F5A2457E7}"/>
              </a:ext>
            </a:extLst>
          </p:cNvPr>
          <p:cNvPicPr>
            <a:picLocks noChangeAspect="1"/>
          </p:cNvPicPr>
          <p:nvPr/>
        </p:nvPicPr>
        <p:blipFill>
          <a:blip r:embed="rId4"/>
          <a:stretch>
            <a:fillRect/>
          </a:stretch>
        </p:blipFill>
        <p:spPr>
          <a:xfrm>
            <a:off x="4922771" y="1907895"/>
            <a:ext cx="3630918" cy="2578134"/>
          </a:xfrm>
          <a:prstGeom prst="rect">
            <a:avLst/>
          </a:prstGeom>
        </p:spPr>
      </p:pic>
      <p:sp>
        <p:nvSpPr>
          <p:cNvPr id="15" name="TextBox 14">
            <a:extLst>
              <a:ext uri="{FF2B5EF4-FFF2-40B4-BE49-F238E27FC236}">
                <a16:creationId xmlns:a16="http://schemas.microsoft.com/office/drawing/2014/main" id="{CF8E9B8C-E55D-BEDD-E9C0-06478CEBD4F7}"/>
              </a:ext>
            </a:extLst>
          </p:cNvPr>
          <p:cNvSpPr txBox="1"/>
          <p:nvPr/>
        </p:nvSpPr>
        <p:spPr>
          <a:xfrm>
            <a:off x="460172" y="2569138"/>
            <a:ext cx="4191299" cy="954107"/>
          </a:xfrm>
          <a:prstGeom prst="rect">
            <a:avLst/>
          </a:prstGeom>
          <a:solidFill>
            <a:schemeClr val="bg1"/>
          </a:solidFill>
        </p:spPr>
        <p:txBody>
          <a:bodyPr wrap="square" rtlCol="0">
            <a:spAutoFit/>
          </a:bodyPr>
          <a:lstStyle/>
          <a:p>
            <a:r>
              <a:rPr lang="en-SG" dirty="0">
                <a:latin typeface="Montserrat" panose="00000500000000000000" pitchFamily="2" charset="0"/>
              </a:rPr>
              <a:t>Looking at a random image from each class, we can see that the images are very varied. Most of them are top-down, with some having other vegetables in the background.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40"/>
          <p:cNvSpPr txBox="1">
            <a:spLocks noGrp="1"/>
          </p:cNvSpPr>
          <p:nvPr>
            <p:ph type="title"/>
          </p:nvPr>
        </p:nvSpPr>
        <p:spPr>
          <a:xfrm>
            <a:off x="688364" y="14084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EDA</a:t>
            </a:r>
            <a:endParaRPr dirty="0"/>
          </a:p>
        </p:txBody>
      </p:sp>
      <p:sp>
        <p:nvSpPr>
          <p:cNvPr id="1098" name="Google Shape;1098;p40"/>
          <p:cNvSpPr/>
          <p:nvPr/>
        </p:nvSpPr>
        <p:spPr>
          <a:xfrm>
            <a:off x="-38100" y="4446588"/>
            <a:ext cx="9229725" cy="725500"/>
          </a:xfrm>
          <a:custGeom>
            <a:avLst/>
            <a:gdLst/>
            <a:ahLst/>
            <a:cxnLst/>
            <a:rect l="l" t="t" r="r" b="b"/>
            <a:pathLst>
              <a:path w="369189" h="29020" extrusionOk="0">
                <a:moveTo>
                  <a:pt x="0" y="29020"/>
                </a:moveTo>
                <a:cubicBezTo>
                  <a:pt x="2032" y="27242"/>
                  <a:pt x="7493" y="21718"/>
                  <a:pt x="12192" y="18352"/>
                </a:cubicBezTo>
                <a:cubicBezTo>
                  <a:pt x="16891" y="14987"/>
                  <a:pt x="21273" y="11621"/>
                  <a:pt x="28194" y="8827"/>
                </a:cubicBezTo>
                <a:cubicBezTo>
                  <a:pt x="35116" y="6033"/>
                  <a:pt x="45212" y="3049"/>
                  <a:pt x="53721" y="1588"/>
                </a:cubicBezTo>
                <a:cubicBezTo>
                  <a:pt x="62230" y="128"/>
                  <a:pt x="70231" y="-63"/>
                  <a:pt x="79248" y="64"/>
                </a:cubicBezTo>
                <a:cubicBezTo>
                  <a:pt x="88265" y="191"/>
                  <a:pt x="97727" y="636"/>
                  <a:pt x="107823" y="2350"/>
                </a:cubicBezTo>
                <a:cubicBezTo>
                  <a:pt x="117920" y="4065"/>
                  <a:pt x="129604" y="7557"/>
                  <a:pt x="139827" y="10351"/>
                </a:cubicBezTo>
                <a:cubicBezTo>
                  <a:pt x="150051" y="13145"/>
                  <a:pt x="159703" y="17273"/>
                  <a:pt x="169164" y="19114"/>
                </a:cubicBezTo>
                <a:cubicBezTo>
                  <a:pt x="178626" y="20956"/>
                  <a:pt x="189230" y="21083"/>
                  <a:pt x="196596" y="21400"/>
                </a:cubicBezTo>
                <a:cubicBezTo>
                  <a:pt x="203962" y="21718"/>
                  <a:pt x="203327" y="22797"/>
                  <a:pt x="213360" y="21019"/>
                </a:cubicBezTo>
                <a:cubicBezTo>
                  <a:pt x="223393" y="19241"/>
                  <a:pt x="245491" y="13653"/>
                  <a:pt x="256794" y="10732"/>
                </a:cubicBezTo>
                <a:cubicBezTo>
                  <a:pt x="268097" y="7811"/>
                  <a:pt x="272225" y="5208"/>
                  <a:pt x="281178" y="3493"/>
                </a:cubicBezTo>
                <a:cubicBezTo>
                  <a:pt x="290132" y="1779"/>
                  <a:pt x="300101" y="-634"/>
                  <a:pt x="310515" y="445"/>
                </a:cubicBezTo>
                <a:cubicBezTo>
                  <a:pt x="320929" y="1525"/>
                  <a:pt x="333883" y="5335"/>
                  <a:pt x="343662" y="9970"/>
                </a:cubicBezTo>
                <a:cubicBezTo>
                  <a:pt x="353441" y="14606"/>
                  <a:pt x="364935" y="25210"/>
                  <a:pt x="369189" y="28258"/>
                </a:cubicBezTo>
              </a:path>
            </a:pathLst>
          </a:custGeom>
          <a:noFill/>
          <a:ln w="28575" cap="flat" cmpd="sng">
            <a:solidFill>
              <a:schemeClr val="accent2"/>
            </a:solidFill>
            <a:prstDash val="solid"/>
            <a:round/>
            <a:headEnd type="none" w="med" len="med"/>
            <a:tailEnd type="none" w="med" len="med"/>
          </a:ln>
        </p:spPr>
        <p:txBody>
          <a:bodyPr/>
          <a:lstStyle/>
          <a:p>
            <a:endParaRPr lang="en-SG"/>
          </a:p>
        </p:txBody>
      </p:sp>
      <p:grpSp>
        <p:nvGrpSpPr>
          <p:cNvPr id="1099" name="Google Shape;1099;p40"/>
          <p:cNvGrpSpPr/>
          <p:nvPr/>
        </p:nvGrpSpPr>
        <p:grpSpPr>
          <a:xfrm>
            <a:off x="85729" y="3899262"/>
            <a:ext cx="9011872" cy="1682022"/>
            <a:chOff x="85729" y="3899262"/>
            <a:chExt cx="9011872" cy="1682022"/>
          </a:xfrm>
        </p:grpSpPr>
        <p:grpSp>
          <p:nvGrpSpPr>
            <p:cNvPr id="1100" name="Google Shape;1100;p40"/>
            <p:cNvGrpSpPr/>
            <p:nvPr/>
          </p:nvGrpSpPr>
          <p:grpSpPr>
            <a:xfrm rot="-496785">
              <a:off x="143677" y="4178752"/>
              <a:ext cx="632840" cy="850690"/>
              <a:chOff x="-2499505" y="5405048"/>
              <a:chExt cx="675560" cy="908020"/>
            </a:xfrm>
          </p:grpSpPr>
          <p:sp>
            <p:nvSpPr>
              <p:cNvPr id="1101" name="Google Shape;1101;p40"/>
              <p:cNvSpPr/>
              <p:nvPr/>
            </p:nvSpPr>
            <p:spPr>
              <a:xfrm>
                <a:off x="-2499325" y="5405048"/>
                <a:ext cx="675379" cy="907904"/>
              </a:xfrm>
              <a:custGeom>
                <a:avLst/>
                <a:gdLst/>
                <a:ahLst/>
                <a:cxnLst/>
                <a:rect l="l" t="t" r="r" b="b"/>
                <a:pathLst>
                  <a:path w="7729" h="10390" extrusionOk="0">
                    <a:moveTo>
                      <a:pt x="3402" y="1"/>
                    </a:moveTo>
                    <a:cubicBezTo>
                      <a:pt x="3334" y="1"/>
                      <a:pt x="3263" y="4"/>
                      <a:pt x="3190" y="12"/>
                    </a:cubicBezTo>
                    <a:cubicBezTo>
                      <a:pt x="1857" y="150"/>
                      <a:pt x="2366" y="1067"/>
                      <a:pt x="2450" y="1807"/>
                    </a:cubicBezTo>
                    <a:cubicBezTo>
                      <a:pt x="2104" y="1502"/>
                      <a:pt x="1764" y="1068"/>
                      <a:pt x="1392" y="1068"/>
                    </a:cubicBezTo>
                    <a:cubicBezTo>
                      <a:pt x="1209" y="1068"/>
                      <a:pt x="1019" y="1171"/>
                      <a:pt x="817" y="1445"/>
                    </a:cubicBezTo>
                    <a:cubicBezTo>
                      <a:pt x="0" y="2554"/>
                      <a:pt x="1079" y="2400"/>
                      <a:pt x="1472" y="3941"/>
                    </a:cubicBezTo>
                    <a:cubicBezTo>
                      <a:pt x="1688" y="4796"/>
                      <a:pt x="2319" y="5289"/>
                      <a:pt x="3021" y="5343"/>
                    </a:cubicBezTo>
                    <a:cubicBezTo>
                      <a:pt x="3113" y="5351"/>
                      <a:pt x="3190" y="5359"/>
                      <a:pt x="3267" y="5366"/>
                    </a:cubicBezTo>
                    <a:cubicBezTo>
                      <a:pt x="1988" y="5975"/>
                      <a:pt x="1534" y="6792"/>
                      <a:pt x="1711" y="7478"/>
                    </a:cubicBezTo>
                    <a:cubicBezTo>
                      <a:pt x="1957" y="8441"/>
                      <a:pt x="3737" y="9180"/>
                      <a:pt x="3984" y="9280"/>
                    </a:cubicBezTo>
                    <a:lnTo>
                      <a:pt x="4962" y="10390"/>
                    </a:lnTo>
                    <a:cubicBezTo>
                      <a:pt x="4962" y="10390"/>
                      <a:pt x="4847" y="9450"/>
                      <a:pt x="5871" y="9049"/>
                    </a:cubicBezTo>
                    <a:cubicBezTo>
                      <a:pt x="6896" y="8649"/>
                      <a:pt x="7728" y="7516"/>
                      <a:pt x="6881" y="6160"/>
                    </a:cubicBezTo>
                    <a:cubicBezTo>
                      <a:pt x="6426" y="5443"/>
                      <a:pt x="5625" y="5189"/>
                      <a:pt x="4970" y="5104"/>
                    </a:cubicBezTo>
                    <a:cubicBezTo>
                      <a:pt x="5609" y="4242"/>
                      <a:pt x="4284" y="4195"/>
                      <a:pt x="4739" y="3078"/>
                    </a:cubicBezTo>
                    <a:cubicBezTo>
                      <a:pt x="5263" y="1794"/>
                      <a:pt x="4953" y="1"/>
                      <a:pt x="34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2" name="Google Shape;1102;p40"/>
              <p:cNvGrpSpPr/>
              <p:nvPr/>
            </p:nvGrpSpPr>
            <p:grpSpPr>
              <a:xfrm>
                <a:off x="-2499505" y="5405193"/>
                <a:ext cx="675357" cy="907874"/>
                <a:chOff x="-2702759" y="5578293"/>
                <a:chExt cx="637430" cy="856889"/>
              </a:xfrm>
            </p:grpSpPr>
            <p:sp>
              <p:nvSpPr>
                <p:cNvPr id="1103" name="Google Shape;1103;p40"/>
                <p:cNvSpPr/>
                <p:nvPr/>
              </p:nvSpPr>
              <p:spPr>
                <a:xfrm>
                  <a:off x="-2578886" y="5995934"/>
                  <a:ext cx="513556" cy="439249"/>
                </a:xfrm>
                <a:custGeom>
                  <a:avLst/>
                  <a:gdLst/>
                  <a:ahLst/>
                  <a:cxnLst/>
                  <a:rect l="l" t="t" r="r" b="b"/>
                  <a:pathLst>
                    <a:path w="6227" h="5326" extrusionOk="0">
                      <a:moveTo>
                        <a:pt x="2892" y="1"/>
                      </a:moveTo>
                      <a:cubicBezTo>
                        <a:pt x="2620" y="1"/>
                        <a:pt x="2443" y="24"/>
                        <a:pt x="2443" y="24"/>
                      </a:cubicBezTo>
                      <a:cubicBezTo>
                        <a:pt x="640" y="641"/>
                        <a:pt x="1" y="1612"/>
                        <a:pt x="209" y="2405"/>
                      </a:cubicBezTo>
                      <a:cubicBezTo>
                        <a:pt x="455" y="3368"/>
                        <a:pt x="2235" y="4108"/>
                        <a:pt x="2482" y="4208"/>
                      </a:cubicBezTo>
                      <a:lnTo>
                        <a:pt x="3460" y="5325"/>
                      </a:lnTo>
                      <a:cubicBezTo>
                        <a:pt x="3460" y="5325"/>
                        <a:pt x="3345" y="4385"/>
                        <a:pt x="4369" y="3985"/>
                      </a:cubicBezTo>
                      <a:cubicBezTo>
                        <a:pt x="5394" y="3584"/>
                        <a:pt x="6226" y="2451"/>
                        <a:pt x="5379" y="1095"/>
                      </a:cubicBezTo>
                      <a:cubicBezTo>
                        <a:pt x="4773" y="140"/>
                        <a:pt x="3552" y="1"/>
                        <a:pt x="28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0"/>
                <p:cNvSpPr/>
                <p:nvPr/>
              </p:nvSpPr>
              <p:spPr>
                <a:xfrm>
                  <a:off x="-2702759" y="5666044"/>
                  <a:ext cx="358425" cy="382755"/>
                </a:xfrm>
                <a:custGeom>
                  <a:avLst/>
                  <a:gdLst/>
                  <a:ahLst/>
                  <a:cxnLst/>
                  <a:rect l="l" t="t" r="r" b="b"/>
                  <a:pathLst>
                    <a:path w="4346" h="4641" extrusionOk="0">
                      <a:moveTo>
                        <a:pt x="1388" y="1"/>
                      </a:moveTo>
                      <a:cubicBezTo>
                        <a:pt x="1206" y="1"/>
                        <a:pt x="1017" y="103"/>
                        <a:pt x="817" y="372"/>
                      </a:cubicBezTo>
                      <a:cubicBezTo>
                        <a:pt x="0" y="1482"/>
                        <a:pt x="1079" y="1328"/>
                        <a:pt x="1472" y="2869"/>
                      </a:cubicBezTo>
                      <a:cubicBezTo>
                        <a:pt x="1688" y="3732"/>
                        <a:pt x="2319" y="4217"/>
                        <a:pt x="3021" y="4279"/>
                      </a:cubicBezTo>
                      <a:cubicBezTo>
                        <a:pt x="3984" y="4348"/>
                        <a:pt x="4346" y="4641"/>
                        <a:pt x="4346" y="4641"/>
                      </a:cubicBezTo>
                      <a:cubicBezTo>
                        <a:pt x="4346" y="4641"/>
                        <a:pt x="3976" y="4225"/>
                        <a:pt x="3914" y="2923"/>
                      </a:cubicBezTo>
                      <a:cubicBezTo>
                        <a:pt x="3845" y="1621"/>
                        <a:pt x="3398" y="1289"/>
                        <a:pt x="2766" y="973"/>
                      </a:cubicBezTo>
                      <a:cubicBezTo>
                        <a:pt x="2311" y="743"/>
                        <a:pt x="1877" y="1"/>
                        <a:pt x="1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0"/>
                <p:cNvSpPr/>
                <p:nvPr/>
              </p:nvSpPr>
              <p:spPr>
                <a:xfrm>
                  <a:off x="-2582679" y="5578293"/>
                  <a:ext cx="390837" cy="473392"/>
                </a:xfrm>
                <a:custGeom>
                  <a:avLst/>
                  <a:gdLst/>
                  <a:ahLst/>
                  <a:cxnLst/>
                  <a:rect l="l" t="t" r="r" b="b"/>
                  <a:pathLst>
                    <a:path w="4739" h="5740" extrusionOk="0">
                      <a:moveTo>
                        <a:pt x="1946" y="0"/>
                      </a:moveTo>
                      <a:cubicBezTo>
                        <a:pt x="1878" y="0"/>
                        <a:pt x="1807" y="4"/>
                        <a:pt x="1734" y="11"/>
                      </a:cubicBezTo>
                      <a:cubicBezTo>
                        <a:pt x="0" y="188"/>
                        <a:pt x="1380" y="1691"/>
                        <a:pt x="894" y="2415"/>
                      </a:cubicBezTo>
                      <a:cubicBezTo>
                        <a:pt x="409" y="3131"/>
                        <a:pt x="555" y="4341"/>
                        <a:pt x="1880" y="4626"/>
                      </a:cubicBezTo>
                      <a:cubicBezTo>
                        <a:pt x="2585" y="4774"/>
                        <a:pt x="2619" y="5740"/>
                        <a:pt x="2826" y="5740"/>
                      </a:cubicBezTo>
                      <a:cubicBezTo>
                        <a:pt x="2846" y="5740"/>
                        <a:pt x="2867" y="5731"/>
                        <a:pt x="2890" y="5713"/>
                      </a:cubicBezTo>
                      <a:cubicBezTo>
                        <a:pt x="4739" y="4225"/>
                        <a:pt x="2743" y="4410"/>
                        <a:pt x="3283" y="3077"/>
                      </a:cubicBezTo>
                      <a:cubicBezTo>
                        <a:pt x="3807" y="1793"/>
                        <a:pt x="3497" y="0"/>
                        <a:pt x="19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0"/>
                <p:cNvSpPr/>
                <p:nvPr/>
              </p:nvSpPr>
              <p:spPr>
                <a:xfrm>
                  <a:off x="-2435878" y="5743074"/>
                  <a:ext cx="106802" cy="306385"/>
                </a:xfrm>
                <a:custGeom>
                  <a:avLst/>
                  <a:gdLst/>
                  <a:ahLst/>
                  <a:cxnLst/>
                  <a:rect l="l" t="t" r="r" b="b"/>
                  <a:pathLst>
                    <a:path w="1295" h="3715" extrusionOk="0">
                      <a:moveTo>
                        <a:pt x="401" y="1"/>
                      </a:moveTo>
                      <a:cubicBezTo>
                        <a:pt x="316" y="155"/>
                        <a:pt x="247" y="317"/>
                        <a:pt x="177" y="486"/>
                      </a:cubicBezTo>
                      <a:cubicBezTo>
                        <a:pt x="116" y="656"/>
                        <a:pt x="62" y="833"/>
                        <a:pt x="31" y="1010"/>
                      </a:cubicBezTo>
                      <a:cubicBezTo>
                        <a:pt x="0" y="1203"/>
                        <a:pt x="16" y="1395"/>
                        <a:pt x="77" y="1573"/>
                      </a:cubicBezTo>
                      <a:cubicBezTo>
                        <a:pt x="154" y="1757"/>
                        <a:pt x="293" y="1912"/>
                        <a:pt x="478" y="1996"/>
                      </a:cubicBezTo>
                      <a:cubicBezTo>
                        <a:pt x="563" y="2035"/>
                        <a:pt x="663" y="2073"/>
                        <a:pt x="725" y="2104"/>
                      </a:cubicBezTo>
                      <a:cubicBezTo>
                        <a:pt x="802" y="2135"/>
                        <a:pt x="863" y="2181"/>
                        <a:pt x="917" y="2235"/>
                      </a:cubicBezTo>
                      <a:cubicBezTo>
                        <a:pt x="1033" y="2358"/>
                        <a:pt x="1110" y="2505"/>
                        <a:pt x="1133" y="2667"/>
                      </a:cubicBezTo>
                      <a:cubicBezTo>
                        <a:pt x="1195" y="3013"/>
                        <a:pt x="1187" y="3368"/>
                        <a:pt x="1110" y="3715"/>
                      </a:cubicBezTo>
                      <a:cubicBezTo>
                        <a:pt x="1179" y="3545"/>
                        <a:pt x="1225" y="3368"/>
                        <a:pt x="1256" y="3191"/>
                      </a:cubicBezTo>
                      <a:cubicBezTo>
                        <a:pt x="1287" y="3006"/>
                        <a:pt x="1295" y="2821"/>
                        <a:pt x="1272" y="2636"/>
                      </a:cubicBezTo>
                      <a:cubicBezTo>
                        <a:pt x="1248" y="2443"/>
                        <a:pt x="1164" y="2266"/>
                        <a:pt x="1040" y="2120"/>
                      </a:cubicBezTo>
                      <a:cubicBezTo>
                        <a:pt x="971" y="2043"/>
                        <a:pt x="886" y="1989"/>
                        <a:pt x="802" y="1942"/>
                      </a:cubicBezTo>
                      <a:cubicBezTo>
                        <a:pt x="701" y="1904"/>
                        <a:pt x="632" y="1873"/>
                        <a:pt x="555" y="1842"/>
                      </a:cubicBezTo>
                      <a:cubicBezTo>
                        <a:pt x="409" y="1773"/>
                        <a:pt x="293" y="1657"/>
                        <a:pt x="231" y="1511"/>
                      </a:cubicBezTo>
                      <a:cubicBezTo>
                        <a:pt x="170" y="1357"/>
                        <a:pt x="154" y="1187"/>
                        <a:pt x="170" y="1026"/>
                      </a:cubicBezTo>
                      <a:cubicBezTo>
                        <a:pt x="201" y="687"/>
                        <a:pt x="308" y="340"/>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0"/>
                <p:cNvSpPr/>
                <p:nvPr/>
              </p:nvSpPr>
              <p:spPr>
                <a:xfrm>
                  <a:off x="-2519753" y="6059521"/>
                  <a:ext cx="82472" cy="93524"/>
                </a:xfrm>
                <a:custGeom>
                  <a:avLst/>
                  <a:gdLst/>
                  <a:ahLst/>
                  <a:cxnLst/>
                  <a:rect l="l" t="t" r="r" b="b"/>
                  <a:pathLst>
                    <a:path w="1000" h="1134" extrusionOk="0">
                      <a:moveTo>
                        <a:pt x="971" y="8"/>
                      </a:moveTo>
                      <a:cubicBezTo>
                        <a:pt x="974" y="21"/>
                        <a:pt x="976" y="28"/>
                        <a:pt x="977" y="32"/>
                      </a:cubicBezTo>
                      <a:lnTo>
                        <a:pt x="977" y="32"/>
                      </a:lnTo>
                      <a:cubicBezTo>
                        <a:pt x="976" y="27"/>
                        <a:pt x="974" y="19"/>
                        <a:pt x="971" y="8"/>
                      </a:cubicBezTo>
                      <a:close/>
                      <a:moveTo>
                        <a:pt x="898" y="69"/>
                      </a:moveTo>
                      <a:cubicBezTo>
                        <a:pt x="899" y="69"/>
                        <a:pt x="902" y="73"/>
                        <a:pt x="902" y="78"/>
                      </a:cubicBezTo>
                      <a:cubicBezTo>
                        <a:pt x="898" y="71"/>
                        <a:pt x="898" y="69"/>
                        <a:pt x="898" y="69"/>
                      </a:cubicBezTo>
                      <a:close/>
                      <a:moveTo>
                        <a:pt x="917" y="86"/>
                      </a:moveTo>
                      <a:cubicBezTo>
                        <a:pt x="917" y="86"/>
                        <a:pt x="917" y="90"/>
                        <a:pt x="918" y="93"/>
                      </a:cubicBezTo>
                      <a:lnTo>
                        <a:pt x="917" y="93"/>
                      </a:lnTo>
                      <a:cubicBezTo>
                        <a:pt x="917" y="91"/>
                        <a:pt x="917" y="88"/>
                        <a:pt x="917" y="86"/>
                      </a:cubicBezTo>
                      <a:close/>
                      <a:moveTo>
                        <a:pt x="663" y="132"/>
                      </a:moveTo>
                      <a:cubicBezTo>
                        <a:pt x="663" y="139"/>
                        <a:pt x="671" y="147"/>
                        <a:pt x="678" y="155"/>
                      </a:cubicBezTo>
                      <a:lnTo>
                        <a:pt x="663" y="132"/>
                      </a:lnTo>
                      <a:close/>
                      <a:moveTo>
                        <a:pt x="921" y="345"/>
                      </a:moveTo>
                      <a:cubicBezTo>
                        <a:pt x="922" y="351"/>
                        <a:pt x="925" y="361"/>
                        <a:pt x="925" y="371"/>
                      </a:cubicBezTo>
                      <a:cubicBezTo>
                        <a:pt x="925" y="361"/>
                        <a:pt x="924" y="353"/>
                        <a:pt x="921" y="345"/>
                      </a:cubicBezTo>
                      <a:close/>
                      <a:moveTo>
                        <a:pt x="926" y="310"/>
                      </a:moveTo>
                      <a:cubicBezTo>
                        <a:pt x="922" y="310"/>
                        <a:pt x="924" y="326"/>
                        <a:pt x="925" y="340"/>
                      </a:cubicBezTo>
                      <a:lnTo>
                        <a:pt x="925" y="340"/>
                      </a:lnTo>
                      <a:cubicBezTo>
                        <a:pt x="925" y="340"/>
                        <a:pt x="925" y="340"/>
                        <a:pt x="925" y="340"/>
                      </a:cubicBezTo>
                      <a:cubicBezTo>
                        <a:pt x="948" y="386"/>
                        <a:pt x="925" y="347"/>
                        <a:pt x="940" y="401"/>
                      </a:cubicBezTo>
                      <a:cubicBezTo>
                        <a:pt x="940" y="378"/>
                        <a:pt x="933" y="355"/>
                        <a:pt x="940" y="332"/>
                      </a:cubicBezTo>
                      <a:cubicBezTo>
                        <a:pt x="932" y="316"/>
                        <a:pt x="928" y="310"/>
                        <a:pt x="926" y="310"/>
                      </a:cubicBezTo>
                      <a:close/>
                      <a:moveTo>
                        <a:pt x="854" y="484"/>
                      </a:moveTo>
                      <a:cubicBezTo>
                        <a:pt x="855" y="484"/>
                        <a:pt x="855" y="485"/>
                        <a:pt x="855" y="486"/>
                      </a:cubicBezTo>
                      <a:cubicBezTo>
                        <a:pt x="855" y="485"/>
                        <a:pt x="855" y="485"/>
                        <a:pt x="854" y="484"/>
                      </a:cubicBezTo>
                      <a:close/>
                      <a:moveTo>
                        <a:pt x="774" y="510"/>
                      </a:moveTo>
                      <a:cubicBezTo>
                        <a:pt x="775" y="513"/>
                        <a:pt x="777" y="515"/>
                        <a:pt x="778" y="517"/>
                      </a:cubicBezTo>
                      <a:cubicBezTo>
                        <a:pt x="777" y="515"/>
                        <a:pt x="775" y="512"/>
                        <a:pt x="774" y="510"/>
                      </a:cubicBezTo>
                      <a:close/>
                      <a:moveTo>
                        <a:pt x="615" y="506"/>
                      </a:moveTo>
                      <a:cubicBezTo>
                        <a:pt x="618" y="506"/>
                        <a:pt x="627" y="509"/>
                        <a:pt x="632" y="509"/>
                      </a:cubicBezTo>
                      <a:cubicBezTo>
                        <a:pt x="632" y="516"/>
                        <a:pt x="632" y="518"/>
                        <a:pt x="631" y="518"/>
                      </a:cubicBezTo>
                      <a:cubicBezTo>
                        <a:pt x="629" y="518"/>
                        <a:pt x="626" y="514"/>
                        <a:pt x="617" y="509"/>
                      </a:cubicBezTo>
                      <a:cubicBezTo>
                        <a:pt x="614" y="507"/>
                        <a:pt x="614" y="506"/>
                        <a:pt x="615" y="506"/>
                      </a:cubicBezTo>
                      <a:close/>
                      <a:moveTo>
                        <a:pt x="748" y="532"/>
                      </a:moveTo>
                      <a:lnTo>
                        <a:pt x="748" y="532"/>
                      </a:lnTo>
                      <a:cubicBezTo>
                        <a:pt x="748" y="532"/>
                        <a:pt x="748" y="532"/>
                        <a:pt x="748" y="532"/>
                      </a:cubicBezTo>
                      <a:close/>
                      <a:moveTo>
                        <a:pt x="647" y="563"/>
                      </a:moveTo>
                      <a:lnTo>
                        <a:pt x="663" y="579"/>
                      </a:lnTo>
                      <a:lnTo>
                        <a:pt x="658" y="571"/>
                      </a:lnTo>
                      <a:lnTo>
                        <a:pt x="658" y="571"/>
                      </a:lnTo>
                      <a:lnTo>
                        <a:pt x="647" y="563"/>
                      </a:lnTo>
                      <a:close/>
                      <a:moveTo>
                        <a:pt x="624" y="629"/>
                      </a:moveTo>
                      <a:lnTo>
                        <a:pt x="640" y="656"/>
                      </a:lnTo>
                      <a:cubicBezTo>
                        <a:pt x="635" y="646"/>
                        <a:pt x="630" y="637"/>
                        <a:pt x="624" y="629"/>
                      </a:cubicBezTo>
                      <a:close/>
                      <a:moveTo>
                        <a:pt x="593" y="679"/>
                      </a:moveTo>
                      <a:lnTo>
                        <a:pt x="593" y="679"/>
                      </a:lnTo>
                      <a:cubicBezTo>
                        <a:pt x="594" y="679"/>
                        <a:pt x="594" y="679"/>
                        <a:pt x="594" y="679"/>
                      </a:cubicBezTo>
                      <a:lnTo>
                        <a:pt x="594" y="679"/>
                      </a:lnTo>
                      <a:cubicBezTo>
                        <a:pt x="594" y="679"/>
                        <a:pt x="594" y="679"/>
                        <a:pt x="594" y="679"/>
                      </a:cubicBezTo>
                      <a:cubicBezTo>
                        <a:pt x="594" y="679"/>
                        <a:pt x="593" y="679"/>
                        <a:pt x="593" y="679"/>
                      </a:cubicBezTo>
                      <a:close/>
                      <a:moveTo>
                        <a:pt x="559" y="692"/>
                      </a:moveTo>
                      <a:lnTo>
                        <a:pt x="570" y="710"/>
                      </a:lnTo>
                      <a:cubicBezTo>
                        <a:pt x="567" y="702"/>
                        <a:pt x="563" y="697"/>
                        <a:pt x="559" y="692"/>
                      </a:cubicBezTo>
                      <a:close/>
                      <a:moveTo>
                        <a:pt x="536" y="692"/>
                      </a:moveTo>
                      <a:cubicBezTo>
                        <a:pt x="538" y="692"/>
                        <a:pt x="544" y="695"/>
                        <a:pt x="555" y="702"/>
                      </a:cubicBezTo>
                      <a:cubicBezTo>
                        <a:pt x="557" y="710"/>
                        <a:pt x="557" y="716"/>
                        <a:pt x="558" y="720"/>
                      </a:cubicBezTo>
                      <a:lnTo>
                        <a:pt x="558" y="720"/>
                      </a:lnTo>
                      <a:cubicBezTo>
                        <a:pt x="544" y="706"/>
                        <a:pt x="532" y="692"/>
                        <a:pt x="536" y="692"/>
                      </a:cubicBezTo>
                      <a:close/>
                      <a:moveTo>
                        <a:pt x="586" y="733"/>
                      </a:moveTo>
                      <a:lnTo>
                        <a:pt x="586" y="733"/>
                      </a:lnTo>
                      <a:cubicBezTo>
                        <a:pt x="586" y="733"/>
                        <a:pt x="586" y="733"/>
                        <a:pt x="586" y="733"/>
                      </a:cubicBezTo>
                      <a:lnTo>
                        <a:pt x="586" y="733"/>
                      </a:lnTo>
                      <a:lnTo>
                        <a:pt x="586" y="733"/>
                      </a:lnTo>
                      <a:lnTo>
                        <a:pt x="586" y="733"/>
                      </a:lnTo>
                      <a:close/>
                      <a:moveTo>
                        <a:pt x="518" y="696"/>
                      </a:moveTo>
                      <a:cubicBezTo>
                        <a:pt x="523" y="696"/>
                        <a:pt x="543" y="713"/>
                        <a:pt x="559" y="726"/>
                      </a:cubicBezTo>
                      <a:lnTo>
                        <a:pt x="559" y="726"/>
                      </a:lnTo>
                      <a:cubicBezTo>
                        <a:pt x="559" y="730"/>
                        <a:pt x="559" y="732"/>
                        <a:pt x="559" y="733"/>
                      </a:cubicBezTo>
                      <a:lnTo>
                        <a:pt x="559" y="733"/>
                      </a:lnTo>
                      <a:cubicBezTo>
                        <a:pt x="542" y="722"/>
                        <a:pt x="524" y="710"/>
                        <a:pt x="516" y="702"/>
                      </a:cubicBezTo>
                      <a:cubicBezTo>
                        <a:pt x="515" y="698"/>
                        <a:pt x="516" y="696"/>
                        <a:pt x="518" y="696"/>
                      </a:cubicBezTo>
                      <a:close/>
                      <a:moveTo>
                        <a:pt x="411" y="747"/>
                      </a:moveTo>
                      <a:cubicBezTo>
                        <a:pt x="412" y="747"/>
                        <a:pt x="414" y="748"/>
                        <a:pt x="416" y="748"/>
                      </a:cubicBezTo>
                      <a:lnTo>
                        <a:pt x="437" y="765"/>
                      </a:lnTo>
                      <a:lnTo>
                        <a:pt x="437" y="765"/>
                      </a:lnTo>
                      <a:cubicBezTo>
                        <a:pt x="422" y="756"/>
                        <a:pt x="406" y="747"/>
                        <a:pt x="411" y="747"/>
                      </a:cubicBezTo>
                      <a:close/>
                      <a:moveTo>
                        <a:pt x="100" y="771"/>
                      </a:moveTo>
                      <a:cubicBezTo>
                        <a:pt x="106" y="771"/>
                        <a:pt x="111" y="775"/>
                        <a:pt x="111" y="775"/>
                      </a:cubicBezTo>
                      <a:cubicBezTo>
                        <a:pt x="112" y="775"/>
                        <a:pt x="111" y="774"/>
                        <a:pt x="108" y="771"/>
                      </a:cubicBezTo>
                      <a:close/>
                      <a:moveTo>
                        <a:pt x="541" y="786"/>
                      </a:moveTo>
                      <a:lnTo>
                        <a:pt x="547" y="794"/>
                      </a:lnTo>
                      <a:cubicBezTo>
                        <a:pt x="546" y="792"/>
                        <a:pt x="544" y="789"/>
                        <a:pt x="541" y="786"/>
                      </a:cubicBezTo>
                      <a:close/>
                      <a:moveTo>
                        <a:pt x="570" y="794"/>
                      </a:moveTo>
                      <a:cubicBezTo>
                        <a:pt x="570" y="795"/>
                        <a:pt x="571" y="795"/>
                        <a:pt x="571" y="795"/>
                      </a:cubicBezTo>
                      <a:cubicBezTo>
                        <a:pt x="571" y="795"/>
                        <a:pt x="571" y="795"/>
                        <a:pt x="570" y="794"/>
                      </a:cubicBezTo>
                      <a:cubicBezTo>
                        <a:pt x="570" y="794"/>
                        <a:pt x="570" y="794"/>
                        <a:pt x="570" y="794"/>
                      </a:cubicBezTo>
                      <a:close/>
                      <a:moveTo>
                        <a:pt x="436" y="829"/>
                      </a:moveTo>
                      <a:lnTo>
                        <a:pt x="436" y="829"/>
                      </a:lnTo>
                      <a:cubicBezTo>
                        <a:pt x="440" y="831"/>
                        <a:pt x="443" y="833"/>
                        <a:pt x="447" y="833"/>
                      </a:cubicBezTo>
                      <a:lnTo>
                        <a:pt x="436" y="829"/>
                      </a:lnTo>
                      <a:close/>
                      <a:moveTo>
                        <a:pt x="324" y="793"/>
                      </a:moveTo>
                      <a:cubicBezTo>
                        <a:pt x="325" y="793"/>
                        <a:pt x="328" y="794"/>
                        <a:pt x="332" y="794"/>
                      </a:cubicBezTo>
                      <a:lnTo>
                        <a:pt x="362" y="817"/>
                      </a:lnTo>
                      <a:cubicBezTo>
                        <a:pt x="372" y="817"/>
                        <a:pt x="372" y="815"/>
                        <a:pt x="371" y="813"/>
                      </a:cubicBezTo>
                      <a:lnTo>
                        <a:pt x="371" y="813"/>
                      </a:lnTo>
                      <a:cubicBezTo>
                        <a:pt x="372" y="814"/>
                        <a:pt x="374" y="815"/>
                        <a:pt x="378" y="817"/>
                      </a:cubicBezTo>
                      <a:cubicBezTo>
                        <a:pt x="421" y="834"/>
                        <a:pt x="408" y="835"/>
                        <a:pt x="411" y="842"/>
                      </a:cubicBezTo>
                      <a:lnTo>
                        <a:pt x="411" y="842"/>
                      </a:lnTo>
                      <a:cubicBezTo>
                        <a:pt x="389" y="830"/>
                        <a:pt x="423" y="845"/>
                        <a:pt x="362" y="817"/>
                      </a:cubicBezTo>
                      <a:lnTo>
                        <a:pt x="362" y="817"/>
                      </a:lnTo>
                      <a:lnTo>
                        <a:pt x="378" y="833"/>
                      </a:lnTo>
                      <a:cubicBezTo>
                        <a:pt x="364" y="826"/>
                        <a:pt x="305" y="793"/>
                        <a:pt x="324" y="793"/>
                      </a:cubicBezTo>
                      <a:close/>
                      <a:moveTo>
                        <a:pt x="117" y="893"/>
                      </a:moveTo>
                      <a:cubicBezTo>
                        <a:pt x="121" y="893"/>
                        <a:pt x="126" y="894"/>
                        <a:pt x="131" y="895"/>
                      </a:cubicBezTo>
                      <a:cubicBezTo>
                        <a:pt x="129" y="895"/>
                        <a:pt x="124" y="894"/>
                        <a:pt x="117" y="893"/>
                      </a:cubicBezTo>
                      <a:close/>
                      <a:moveTo>
                        <a:pt x="379" y="1024"/>
                      </a:moveTo>
                      <a:cubicBezTo>
                        <a:pt x="393" y="1026"/>
                        <a:pt x="409" y="1026"/>
                        <a:pt x="409" y="1026"/>
                      </a:cubicBezTo>
                      <a:cubicBezTo>
                        <a:pt x="396" y="1024"/>
                        <a:pt x="386" y="1024"/>
                        <a:pt x="379" y="1024"/>
                      </a:cubicBezTo>
                      <a:close/>
                      <a:moveTo>
                        <a:pt x="940" y="1"/>
                      </a:moveTo>
                      <a:cubicBezTo>
                        <a:pt x="940" y="24"/>
                        <a:pt x="948" y="32"/>
                        <a:pt x="940" y="32"/>
                      </a:cubicBezTo>
                      <a:lnTo>
                        <a:pt x="940" y="47"/>
                      </a:lnTo>
                      <a:cubicBezTo>
                        <a:pt x="940" y="55"/>
                        <a:pt x="948" y="62"/>
                        <a:pt x="948" y="70"/>
                      </a:cubicBezTo>
                      <a:cubicBezTo>
                        <a:pt x="956" y="109"/>
                        <a:pt x="940" y="109"/>
                        <a:pt x="948" y="132"/>
                      </a:cubicBezTo>
                      <a:cubicBezTo>
                        <a:pt x="940" y="124"/>
                        <a:pt x="948" y="109"/>
                        <a:pt x="940" y="93"/>
                      </a:cubicBezTo>
                      <a:lnTo>
                        <a:pt x="940" y="124"/>
                      </a:lnTo>
                      <a:cubicBezTo>
                        <a:pt x="925" y="86"/>
                        <a:pt x="909" y="62"/>
                        <a:pt x="917" y="39"/>
                      </a:cubicBezTo>
                      <a:lnTo>
                        <a:pt x="909" y="39"/>
                      </a:lnTo>
                      <a:cubicBezTo>
                        <a:pt x="900" y="30"/>
                        <a:pt x="893" y="23"/>
                        <a:pt x="890" y="23"/>
                      </a:cubicBezTo>
                      <a:cubicBezTo>
                        <a:pt x="887" y="23"/>
                        <a:pt x="886" y="26"/>
                        <a:pt x="886" y="32"/>
                      </a:cubicBezTo>
                      <a:cubicBezTo>
                        <a:pt x="886" y="31"/>
                        <a:pt x="885" y="31"/>
                        <a:pt x="885" y="31"/>
                      </a:cubicBezTo>
                      <a:cubicBezTo>
                        <a:pt x="882" y="31"/>
                        <a:pt x="883" y="46"/>
                        <a:pt x="884" y="53"/>
                      </a:cubicBezTo>
                      <a:lnTo>
                        <a:pt x="884" y="53"/>
                      </a:lnTo>
                      <a:lnTo>
                        <a:pt x="879" y="70"/>
                      </a:lnTo>
                      <a:lnTo>
                        <a:pt x="879" y="62"/>
                      </a:lnTo>
                      <a:cubicBezTo>
                        <a:pt x="868" y="62"/>
                        <a:pt x="868" y="93"/>
                        <a:pt x="860" y="93"/>
                      </a:cubicBezTo>
                      <a:cubicBezTo>
                        <a:pt x="856" y="93"/>
                        <a:pt x="850" y="86"/>
                        <a:pt x="840" y="62"/>
                      </a:cubicBezTo>
                      <a:cubicBezTo>
                        <a:pt x="840" y="74"/>
                        <a:pt x="840" y="81"/>
                        <a:pt x="834" y="81"/>
                      </a:cubicBezTo>
                      <a:cubicBezTo>
                        <a:pt x="832" y="81"/>
                        <a:pt x="829" y="80"/>
                        <a:pt x="825" y="78"/>
                      </a:cubicBezTo>
                      <a:lnTo>
                        <a:pt x="809" y="47"/>
                      </a:lnTo>
                      <a:cubicBezTo>
                        <a:pt x="809" y="50"/>
                        <a:pt x="808" y="51"/>
                        <a:pt x="807" y="51"/>
                      </a:cubicBezTo>
                      <a:cubicBezTo>
                        <a:pt x="804" y="51"/>
                        <a:pt x="797" y="42"/>
                        <a:pt x="794" y="42"/>
                      </a:cubicBezTo>
                      <a:cubicBezTo>
                        <a:pt x="792" y="42"/>
                        <a:pt x="791" y="45"/>
                        <a:pt x="794" y="55"/>
                      </a:cubicBezTo>
                      <a:cubicBezTo>
                        <a:pt x="780" y="24"/>
                        <a:pt x="772" y="15"/>
                        <a:pt x="767" y="15"/>
                      </a:cubicBezTo>
                      <a:cubicBezTo>
                        <a:pt x="759" y="15"/>
                        <a:pt x="758" y="40"/>
                        <a:pt x="750" y="40"/>
                      </a:cubicBezTo>
                      <a:cubicBezTo>
                        <a:pt x="749" y="40"/>
                        <a:pt x="748" y="40"/>
                        <a:pt x="748" y="39"/>
                      </a:cubicBezTo>
                      <a:lnTo>
                        <a:pt x="748" y="39"/>
                      </a:lnTo>
                      <a:lnTo>
                        <a:pt x="755" y="78"/>
                      </a:lnTo>
                      <a:cubicBezTo>
                        <a:pt x="748" y="78"/>
                        <a:pt x="748" y="93"/>
                        <a:pt x="748" y="109"/>
                      </a:cubicBezTo>
                      <a:lnTo>
                        <a:pt x="763" y="147"/>
                      </a:lnTo>
                      <a:cubicBezTo>
                        <a:pt x="763" y="155"/>
                        <a:pt x="761" y="158"/>
                        <a:pt x="758" y="158"/>
                      </a:cubicBezTo>
                      <a:cubicBezTo>
                        <a:pt x="750" y="158"/>
                        <a:pt x="734" y="139"/>
                        <a:pt x="727" y="139"/>
                      </a:cubicBezTo>
                      <a:cubicBezTo>
                        <a:pt x="726" y="139"/>
                        <a:pt x="725" y="139"/>
                        <a:pt x="724" y="139"/>
                      </a:cubicBezTo>
                      <a:cubicBezTo>
                        <a:pt x="724" y="132"/>
                        <a:pt x="723" y="128"/>
                        <a:pt x="722" y="128"/>
                      </a:cubicBezTo>
                      <a:cubicBezTo>
                        <a:pt x="721" y="128"/>
                        <a:pt x="721" y="132"/>
                        <a:pt x="724" y="139"/>
                      </a:cubicBezTo>
                      <a:cubicBezTo>
                        <a:pt x="714" y="123"/>
                        <a:pt x="709" y="117"/>
                        <a:pt x="706" y="117"/>
                      </a:cubicBezTo>
                      <a:cubicBezTo>
                        <a:pt x="697" y="117"/>
                        <a:pt x="709" y="167"/>
                        <a:pt x="699" y="167"/>
                      </a:cubicBezTo>
                      <a:cubicBezTo>
                        <a:pt x="696" y="167"/>
                        <a:pt x="692" y="164"/>
                        <a:pt x="686" y="155"/>
                      </a:cubicBezTo>
                      <a:cubicBezTo>
                        <a:pt x="686" y="159"/>
                        <a:pt x="686" y="161"/>
                        <a:pt x="685" y="161"/>
                      </a:cubicBezTo>
                      <a:cubicBezTo>
                        <a:pt x="684" y="161"/>
                        <a:pt x="682" y="159"/>
                        <a:pt x="678" y="155"/>
                      </a:cubicBezTo>
                      <a:lnTo>
                        <a:pt x="678" y="170"/>
                      </a:lnTo>
                      <a:lnTo>
                        <a:pt x="655" y="132"/>
                      </a:lnTo>
                      <a:cubicBezTo>
                        <a:pt x="654" y="129"/>
                        <a:pt x="653" y="128"/>
                        <a:pt x="653" y="128"/>
                      </a:cubicBezTo>
                      <a:lnTo>
                        <a:pt x="653" y="128"/>
                      </a:lnTo>
                      <a:cubicBezTo>
                        <a:pt x="652" y="128"/>
                        <a:pt x="665" y="159"/>
                        <a:pt x="678" y="178"/>
                      </a:cubicBezTo>
                      <a:cubicBezTo>
                        <a:pt x="678" y="182"/>
                        <a:pt x="678" y="186"/>
                        <a:pt x="679" y="190"/>
                      </a:cubicBezTo>
                      <a:lnTo>
                        <a:pt x="679" y="190"/>
                      </a:lnTo>
                      <a:cubicBezTo>
                        <a:pt x="675" y="184"/>
                        <a:pt x="673" y="182"/>
                        <a:pt x="672" y="182"/>
                      </a:cubicBezTo>
                      <a:cubicBezTo>
                        <a:pt x="669" y="182"/>
                        <a:pt x="670" y="191"/>
                        <a:pt x="668" y="191"/>
                      </a:cubicBezTo>
                      <a:cubicBezTo>
                        <a:pt x="665" y="191"/>
                        <a:pt x="660" y="185"/>
                        <a:pt x="647" y="163"/>
                      </a:cubicBezTo>
                      <a:lnTo>
                        <a:pt x="647" y="163"/>
                      </a:lnTo>
                      <a:cubicBezTo>
                        <a:pt x="662" y="198"/>
                        <a:pt x="650" y="201"/>
                        <a:pt x="671" y="248"/>
                      </a:cubicBezTo>
                      <a:lnTo>
                        <a:pt x="671" y="248"/>
                      </a:lnTo>
                      <a:cubicBezTo>
                        <a:pt x="671" y="248"/>
                        <a:pt x="671" y="247"/>
                        <a:pt x="671" y="247"/>
                      </a:cubicBezTo>
                      <a:cubicBezTo>
                        <a:pt x="671" y="247"/>
                        <a:pt x="667" y="245"/>
                        <a:pt x="664" y="245"/>
                      </a:cubicBezTo>
                      <a:cubicBezTo>
                        <a:pt x="661" y="245"/>
                        <a:pt x="659" y="247"/>
                        <a:pt x="663" y="255"/>
                      </a:cubicBezTo>
                      <a:lnTo>
                        <a:pt x="632" y="209"/>
                      </a:lnTo>
                      <a:lnTo>
                        <a:pt x="632" y="209"/>
                      </a:lnTo>
                      <a:lnTo>
                        <a:pt x="663" y="278"/>
                      </a:lnTo>
                      <a:cubicBezTo>
                        <a:pt x="640" y="255"/>
                        <a:pt x="624" y="224"/>
                        <a:pt x="617" y="201"/>
                      </a:cubicBezTo>
                      <a:lnTo>
                        <a:pt x="617" y="201"/>
                      </a:lnTo>
                      <a:cubicBezTo>
                        <a:pt x="632" y="263"/>
                        <a:pt x="617" y="224"/>
                        <a:pt x="640" y="286"/>
                      </a:cubicBezTo>
                      <a:lnTo>
                        <a:pt x="624" y="255"/>
                      </a:lnTo>
                      <a:lnTo>
                        <a:pt x="624" y="255"/>
                      </a:lnTo>
                      <a:cubicBezTo>
                        <a:pt x="624" y="255"/>
                        <a:pt x="629" y="285"/>
                        <a:pt x="627" y="285"/>
                      </a:cubicBezTo>
                      <a:cubicBezTo>
                        <a:pt x="627" y="285"/>
                        <a:pt x="626" y="283"/>
                        <a:pt x="624" y="278"/>
                      </a:cubicBezTo>
                      <a:cubicBezTo>
                        <a:pt x="611" y="260"/>
                        <a:pt x="602" y="255"/>
                        <a:pt x="592" y="255"/>
                      </a:cubicBezTo>
                      <a:cubicBezTo>
                        <a:pt x="582" y="255"/>
                        <a:pt x="573" y="261"/>
                        <a:pt x="559" y="261"/>
                      </a:cubicBezTo>
                      <a:cubicBezTo>
                        <a:pt x="550" y="261"/>
                        <a:pt x="539" y="258"/>
                        <a:pt x="524" y="247"/>
                      </a:cubicBezTo>
                      <a:lnTo>
                        <a:pt x="524" y="247"/>
                      </a:lnTo>
                      <a:cubicBezTo>
                        <a:pt x="539" y="271"/>
                        <a:pt x="543" y="278"/>
                        <a:pt x="543" y="278"/>
                      </a:cubicBezTo>
                      <a:cubicBezTo>
                        <a:pt x="541" y="278"/>
                        <a:pt x="524" y="256"/>
                        <a:pt x="522" y="256"/>
                      </a:cubicBezTo>
                      <a:cubicBezTo>
                        <a:pt x="520" y="256"/>
                        <a:pt x="523" y="262"/>
                        <a:pt x="532" y="278"/>
                      </a:cubicBezTo>
                      <a:cubicBezTo>
                        <a:pt x="516" y="263"/>
                        <a:pt x="509" y="247"/>
                        <a:pt x="501" y="232"/>
                      </a:cubicBezTo>
                      <a:cubicBezTo>
                        <a:pt x="501" y="237"/>
                        <a:pt x="499" y="239"/>
                        <a:pt x="496" y="239"/>
                      </a:cubicBezTo>
                      <a:cubicBezTo>
                        <a:pt x="492" y="239"/>
                        <a:pt x="487" y="237"/>
                        <a:pt x="484" y="237"/>
                      </a:cubicBezTo>
                      <a:cubicBezTo>
                        <a:pt x="480" y="237"/>
                        <a:pt x="479" y="242"/>
                        <a:pt x="493" y="270"/>
                      </a:cubicBezTo>
                      <a:cubicBezTo>
                        <a:pt x="478" y="247"/>
                        <a:pt x="478" y="240"/>
                        <a:pt x="470" y="224"/>
                      </a:cubicBezTo>
                      <a:lnTo>
                        <a:pt x="470" y="224"/>
                      </a:lnTo>
                      <a:cubicBezTo>
                        <a:pt x="470" y="230"/>
                        <a:pt x="475" y="242"/>
                        <a:pt x="473" y="242"/>
                      </a:cubicBezTo>
                      <a:cubicBezTo>
                        <a:pt x="473" y="242"/>
                        <a:pt x="472" y="241"/>
                        <a:pt x="470" y="240"/>
                      </a:cubicBezTo>
                      <a:cubicBezTo>
                        <a:pt x="463" y="224"/>
                        <a:pt x="455" y="217"/>
                        <a:pt x="455" y="209"/>
                      </a:cubicBezTo>
                      <a:lnTo>
                        <a:pt x="455" y="209"/>
                      </a:lnTo>
                      <a:cubicBezTo>
                        <a:pt x="447" y="217"/>
                        <a:pt x="486" y="278"/>
                        <a:pt x="524" y="340"/>
                      </a:cubicBezTo>
                      <a:cubicBezTo>
                        <a:pt x="515" y="331"/>
                        <a:pt x="510" y="327"/>
                        <a:pt x="508" y="327"/>
                      </a:cubicBezTo>
                      <a:cubicBezTo>
                        <a:pt x="504" y="327"/>
                        <a:pt x="510" y="339"/>
                        <a:pt x="524" y="363"/>
                      </a:cubicBezTo>
                      <a:cubicBezTo>
                        <a:pt x="509" y="347"/>
                        <a:pt x="493" y="324"/>
                        <a:pt x="493" y="317"/>
                      </a:cubicBezTo>
                      <a:cubicBezTo>
                        <a:pt x="493" y="311"/>
                        <a:pt x="488" y="307"/>
                        <a:pt x="483" y="307"/>
                      </a:cubicBezTo>
                      <a:cubicBezTo>
                        <a:pt x="474" y="307"/>
                        <a:pt x="466" y="318"/>
                        <a:pt x="486" y="347"/>
                      </a:cubicBezTo>
                      <a:cubicBezTo>
                        <a:pt x="483" y="345"/>
                        <a:pt x="482" y="344"/>
                        <a:pt x="481" y="344"/>
                      </a:cubicBezTo>
                      <a:cubicBezTo>
                        <a:pt x="479" y="344"/>
                        <a:pt x="480" y="350"/>
                        <a:pt x="486" y="355"/>
                      </a:cubicBezTo>
                      <a:cubicBezTo>
                        <a:pt x="489" y="359"/>
                        <a:pt x="486" y="359"/>
                        <a:pt x="481" y="359"/>
                      </a:cubicBezTo>
                      <a:cubicBezTo>
                        <a:pt x="476" y="359"/>
                        <a:pt x="470" y="359"/>
                        <a:pt x="470" y="363"/>
                      </a:cubicBezTo>
                      <a:lnTo>
                        <a:pt x="478" y="371"/>
                      </a:lnTo>
                      <a:cubicBezTo>
                        <a:pt x="495" y="394"/>
                        <a:pt x="497" y="400"/>
                        <a:pt x="494" y="400"/>
                      </a:cubicBezTo>
                      <a:cubicBezTo>
                        <a:pt x="491" y="400"/>
                        <a:pt x="482" y="393"/>
                        <a:pt x="479" y="393"/>
                      </a:cubicBezTo>
                      <a:cubicBezTo>
                        <a:pt x="478" y="393"/>
                        <a:pt x="478" y="393"/>
                        <a:pt x="478" y="394"/>
                      </a:cubicBezTo>
                      <a:lnTo>
                        <a:pt x="470" y="394"/>
                      </a:lnTo>
                      <a:cubicBezTo>
                        <a:pt x="459" y="386"/>
                        <a:pt x="454" y="384"/>
                        <a:pt x="452" y="384"/>
                      </a:cubicBezTo>
                      <a:cubicBezTo>
                        <a:pt x="446" y="384"/>
                        <a:pt x="456" y="396"/>
                        <a:pt x="450" y="396"/>
                      </a:cubicBezTo>
                      <a:cubicBezTo>
                        <a:pt x="448" y="396"/>
                        <a:pt x="443" y="393"/>
                        <a:pt x="432" y="386"/>
                      </a:cubicBezTo>
                      <a:lnTo>
                        <a:pt x="432" y="386"/>
                      </a:lnTo>
                      <a:lnTo>
                        <a:pt x="463" y="417"/>
                      </a:lnTo>
                      <a:cubicBezTo>
                        <a:pt x="477" y="435"/>
                        <a:pt x="480" y="442"/>
                        <a:pt x="478" y="442"/>
                      </a:cubicBezTo>
                      <a:cubicBezTo>
                        <a:pt x="472" y="442"/>
                        <a:pt x="438" y="411"/>
                        <a:pt x="431" y="411"/>
                      </a:cubicBezTo>
                      <a:cubicBezTo>
                        <a:pt x="430" y="411"/>
                        <a:pt x="430" y="413"/>
                        <a:pt x="432" y="417"/>
                      </a:cubicBezTo>
                      <a:lnTo>
                        <a:pt x="447" y="432"/>
                      </a:lnTo>
                      <a:cubicBezTo>
                        <a:pt x="449" y="434"/>
                        <a:pt x="449" y="435"/>
                        <a:pt x="448" y="435"/>
                      </a:cubicBezTo>
                      <a:cubicBezTo>
                        <a:pt x="443" y="435"/>
                        <a:pt x="354" y="347"/>
                        <a:pt x="347" y="347"/>
                      </a:cubicBezTo>
                      <a:cubicBezTo>
                        <a:pt x="332" y="340"/>
                        <a:pt x="339" y="332"/>
                        <a:pt x="339" y="324"/>
                      </a:cubicBezTo>
                      <a:cubicBezTo>
                        <a:pt x="333" y="321"/>
                        <a:pt x="329" y="320"/>
                        <a:pt x="327" y="320"/>
                      </a:cubicBezTo>
                      <a:cubicBezTo>
                        <a:pt x="313" y="320"/>
                        <a:pt x="370" y="373"/>
                        <a:pt x="370" y="386"/>
                      </a:cubicBezTo>
                      <a:cubicBezTo>
                        <a:pt x="347" y="363"/>
                        <a:pt x="324" y="332"/>
                        <a:pt x="316" y="332"/>
                      </a:cubicBezTo>
                      <a:cubicBezTo>
                        <a:pt x="314" y="331"/>
                        <a:pt x="313" y="330"/>
                        <a:pt x="312" y="330"/>
                      </a:cubicBezTo>
                      <a:cubicBezTo>
                        <a:pt x="304" y="330"/>
                        <a:pt x="341" y="387"/>
                        <a:pt x="330" y="387"/>
                      </a:cubicBezTo>
                      <a:cubicBezTo>
                        <a:pt x="328" y="387"/>
                        <a:pt x="324" y="385"/>
                        <a:pt x="316" y="378"/>
                      </a:cubicBezTo>
                      <a:lnTo>
                        <a:pt x="316" y="378"/>
                      </a:lnTo>
                      <a:cubicBezTo>
                        <a:pt x="332" y="394"/>
                        <a:pt x="347" y="409"/>
                        <a:pt x="355" y="425"/>
                      </a:cubicBezTo>
                      <a:cubicBezTo>
                        <a:pt x="355" y="426"/>
                        <a:pt x="354" y="427"/>
                        <a:pt x="352" y="427"/>
                      </a:cubicBezTo>
                      <a:cubicBezTo>
                        <a:pt x="343" y="427"/>
                        <a:pt x="317" y="410"/>
                        <a:pt x="311" y="410"/>
                      </a:cubicBezTo>
                      <a:cubicBezTo>
                        <a:pt x="307" y="410"/>
                        <a:pt x="309" y="415"/>
                        <a:pt x="324" y="432"/>
                      </a:cubicBezTo>
                      <a:lnTo>
                        <a:pt x="316" y="425"/>
                      </a:lnTo>
                      <a:lnTo>
                        <a:pt x="316" y="425"/>
                      </a:lnTo>
                      <a:cubicBezTo>
                        <a:pt x="316" y="448"/>
                        <a:pt x="332" y="471"/>
                        <a:pt x="347" y="486"/>
                      </a:cubicBezTo>
                      <a:cubicBezTo>
                        <a:pt x="322" y="465"/>
                        <a:pt x="310" y="458"/>
                        <a:pt x="306" y="458"/>
                      </a:cubicBezTo>
                      <a:cubicBezTo>
                        <a:pt x="295" y="458"/>
                        <a:pt x="323" y="499"/>
                        <a:pt x="315" y="499"/>
                      </a:cubicBezTo>
                      <a:cubicBezTo>
                        <a:pt x="311" y="499"/>
                        <a:pt x="301" y="492"/>
                        <a:pt x="278" y="471"/>
                      </a:cubicBezTo>
                      <a:lnTo>
                        <a:pt x="270" y="494"/>
                      </a:lnTo>
                      <a:lnTo>
                        <a:pt x="262" y="478"/>
                      </a:lnTo>
                      <a:cubicBezTo>
                        <a:pt x="247" y="478"/>
                        <a:pt x="270" y="509"/>
                        <a:pt x="293" y="532"/>
                      </a:cubicBezTo>
                      <a:cubicBezTo>
                        <a:pt x="285" y="525"/>
                        <a:pt x="278" y="525"/>
                        <a:pt x="270" y="517"/>
                      </a:cubicBezTo>
                      <a:cubicBezTo>
                        <a:pt x="239" y="517"/>
                        <a:pt x="239" y="517"/>
                        <a:pt x="285" y="563"/>
                      </a:cubicBezTo>
                      <a:lnTo>
                        <a:pt x="247" y="540"/>
                      </a:lnTo>
                      <a:lnTo>
                        <a:pt x="247" y="540"/>
                      </a:lnTo>
                      <a:cubicBezTo>
                        <a:pt x="252" y="544"/>
                        <a:pt x="251" y="545"/>
                        <a:pt x="247" y="545"/>
                      </a:cubicBezTo>
                      <a:cubicBezTo>
                        <a:pt x="241" y="545"/>
                        <a:pt x="229" y="543"/>
                        <a:pt x="219" y="543"/>
                      </a:cubicBezTo>
                      <a:cubicBezTo>
                        <a:pt x="205" y="543"/>
                        <a:pt x="195" y="546"/>
                        <a:pt x="208" y="563"/>
                      </a:cubicBezTo>
                      <a:cubicBezTo>
                        <a:pt x="208" y="563"/>
                        <a:pt x="201" y="556"/>
                        <a:pt x="193" y="556"/>
                      </a:cubicBezTo>
                      <a:cubicBezTo>
                        <a:pt x="205" y="568"/>
                        <a:pt x="197" y="570"/>
                        <a:pt x="185" y="570"/>
                      </a:cubicBezTo>
                      <a:cubicBezTo>
                        <a:pt x="178" y="570"/>
                        <a:pt x="169" y="569"/>
                        <a:pt x="161" y="569"/>
                      </a:cubicBezTo>
                      <a:cubicBezTo>
                        <a:pt x="141" y="569"/>
                        <a:pt x="131" y="575"/>
                        <a:pt x="193" y="617"/>
                      </a:cubicBezTo>
                      <a:lnTo>
                        <a:pt x="224" y="648"/>
                      </a:lnTo>
                      <a:cubicBezTo>
                        <a:pt x="225" y="647"/>
                        <a:pt x="226" y="647"/>
                        <a:pt x="228" y="647"/>
                      </a:cubicBezTo>
                      <a:cubicBezTo>
                        <a:pt x="245" y="647"/>
                        <a:pt x="280" y="687"/>
                        <a:pt x="308" y="694"/>
                      </a:cubicBezTo>
                      <a:cubicBezTo>
                        <a:pt x="308" y="695"/>
                        <a:pt x="307" y="696"/>
                        <a:pt x="306" y="696"/>
                      </a:cubicBezTo>
                      <a:cubicBezTo>
                        <a:pt x="294" y="696"/>
                        <a:pt x="254" y="678"/>
                        <a:pt x="254" y="671"/>
                      </a:cubicBezTo>
                      <a:lnTo>
                        <a:pt x="262" y="671"/>
                      </a:lnTo>
                      <a:cubicBezTo>
                        <a:pt x="237" y="654"/>
                        <a:pt x="225" y="650"/>
                        <a:pt x="217" y="650"/>
                      </a:cubicBezTo>
                      <a:cubicBezTo>
                        <a:pt x="210" y="650"/>
                        <a:pt x="207" y="655"/>
                        <a:pt x="199" y="655"/>
                      </a:cubicBezTo>
                      <a:cubicBezTo>
                        <a:pt x="194" y="655"/>
                        <a:pt x="188" y="653"/>
                        <a:pt x="177" y="648"/>
                      </a:cubicBezTo>
                      <a:cubicBezTo>
                        <a:pt x="170" y="671"/>
                        <a:pt x="116" y="679"/>
                        <a:pt x="100" y="710"/>
                      </a:cubicBezTo>
                      <a:lnTo>
                        <a:pt x="154" y="733"/>
                      </a:lnTo>
                      <a:lnTo>
                        <a:pt x="154" y="740"/>
                      </a:lnTo>
                      <a:cubicBezTo>
                        <a:pt x="139" y="740"/>
                        <a:pt x="100" y="725"/>
                        <a:pt x="108" y="717"/>
                      </a:cubicBezTo>
                      <a:cubicBezTo>
                        <a:pt x="105" y="716"/>
                        <a:pt x="102" y="716"/>
                        <a:pt x="101" y="716"/>
                      </a:cubicBezTo>
                      <a:cubicBezTo>
                        <a:pt x="89" y="716"/>
                        <a:pt x="133" y="741"/>
                        <a:pt x="147" y="748"/>
                      </a:cubicBezTo>
                      <a:cubicBezTo>
                        <a:pt x="119" y="748"/>
                        <a:pt x="84" y="716"/>
                        <a:pt x="78" y="716"/>
                      </a:cubicBezTo>
                      <a:cubicBezTo>
                        <a:pt x="78" y="716"/>
                        <a:pt x="77" y="717"/>
                        <a:pt x="77" y="717"/>
                      </a:cubicBezTo>
                      <a:lnTo>
                        <a:pt x="77" y="725"/>
                      </a:lnTo>
                      <a:lnTo>
                        <a:pt x="85" y="725"/>
                      </a:lnTo>
                      <a:cubicBezTo>
                        <a:pt x="108" y="740"/>
                        <a:pt x="131" y="748"/>
                        <a:pt x="124" y="756"/>
                      </a:cubicBezTo>
                      <a:cubicBezTo>
                        <a:pt x="108" y="748"/>
                        <a:pt x="100" y="748"/>
                        <a:pt x="85" y="740"/>
                      </a:cubicBezTo>
                      <a:lnTo>
                        <a:pt x="77" y="756"/>
                      </a:lnTo>
                      <a:lnTo>
                        <a:pt x="124" y="764"/>
                      </a:lnTo>
                      <a:cubicBezTo>
                        <a:pt x="147" y="779"/>
                        <a:pt x="116" y="779"/>
                        <a:pt x="170" y="794"/>
                      </a:cubicBezTo>
                      <a:cubicBezTo>
                        <a:pt x="155" y="790"/>
                        <a:pt x="144" y="789"/>
                        <a:pt x="136" y="789"/>
                      </a:cubicBezTo>
                      <a:cubicBezTo>
                        <a:pt x="99" y="789"/>
                        <a:pt x="126" y="825"/>
                        <a:pt x="100" y="825"/>
                      </a:cubicBezTo>
                      <a:cubicBezTo>
                        <a:pt x="131" y="841"/>
                        <a:pt x="131" y="848"/>
                        <a:pt x="124" y="856"/>
                      </a:cubicBezTo>
                      <a:cubicBezTo>
                        <a:pt x="131" y="856"/>
                        <a:pt x="185" y="871"/>
                        <a:pt x="177" y="871"/>
                      </a:cubicBezTo>
                      <a:cubicBezTo>
                        <a:pt x="140" y="861"/>
                        <a:pt x="123" y="857"/>
                        <a:pt x="113" y="857"/>
                      </a:cubicBezTo>
                      <a:cubicBezTo>
                        <a:pt x="98" y="857"/>
                        <a:pt x="100" y="865"/>
                        <a:pt x="71" y="865"/>
                      </a:cubicBezTo>
                      <a:cubicBezTo>
                        <a:pt x="64" y="865"/>
                        <a:pt x="56" y="865"/>
                        <a:pt x="46" y="864"/>
                      </a:cubicBezTo>
                      <a:lnTo>
                        <a:pt x="46" y="864"/>
                      </a:lnTo>
                      <a:cubicBezTo>
                        <a:pt x="96" y="871"/>
                        <a:pt x="61" y="884"/>
                        <a:pt x="114" y="892"/>
                      </a:cubicBezTo>
                      <a:lnTo>
                        <a:pt x="114" y="892"/>
                      </a:lnTo>
                      <a:cubicBezTo>
                        <a:pt x="99" y="890"/>
                        <a:pt x="77" y="887"/>
                        <a:pt x="62" y="887"/>
                      </a:cubicBezTo>
                      <a:cubicBezTo>
                        <a:pt x="100" y="910"/>
                        <a:pt x="23" y="918"/>
                        <a:pt x="39" y="941"/>
                      </a:cubicBezTo>
                      <a:cubicBezTo>
                        <a:pt x="54" y="941"/>
                        <a:pt x="77" y="948"/>
                        <a:pt x="93" y="956"/>
                      </a:cubicBezTo>
                      <a:lnTo>
                        <a:pt x="16" y="956"/>
                      </a:lnTo>
                      <a:cubicBezTo>
                        <a:pt x="23" y="956"/>
                        <a:pt x="108" y="972"/>
                        <a:pt x="54" y="972"/>
                      </a:cubicBezTo>
                      <a:lnTo>
                        <a:pt x="93" y="972"/>
                      </a:lnTo>
                      <a:cubicBezTo>
                        <a:pt x="46" y="987"/>
                        <a:pt x="62" y="1010"/>
                        <a:pt x="70" y="1033"/>
                      </a:cubicBezTo>
                      <a:cubicBezTo>
                        <a:pt x="70" y="1049"/>
                        <a:pt x="70" y="1072"/>
                        <a:pt x="0" y="1095"/>
                      </a:cubicBezTo>
                      <a:cubicBezTo>
                        <a:pt x="11" y="1092"/>
                        <a:pt x="17" y="1091"/>
                        <a:pt x="22" y="1091"/>
                      </a:cubicBezTo>
                      <a:cubicBezTo>
                        <a:pt x="32" y="1091"/>
                        <a:pt x="34" y="1095"/>
                        <a:pt x="39" y="1095"/>
                      </a:cubicBezTo>
                      <a:lnTo>
                        <a:pt x="93" y="1095"/>
                      </a:lnTo>
                      <a:cubicBezTo>
                        <a:pt x="77" y="1103"/>
                        <a:pt x="54" y="1103"/>
                        <a:pt x="39" y="1110"/>
                      </a:cubicBezTo>
                      <a:cubicBezTo>
                        <a:pt x="91" y="1110"/>
                        <a:pt x="43" y="1132"/>
                        <a:pt x="93" y="1133"/>
                      </a:cubicBezTo>
                      <a:lnTo>
                        <a:pt x="93" y="1133"/>
                      </a:lnTo>
                      <a:cubicBezTo>
                        <a:pt x="161" y="1132"/>
                        <a:pt x="235" y="1110"/>
                        <a:pt x="316" y="1110"/>
                      </a:cubicBezTo>
                      <a:cubicBezTo>
                        <a:pt x="239" y="1110"/>
                        <a:pt x="424" y="1095"/>
                        <a:pt x="316" y="1087"/>
                      </a:cubicBezTo>
                      <a:lnTo>
                        <a:pt x="362" y="1087"/>
                      </a:lnTo>
                      <a:cubicBezTo>
                        <a:pt x="324" y="1087"/>
                        <a:pt x="316" y="1079"/>
                        <a:pt x="332" y="1072"/>
                      </a:cubicBezTo>
                      <a:lnTo>
                        <a:pt x="347" y="1072"/>
                      </a:lnTo>
                      <a:cubicBezTo>
                        <a:pt x="339" y="1064"/>
                        <a:pt x="378" y="1056"/>
                        <a:pt x="401" y="1041"/>
                      </a:cubicBezTo>
                      <a:lnTo>
                        <a:pt x="385" y="1041"/>
                      </a:lnTo>
                      <a:cubicBezTo>
                        <a:pt x="372" y="1039"/>
                        <a:pt x="365" y="1039"/>
                        <a:pt x="361" y="1039"/>
                      </a:cubicBezTo>
                      <a:cubicBezTo>
                        <a:pt x="348" y="1039"/>
                        <a:pt x="360" y="1043"/>
                        <a:pt x="345" y="1043"/>
                      </a:cubicBezTo>
                      <a:cubicBezTo>
                        <a:pt x="340" y="1043"/>
                        <a:pt x="331" y="1043"/>
                        <a:pt x="316" y="1041"/>
                      </a:cubicBezTo>
                      <a:cubicBezTo>
                        <a:pt x="389" y="1041"/>
                        <a:pt x="337" y="1024"/>
                        <a:pt x="379" y="1024"/>
                      </a:cubicBezTo>
                      <a:cubicBezTo>
                        <a:pt x="379" y="1024"/>
                        <a:pt x="379" y="1024"/>
                        <a:pt x="379" y="1024"/>
                      </a:cubicBezTo>
                      <a:lnTo>
                        <a:pt x="379" y="1024"/>
                      </a:lnTo>
                      <a:cubicBezTo>
                        <a:pt x="370" y="1023"/>
                        <a:pt x="362" y="1021"/>
                        <a:pt x="362" y="1018"/>
                      </a:cubicBezTo>
                      <a:lnTo>
                        <a:pt x="393" y="1018"/>
                      </a:lnTo>
                      <a:lnTo>
                        <a:pt x="355" y="1010"/>
                      </a:lnTo>
                      <a:cubicBezTo>
                        <a:pt x="366" y="1006"/>
                        <a:pt x="378" y="1004"/>
                        <a:pt x="388" y="1004"/>
                      </a:cubicBezTo>
                      <a:cubicBezTo>
                        <a:pt x="399" y="1004"/>
                        <a:pt x="409" y="1006"/>
                        <a:pt x="416" y="1010"/>
                      </a:cubicBezTo>
                      <a:lnTo>
                        <a:pt x="424" y="1010"/>
                      </a:lnTo>
                      <a:cubicBezTo>
                        <a:pt x="455" y="1010"/>
                        <a:pt x="416" y="995"/>
                        <a:pt x="424" y="995"/>
                      </a:cubicBezTo>
                      <a:lnTo>
                        <a:pt x="409" y="995"/>
                      </a:lnTo>
                      <a:cubicBezTo>
                        <a:pt x="385" y="979"/>
                        <a:pt x="424" y="964"/>
                        <a:pt x="378" y="941"/>
                      </a:cubicBezTo>
                      <a:lnTo>
                        <a:pt x="355" y="941"/>
                      </a:lnTo>
                      <a:cubicBezTo>
                        <a:pt x="339" y="933"/>
                        <a:pt x="345" y="933"/>
                        <a:pt x="353" y="933"/>
                      </a:cubicBezTo>
                      <a:cubicBezTo>
                        <a:pt x="360" y="933"/>
                        <a:pt x="370" y="933"/>
                        <a:pt x="362" y="925"/>
                      </a:cubicBezTo>
                      <a:cubicBezTo>
                        <a:pt x="347" y="918"/>
                        <a:pt x="339" y="910"/>
                        <a:pt x="339" y="910"/>
                      </a:cubicBezTo>
                      <a:lnTo>
                        <a:pt x="339" y="910"/>
                      </a:lnTo>
                      <a:cubicBezTo>
                        <a:pt x="362" y="918"/>
                        <a:pt x="385" y="910"/>
                        <a:pt x="409" y="925"/>
                      </a:cubicBezTo>
                      <a:cubicBezTo>
                        <a:pt x="378" y="902"/>
                        <a:pt x="347" y="895"/>
                        <a:pt x="316" y="879"/>
                      </a:cubicBezTo>
                      <a:lnTo>
                        <a:pt x="316" y="879"/>
                      </a:lnTo>
                      <a:lnTo>
                        <a:pt x="347" y="887"/>
                      </a:lnTo>
                      <a:cubicBezTo>
                        <a:pt x="316" y="879"/>
                        <a:pt x="301" y="871"/>
                        <a:pt x="293" y="864"/>
                      </a:cubicBezTo>
                      <a:lnTo>
                        <a:pt x="293" y="864"/>
                      </a:lnTo>
                      <a:cubicBezTo>
                        <a:pt x="324" y="879"/>
                        <a:pt x="347" y="879"/>
                        <a:pt x="378" y="895"/>
                      </a:cubicBezTo>
                      <a:cubicBezTo>
                        <a:pt x="382" y="895"/>
                        <a:pt x="386" y="895"/>
                        <a:pt x="389" y="895"/>
                      </a:cubicBezTo>
                      <a:cubicBezTo>
                        <a:pt x="420" y="895"/>
                        <a:pt x="366" y="870"/>
                        <a:pt x="379" y="870"/>
                      </a:cubicBezTo>
                      <a:cubicBezTo>
                        <a:pt x="383" y="870"/>
                        <a:pt x="394" y="872"/>
                        <a:pt x="416" y="879"/>
                      </a:cubicBezTo>
                      <a:cubicBezTo>
                        <a:pt x="382" y="863"/>
                        <a:pt x="367" y="859"/>
                        <a:pt x="359" y="859"/>
                      </a:cubicBezTo>
                      <a:cubicBezTo>
                        <a:pt x="351" y="859"/>
                        <a:pt x="354" y="865"/>
                        <a:pt x="351" y="865"/>
                      </a:cubicBezTo>
                      <a:cubicBezTo>
                        <a:pt x="350" y="865"/>
                        <a:pt x="349" y="865"/>
                        <a:pt x="347" y="864"/>
                      </a:cubicBezTo>
                      <a:cubicBezTo>
                        <a:pt x="332" y="856"/>
                        <a:pt x="285" y="841"/>
                        <a:pt x="293" y="833"/>
                      </a:cubicBezTo>
                      <a:cubicBezTo>
                        <a:pt x="306" y="833"/>
                        <a:pt x="378" y="860"/>
                        <a:pt x="401" y="860"/>
                      </a:cubicBezTo>
                      <a:cubicBezTo>
                        <a:pt x="406" y="860"/>
                        <a:pt x="409" y="859"/>
                        <a:pt x="409" y="856"/>
                      </a:cubicBezTo>
                      <a:cubicBezTo>
                        <a:pt x="409" y="853"/>
                        <a:pt x="409" y="853"/>
                        <a:pt x="411" y="853"/>
                      </a:cubicBezTo>
                      <a:cubicBezTo>
                        <a:pt x="413" y="853"/>
                        <a:pt x="416" y="856"/>
                        <a:pt x="416" y="856"/>
                      </a:cubicBezTo>
                      <a:cubicBezTo>
                        <a:pt x="435" y="856"/>
                        <a:pt x="404" y="846"/>
                        <a:pt x="411" y="846"/>
                      </a:cubicBezTo>
                      <a:cubicBezTo>
                        <a:pt x="412" y="846"/>
                        <a:pt x="413" y="846"/>
                        <a:pt x="416" y="847"/>
                      </a:cubicBezTo>
                      <a:lnTo>
                        <a:pt x="416" y="847"/>
                      </a:lnTo>
                      <a:cubicBezTo>
                        <a:pt x="419" y="849"/>
                        <a:pt x="424" y="852"/>
                        <a:pt x="432" y="856"/>
                      </a:cubicBezTo>
                      <a:cubicBezTo>
                        <a:pt x="435" y="857"/>
                        <a:pt x="437" y="857"/>
                        <a:pt x="438" y="857"/>
                      </a:cubicBezTo>
                      <a:cubicBezTo>
                        <a:pt x="446" y="857"/>
                        <a:pt x="422" y="844"/>
                        <a:pt x="425" y="844"/>
                      </a:cubicBezTo>
                      <a:cubicBezTo>
                        <a:pt x="427" y="844"/>
                        <a:pt x="434" y="847"/>
                        <a:pt x="455" y="856"/>
                      </a:cubicBezTo>
                      <a:cubicBezTo>
                        <a:pt x="412" y="837"/>
                        <a:pt x="416" y="837"/>
                        <a:pt x="423" y="837"/>
                      </a:cubicBezTo>
                      <a:cubicBezTo>
                        <a:pt x="430" y="837"/>
                        <a:pt x="439" y="837"/>
                        <a:pt x="409" y="817"/>
                      </a:cubicBezTo>
                      <a:lnTo>
                        <a:pt x="409" y="817"/>
                      </a:lnTo>
                      <a:lnTo>
                        <a:pt x="436" y="829"/>
                      </a:lnTo>
                      <a:lnTo>
                        <a:pt x="436" y="829"/>
                      </a:lnTo>
                      <a:cubicBezTo>
                        <a:pt x="432" y="826"/>
                        <a:pt x="428" y="822"/>
                        <a:pt x="424" y="817"/>
                      </a:cubicBezTo>
                      <a:lnTo>
                        <a:pt x="424" y="817"/>
                      </a:lnTo>
                      <a:lnTo>
                        <a:pt x="470" y="848"/>
                      </a:lnTo>
                      <a:cubicBezTo>
                        <a:pt x="458" y="839"/>
                        <a:pt x="457" y="836"/>
                        <a:pt x="461" y="836"/>
                      </a:cubicBezTo>
                      <a:cubicBezTo>
                        <a:pt x="468" y="836"/>
                        <a:pt x="488" y="844"/>
                        <a:pt x="494" y="844"/>
                      </a:cubicBezTo>
                      <a:cubicBezTo>
                        <a:pt x="496" y="844"/>
                        <a:pt x="496" y="843"/>
                        <a:pt x="493" y="841"/>
                      </a:cubicBezTo>
                      <a:cubicBezTo>
                        <a:pt x="493" y="841"/>
                        <a:pt x="493" y="842"/>
                        <a:pt x="492" y="842"/>
                      </a:cubicBezTo>
                      <a:cubicBezTo>
                        <a:pt x="483" y="842"/>
                        <a:pt x="444" y="817"/>
                        <a:pt x="416" y="810"/>
                      </a:cubicBezTo>
                      <a:cubicBezTo>
                        <a:pt x="407" y="802"/>
                        <a:pt x="405" y="799"/>
                        <a:pt x="409" y="799"/>
                      </a:cubicBezTo>
                      <a:cubicBezTo>
                        <a:pt x="422" y="799"/>
                        <a:pt x="495" y="835"/>
                        <a:pt x="507" y="835"/>
                      </a:cubicBezTo>
                      <a:cubicBezTo>
                        <a:pt x="509" y="835"/>
                        <a:pt x="509" y="834"/>
                        <a:pt x="509" y="833"/>
                      </a:cubicBezTo>
                      <a:cubicBezTo>
                        <a:pt x="509" y="833"/>
                        <a:pt x="478" y="825"/>
                        <a:pt x="463" y="817"/>
                      </a:cubicBezTo>
                      <a:cubicBezTo>
                        <a:pt x="478" y="817"/>
                        <a:pt x="493" y="817"/>
                        <a:pt x="509" y="825"/>
                      </a:cubicBezTo>
                      <a:cubicBezTo>
                        <a:pt x="509" y="817"/>
                        <a:pt x="470" y="810"/>
                        <a:pt x="447" y="794"/>
                      </a:cubicBezTo>
                      <a:lnTo>
                        <a:pt x="447" y="794"/>
                      </a:lnTo>
                      <a:cubicBezTo>
                        <a:pt x="458" y="800"/>
                        <a:pt x="462" y="802"/>
                        <a:pt x="464" y="802"/>
                      </a:cubicBezTo>
                      <a:cubicBezTo>
                        <a:pt x="468" y="802"/>
                        <a:pt x="430" y="777"/>
                        <a:pt x="424" y="771"/>
                      </a:cubicBezTo>
                      <a:lnTo>
                        <a:pt x="424" y="771"/>
                      </a:lnTo>
                      <a:lnTo>
                        <a:pt x="455" y="787"/>
                      </a:lnTo>
                      <a:cubicBezTo>
                        <a:pt x="458" y="787"/>
                        <a:pt x="460" y="786"/>
                        <a:pt x="461" y="785"/>
                      </a:cubicBezTo>
                      <a:lnTo>
                        <a:pt x="461" y="785"/>
                      </a:lnTo>
                      <a:lnTo>
                        <a:pt x="463" y="787"/>
                      </a:lnTo>
                      <a:lnTo>
                        <a:pt x="455" y="771"/>
                      </a:lnTo>
                      <a:lnTo>
                        <a:pt x="455" y="771"/>
                      </a:lnTo>
                      <a:lnTo>
                        <a:pt x="493" y="794"/>
                      </a:lnTo>
                      <a:cubicBezTo>
                        <a:pt x="479" y="781"/>
                        <a:pt x="477" y="778"/>
                        <a:pt x="480" y="778"/>
                      </a:cubicBezTo>
                      <a:cubicBezTo>
                        <a:pt x="482" y="778"/>
                        <a:pt x="487" y="779"/>
                        <a:pt x="493" y="779"/>
                      </a:cubicBezTo>
                      <a:cubicBezTo>
                        <a:pt x="463" y="764"/>
                        <a:pt x="424" y="740"/>
                        <a:pt x="432" y="733"/>
                      </a:cubicBezTo>
                      <a:lnTo>
                        <a:pt x="432" y="733"/>
                      </a:lnTo>
                      <a:cubicBezTo>
                        <a:pt x="450" y="739"/>
                        <a:pt x="459" y="750"/>
                        <a:pt x="462" y="750"/>
                      </a:cubicBezTo>
                      <a:cubicBezTo>
                        <a:pt x="462" y="750"/>
                        <a:pt x="463" y="750"/>
                        <a:pt x="463" y="748"/>
                      </a:cubicBezTo>
                      <a:cubicBezTo>
                        <a:pt x="473" y="759"/>
                        <a:pt x="492" y="770"/>
                        <a:pt x="488" y="770"/>
                      </a:cubicBezTo>
                      <a:cubicBezTo>
                        <a:pt x="487" y="770"/>
                        <a:pt x="482" y="768"/>
                        <a:pt x="470" y="764"/>
                      </a:cubicBezTo>
                      <a:lnTo>
                        <a:pt x="470" y="764"/>
                      </a:lnTo>
                      <a:lnTo>
                        <a:pt x="509" y="787"/>
                      </a:lnTo>
                      <a:cubicBezTo>
                        <a:pt x="516" y="791"/>
                        <a:pt x="519" y="793"/>
                        <a:pt x="521" y="793"/>
                      </a:cubicBezTo>
                      <a:cubicBezTo>
                        <a:pt x="524" y="793"/>
                        <a:pt x="516" y="784"/>
                        <a:pt x="516" y="779"/>
                      </a:cubicBezTo>
                      <a:lnTo>
                        <a:pt x="509" y="779"/>
                      </a:lnTo>
                      <a:lnTo>
                        <a:pt x="463" y="740"/>
                      </a:lnTo>
                      <a:lnTo>
                        <a:pt x="463" y="740"/>
                      </a:lnTo>
                      <a:cubicBezTo>
                        <a:pt x="478" y="748"/>
                        <a:pt x="486" y="756"/>
                        <a:pt x="501" y="764"/>
                      </a:cubicBezTo>
                      <a:cubicBezTo>
                        <a:pt x="501" y="764"/>
                        <a:pt x="478" y="748"/>
                        <a:pt x="478" y="740"/>
                      </a:cubicBezTo>
                      <a:lnTo>
                        <a:pt x="478" y="740"/>
                      </a:lnTo>
                      <a:cubicBezTo>
                        <a:pt x="503" y="759"/>
                        <a:pt x="528" y="773"/>
                        <a:pt x="541" y="786"/>
                      </a:cubicBezTo>
                      <a:lnTo>
                        <a:pt x="541" y="786"/>
                      </a:lnTo>
                      <a:lnTo>
                        <a:pt x="524" y="764"/>
                      </a:lnTo>
                      <a:lnTo>
                        <a:pt x="524" y="764"/>
                      </a:lnTo>
                      <a:cubicBezTo>
                        <a:pt x="532" y="771"/>
                        <a:pt x="554" y="786"/>
                        <a:pt x="570" y="794"/>
                      </a:cubicBezTo>
                      <a:lnTo>
                        <a:pt x="570" y="794"/>
                      </a:lnTo>
                      <a:cubicBezTo>
                        <a:pt x="562" y="787"/>
                        <a:pt x="527" y="755"/>
                        <a:pt x="542" y="755"/>
                      </a:cubicBezTo>
                      <a:cubicBezTo>
                        <a:pt x="544" y="755"/>
                        <a:pt x="545" y="755"/>
                        <a:pt x="547" y="756"/>
                      </a:cubicBezTo>
                      <a:cubicBezTo>
                        <a:pt x="540" y="748"/>
                        <a:pt x="532" y="748"/>
                        <a:pt x="532" y="740"/>
                      </a:cubicBezTo>
                      <a:cubicBezTo>
                        <a:pt x="536" y="740"/>
                        <a:pt x="552" y="749"/>
                        <a:pt x="557" y="749"/>
                      </a:cubicBezTo>
                      <a:cubicBezTo>
                        <a:pt x="561" y="749"/>
                        <a:pt x="560" y="745"/>
                        <a:pt x="547" y="733"/>
                      </a:cubicBezTo>
                      <a:lnTo>
                        <a:pt x="547" y="733"/>
                      </a:lnTo>
                      <a:lnTo>
                        <a:pt x="593" y="763"/>
                      </a:lnTo>
                      <a:lnTo>
                        <a:pt x="593" y="763"/>
                      </a:lnTo>
                      <a:cubicBezTo>
                        <a:pt x="622" y="793"/>
                        <a:pt x="612" y="789"/>
                        <a:pt x="647" y="817"/>
                      </a:cubicBezTo>
                      <a:cubicBezTo>
                        <a:pt x="575" y="751"/>
                        <a:pt x="627" y="782"/>
                        <a:pt x="589" y="743"/>
                      </a:cubicBezTo>
                      <a:lnTo>
                        <a:pt x="589" y="743"/>
                      </a:lnTo>
                      <a:cubicBezTo>
                        <a:pt x="594" y="745"/>
                        <a:pt x="596" y="747"/>
                        <a:pt x="597" y="747"/>
                      </a:cubicBezTo>
                      <a:cubicBezTo>
                        <a:pt x="599" y="747"/>
                        <a:pt x="594" y="741"/>
                        <a:pt x="586" y="733"/>
                      </a:cubicBezTo>
                      <a:lnTo>
                        <a:pt x="586" y="733"/>
                      </a:lnTo>
                      <a:lnTo>
                        <a:pt x="586" y="739"/>
                      </a:lnTo>
                      <a:lnTo>
                        <a:pt x="586" y="739"/>
                      </a:lnTo>
                      <a:cubicBezTo>
                        <a:pt x="580" y="733"/>
                        <a:pt x="572" y="726"/>
                        <a:pt x="563" y="717"/>
                      </a:cubicBezTo>
                      <a:lnTo>
                        <a:pt x="563" y="717"/>
                      </a:lnTo>
                      <a:lnTo>
                        <a:pt x="586" y="733"/>
                      </a:lnTo>
                      <a:lnTo>
                        <a:pt x="586" y="733"/>
                      </a:lnTo>
                      <a:cubicBezTo>
                        <a:pt x="566" y="713"/>
                        <a:pt x="530" y="679"/>
                        <a:pt x="540" y="679"/>
                      </a:cubicBezTo>
                      <a:cubicBezTo>
                        <a:pt x="548" y="683"/>
                        <a:pt x="554" y="687"/>
                        <a:pt x="559" y="692"/>
                      </a:cubicBezTo>
                      <a:lnTo>
                        <a:pt x="559" y="692"/>
                      </a:lnTo>
                      <a:lnTo>
                        <a:pt x="555" y="687"/>
                      </a:lnTo>
                      <a:lnTo>
                        <a:pt x="555" y="687"/>
                      </a:lnTo>
                      <a:cubicBezTo>
                        <a:pt x="555" y="687"/>
                        <a:pt x="570" y="702"/>
                        <a:pt x="570" y="702"/>
                      </a:cubicBezTo>
                      <a:lnTo>
                        <a:pt x="570" y="687"/>
                      </a:lnTo>
                      <a:lnTo>
                        <a:pt x="532" y="640"/>
                      </a:lnTo>
                      <a:lnTo>
                        <a:pt x="532" y="640"/>
                      </a:lnTo>
                      <a:cubicBezTo>
                        <a:pt x="547" y="648"/>
                        <a:pt x="540" y="648"/>
                        <a:pt x="555" y="656"/>
                      </a:cubicBezTo>
                      <a:lnTo>
                        <a:pt x="540" y="633"/>
                      </a:lnTo>
                      <a:lnTo>
                        <a:pt x="540" y="633"/>
                      </a:lnTo>
                      <a:cubicBezTo>
                        <a:pt x="563" y="656"/>
                        <a:pt x="578" y="679"/>
                        <a:pt x="570" y="679"/>
                      </a:cubicBezTo>
                      <a:cubicBezTo>
                        <a:pt x="595" y="702"/>
                        <a:pt x="604" y="709"/>
                        <a:pt x="606" y="709"/>
                      </a:cubicBezTo>
                      <a:cubicBezTo>
                        <a:pt x="609" y="709"/>
                        <a:pt x="587" y="685"/>
                        <a:pt x="593" y="685"/>
                      </a:cubicBezTo>
                      <a:cubicBezTo>
                        <a:pt x="595" y="685"/>
                        <a:pt x="600" y="688"/>
                        <a:pt x="609" y="694"/>
                      </a:cubicBezTo>
                      <a:lnTo>
                        <a:pt x="617" y="710"/>
                      </a:lnTo>
                      <a:cubicBezTo>
                        <a:pt x="640" y="733"/>
                        <a:pt x="663" y="748"/>
                        <a:pt x="686" y="764"/>
                      </a:cubicBezTo>
                      <a:cubicBezTo>
                        <a:pt x="651" y="735"/>
                        <a:pt x="622" y="707"/>
                        <a:pt x="594" y="679"/>
                      </a:cubicBezTo>
                      <a:lnTo>
                        <a:pt x="594" y="679"/>
                      </a:lnTo>
                      <a:cubicBezTo>
                        <a:pt x="599" y="683"/>
                        <a:pt x="602" y="684"/>
                        <a:pt x="604" y="684"/>
                      </a:cubicBezTo>
                      <a:cubicBezTo>
                        <a:pt x="610" y="684"/>
                        <a:pt x="599" y="669"/>
                        <a:pt x="594" y="663"/>
                      </a:cubicBezTo>
                      <a:cubicBezTo>
                        <a:pt x="592" y="663"/>
                        <a:pt x="591" y="662"/>
                        <a:pt x="589" y="661"/>
                      </a:cubicBezTo>
                      <a:lnTo>
                        <a:pt x="589" y="661"/>
                      </a:lnTo>
                      <a:cubicBezTo>
                        <a:pt x="595" y="670"/>
                        <a:pt x="596" y="672"/>
                        <a:pt x="594" y="672"/>
                      </a:cubicBezTo>
                      <a:cubicBezTo>
                        <a:pt x="592" y="672"/>
                        <a:pt x="590" y="672"/>
                        <a:pt x="587" y="671"/>
                      </a:cubicBezTo>
                      <a:lnTo>
                        <a:pt x="587" y="671"/>
                      </a:lnTo>
                      <a:cubicBezTo>
                        <a:pt x="589" y="673"/>
                        <a:pt x="591" y="676"/>
                        <a:pt x="593" y="679"/>
                      </a:cubicBezTo>
                      <a:lnTo>
                        <a:pt x="593" y="679"/>
                      </a:lnTo>
                      <a:cubicBezTo>
                        <a:pt x="591" y="676"/>
                        <a:pt x="588" y="674"/>
                        <a:pt x="586" y="671"/>
                      </a:cubicBezTo>
                      <a:cubicBezTo>
                        <a:pt x="586" y="671"/>
                        <a:pt x="587" y="671"/>
                        <a:pt x="587" y="671"/>
                      </a:cubicBezTo>
                      <a:lnTo>
                        <a:pt x="587" y="671"/>
                      </a:lnTo>
                      <a:cubicBezTo>
                        <a:pt x="577" y="658"/>
                        <a:pt x="575" y="654"/>
                        <a:pt x="576" y="654"/>
                      </a:cubicBezTo>
                      <a:cubicBezTo>
                        <a:pt x="578" y="654"/>
                        <a:pt x="583" y="658"/>
                        <a:pt x="589" y="661"/>
                      </a:cubicBezTo>
                      <a:lnTo>
                        <a:pt x="589" y="661"/>
                      </a:lnTo>
                      <a:cubicBezTo>
                        <a:pt x="588" y="660"/>
                        <a:pt x="587" y="658"/>
                        <a:pt x="586" y="656"/>
                      </a:cubicBezTo>
                      <a:lnTo>
                        <a:pt x="586" y="656"/>
                      </a:lnTo>
                      <a:cubicBezTo>
                        <a:pt x="603" y="673"/>
                        <a:pt x="608" y="678"/>
                        <a:pt x="609" y="678"/>
                      </a:cubicBezTo>
                      <a:cubicBezTo>
                        <a:pt x="610" y="678"/>
                        <a:pt x="609" y="675"/>
                        <a:pt x="609" y="671"/>
                      </a:cubicBezTo>
                      <a:lnTo>
                        <a:pt x="609" y="671"/>
                      </a:lnTo>
                      <a:lnTo>
                        <a:pt x="647" y="717"/>
                      </a:lnTo>
                      <a:cubicBezTo>
                        <a:pt x="640" y="702"/>
                        <a:pt x="624" y="679"/>
                        <a:pt x="609" y="656"/>
                      </a:cubicBezTo>
                      <a:lnTo>
                        <a:pt x="609" y="656"/>
                      </a:lnTo>
                      <a:cubicBezTo>
                        <a:pt x="632" y="679"/>
                        <a:pt x="647" y="694"/>
                        <a:pt x="663" y="717"/>
                      </a:cubicBezTo>
                      <a:cubicBezTo>
                        <a:pt x="678" y="717"/>
                        <a:pt x="617" y="671"/>
                        <a:pt x="617" y="656"/>
                      </a:cubicBezTo>
                      <a:lnTo>
                        <a:pt x="617" y="656"/>
                      </a:lnTo>
                      <a:cubicBezTo>
                        <a:pt x="620" y="659"/>
                        <a:pt x="622" y="661"/>
                        <a:pt x="624" y="661"/>
                      </a:cubicBezTo>
                      <a:cubicBezTo>
                        <a:pt x="628" y="661"/>
                        <a:pt x="621" y="641"/>
                        <a:pt x="609" y="617"/>
                      </a:cubicBezTo>
                      <a:lnTo>
                        <a:pt x="609" y="617"/>
                      </a:lnTo>
                      <a:cubicBezTo>
                        <a:pt x="615" y="620"/>
                        <a:pt x="620" y="624"/>
                        <a:pt x="624" y="629"/>
                      </a:cubicBezTo>
                      <a:lnTo>
                        <a:pt x="624" y="629"/>
                      </a:lnTo>
                      <a:lnTo>
                        <a:pt x="620" y="623"/>
                      </a:lnTo>
                      <a:lnTo>
                        <a:pt x="620" y="623"/>
                      </a:lnTo>
                      <a:cubicBezTo>
                        <a:pt x="623" y="628"/>
                        <a:pt x="628" y="633"/>
                        <a:pt x="632" y="633"/>
                      </a:cubicBezTo>
                      <a:cubicBezTo>
                        <a:pt x="617" y="617"/>
                        <a:pt x="601" y="594"/>
                        <a:pt x="594" y="579"/>
                      </a:cubicBezTo>
                      <a:cubicBezTo>
                        <a:pt x="586" y="568"/>
                        <a:pt x="584" y="564"/>
                        <a:pt x="585" y="564"/>
                      </a:cubicBezTo>
                      <a:cubicBezTo>
                        <a:pt x="588" y="564"/>
                        <a:pt x="619" y="597"/>
                        <a:pt x="625" y="597"/>
                      </a:cubicBezTo>
                      <a:cubicBezTo>
                        <a:pt x="627" y="597"/>
                        <a:pt x="625" y="592"/>
                        <a:pt x="617" y="579"/>
                      </a:cubicBezTo>
                      <a:lnTo>
                        <a:pt x="617" y="579"/>
                      </a:lnTo>
                      <a:cubicBezTo>
                        <a:pt x="632" y="586"/>
                        <a:pt x="640" y="602"/>
                        <a:pt x="655" y="617"/>
                      </a:cubicBezTo>
                      <a:cubicBezTo>
                        <a:pt x="632" y="579"/>
                        <a:pt x="640" y="586"/>
                        <a:pt x="609" y="532"/>
                      </a:cubicBezTo>
                      <a:lnTo>
                        <a:pt x="609" y="532"/>
                      </a:lnTo>
                      <a:lnTo>
                        <a:pt x="640" y="563"/>
                      </a:lnTo>
                      <a:cubicBezTo>
                        <a:pt x="609" y="525"/>
                        <a:pt x="586" y="486"/>
                        <a:pt x="570" y="448"/>
                      </a:cubicBezTo>
                      <a:lnTo>
                        <a:pt x="540" y="409"/>
                      </a:lnTo>
                      <a:lnTo>
                        <a:pt x="532" y="378"/>
                      </a:lnTo>
                      <a:lnTo>
                        <a:pt x="532" y="378"/>
                      </a:lnTo>
                      <a:cubicBezTo>
                        <a:pt x="540" y="386"/>
                        <a:pt x="547" y="401"/>
                        <a:pt x="555" y="425"/>
                      </a:cubicBezTo>
                      <a:lnTo>
                        <a:pt x="555" y="409"/>
                      </a:lnTo>
                      <a:cubicBezTo>
                        <a:pt x="570" y="432"/>
                        <a:pt x="586" y="455"/>
                        <a:pt x="601" y="486"/>
                      </a:cubicBezTo>
                      <a:lnTo>
                        <a:pt x="578" y="455"/>
                      </a:lnTo>
                      <a:lnTo>
                        <a:pt x="578" y="455"/>
                      </a:lnTo>
                      <a:cubicBezTo>
                        <a:pt x="594" y="486"/>
                        <a:pt x="609" y="517"/>
                        <a:pt x="632" y="548"/>
                      </a:cubicBezTo>
                      <a:cubicBezTo>
                        <a:pt x="632" y="540"/>
                        <a:pt x="624" y="532"/>
                        <a:pt x="624" y="532"/>
                      </a:cubicBezTo>
                      <a:cubicBezTo>
                        <a:pt x="632" y="532"/>
                        <a:pt x="632" y="540"/>
                        <a:pt x="640" y="548"/>
                      </a:cubicBezTo>
                      <a:cubicBezTo>
                        <a:pt x="640" y="548"/>
                        <a:pt x="640" y="545"/>
                        <a:pt x="638" y="542"/>
                      </a:cubicBezTo>
                      <a:lnTo>
                        <a:pt x="638" y="542"/>
                      </a:lnTo>
                      <a:lnTo>
                        <a:pt x="658" y="571"/>
                      </a:lnTo>
                      <a:lnTo>
                        <a:pt x="658" y="571"/>
                      </a:lnTo>
                      <a:lnTo>
                        <a:pt x="678" y="586"/>
                      </a:lnTo>
                      <a:cubicBezTo>
                        <a:pt x="647" y="532"/>
                        <a:pt x="624" y="478"/>
                        <a:pt x="609" y="417"/>
                      </a:cubicBezTo>
                      <a:lnTo>
                        <a:pt x="609" y="417"/>
                      </a:lnTo>
                      <a:cubicBezTo>
                        <a:pt x="632" y="455"/>
                        <a:pt x="647" y="478"/>
                        <a:pt x="678" y="525"/>
                      </a:cubicBezTo>
                      <a:cubicBezTo>
                        <a:pt x="669" y="514"/>
                        <a:pt x="664" y="510"/>
                        <a:pt x="662" y="510"/>
                      </a:cubicBezTo>
                      <a:cubicBezTo>
                        <a:pt x="656" y="510"/>
                        <a:pt x="674" y="548"/>
                        <a:pt x="671" y="548"/>
                      </a:cubicBezTo>
                      <a:cubicBezTo>
                        <a:pt x="671" y="548"/>
                        <a:pt x="671" y="548"/>
                        <a:pt x="671" y="548"/>
                      </a:cubicBezTo>
                      <a:lnTo>
                        <a:pt x="671" y="548"/>
                      </a:lnTo>
                      <a:cubicBezTo>
                        <a:pt x="678" y="556"/>
                        <a:pt x="686" y="571"/>
                        <a:pt x="694" y="579"/>
                      </a:cubicBezTo>
                      <a:lnTo>
                        <a:pt x="678" y="532"/>
                      </a:lnTo>
                      <a:lnTo>
                        <a:pt x="678" y="532"/>
                      </a:lnTo>
                      <a:cubicBezTo>
                        <a:pt x="686" y="548"/>
                        <a:pt x="694" y="556"/>
                        <a:pt x="709" y="571"/>
                      </a:cubicBezTo>
                      <a:cubicBezTo>
                        <a:pt x="663" y="494"/>
                        <a:pt x="686" y="517"/>
                        <a:pt x="678" y="494"/>
                      </a:cubicBezTo>
                      <a:lnTo>
                        <a:pt x="678" y="494"/>
                      </a:lnTo>
                      <a:cubicBezTo>
                        <a:pt x="694" y="517"/>
                        <a:pt x="701" y="540"/>
                        <a:pt x="694" y="540"/>
                      </a:cubicBezTo>
                      <a:cubicBezTo>
                        <a:pt x="700" y="548"/>
                        <a:pt x="703" y="552"/>
                        <a:pt x="704" y="552"/>
                      </a:cubicBezTo>
                      <a:cubicBezTo>
                        <a:pt x="708" y="552"/>
                        <a:pt x="695" y="522"/>
                        <a:pt x="686" y="501"/>
                      </a:cubicBezTo>
                      <a:lnTo>
                        <a:pt x="686" y="501"/>
                      </a:lnTo>
                      <a:lnTo>
                        <a:pt x="686" y="502"/>
                      </a:lnTo>
                      <a:cubicBezTo>
                        <a:pt x="686" y="501"/>
                        <a:pt x="686" y="501"/>
                        <a:pt x="686" y="500"/>
                      </a:cubicBezTo>
                      <a:lnTo>
                        <a:pt x="686" y="500"/>
                      </a:lnTo>
                      <a:cubicBezTo>
                        <a:pt x="686" y="501"/>
                        <a:pt x="686" y="501"/>
                        <a:pt x="686" y="501"/>
                      </a:cubicBezTo>
                      <a:lnTo>
                        <a:pt x="686" y="501"/>
                      </a:lnTo>
                      <a:lnTo>
                        <a:pt x="686" y="494"/>
                      </a:lnTo>
                      <a:cubicBezTo>
                        <a:pt x="685" y="493"/>
                        <a:pt x="685" y="492"/>
                        <a:pt x="684" y="491"/>
                      </a:cubicBezTo>
                      <a:lnTo>
                        <a:pt x="684" y="491"/>
                      </a:lnTo>
                      <a:cubicBezTo>
                        <a:pt x="684" y="492"/>
                        <a:pt x="684" y="495"/>
                        <a:pt x="686" y="500"/>
                      </a:cubicBezTo>
                      <a:lnTo>
                        <a:pt x="686" y="500"/>
                      </a:lnTo>
                      <a:cubicBezTo>
                        <a:pt x="681" y="490"/>
                        <a:pt x="678" y="482"/>
                        <a:pt x="679" y="482"/>
                      </a:cubicBezTo>
                      <a:lnTo>
                        <a:pt x="679" y="482"/>
                      </a:lnTo>
                      <a:cubicBezTo>
                        <a:pt x="679" y="482"/>
                        <a:pt x="681" y="485"/>
                        <a:pt x="684" y="491"/>
                      </a:cubicBezTo>
                      <a:lnTo>
                        <a:pt x="684" y="491"/>
                      </a:lnTo>
                      <a:cubicBezTo>
                        <a:pt x="684" y="490"/>
                        <a:pt x="685" y="490"/>
                        <a:pt x="685" y="490"/>
                      </a:cubicBezTo>
                      <a:cubicBezTo>
                        <a:pt x="689" y="490"/>
                        <a:pt x="699" y="502"/>
                        <a:pt x="709" y="517"/>
                      </a:cubicBezTo>
                      <a:cubicBezTo>
                        <a:pt x="717" y="517"/>
                        <a:pt x="732" y="502"/>
                        <a:pt x="701" y="432"/>
                      </a:cubicBezTo>
                      <a:lnTo>
                        <a:pt x="701" y="432"/>
                      </a:lnTo>
                      <a:lnTo>
                        <a:pt x="748" y="532"/>
                      </a:lnTo>
                      <a:lnTo>
                        <a:pt x="748" y="532"/>
                      </a:lnTo>
                      <a:cubicBezTo>
                        <a:pt x="717" y="455"/>
                        <a:pt x="678" y="378"/>
                        <a:pt x="647" y="301"/>
                      </a:cubicBezTo>
                      <a:lnTo>
                        <a:pt x="647" y="301"/>
                      </a:lnTo>
                      <a:cubicBezTo>
                        <a:pt x="678" y="355"/>
                        <a:pt x="748" y="494"/>
                        <a:pt x="763" y="525"/>
                      </a:cubicBezTo>
                      <a:cubicBezTo>
                        <a:pt x="763" y="529"/>
                        <a:pt x="765" y="532"/>
                        <a:pt x="767" y="532"/>
                      </a:cubicBezTo>
                      <a:cubicBezTo>
                        <a:pt x="769" y="532"/>
                        <a:pt x="771" y="529"/>
                        <a:pt x="771" y="517"/>
                      </a:cubicBezTo>
                      <a:cubicBezTo>
                        <a:pt x="748" y="494"/>
                        <a:pt x="732" y="463"/>
                        <a:pt x="724" y="432"/>
                      </a:cubicBezTo>
                      <a:lnTo>
                        <a:pt x="724" y="432"/>
                      </a:lnTo>
                      <a:cubicBezTo>
                        <a:pt x="754" y="491"/>
                        <a:pt x="741" y="466"/>
                        <a:pt x="774" y="510"/>
                      </a:cubicBezTo>
                      <a:lnTo>
                        <a:pt x="774" y="510"/>
                      </a:lnTo>
                      <a:cubicBezTo>
                        <a:pt x="753" y="481"/>
                        <a:pt x="739" y="445"/>
                        <a:pt x="732" y="417"/>
                      </a:cubicBezTo>
                      <a:lnTo>
                        <a:pt x="732" y="417"/>
                      </a:lnTo>
                      <a:cubicBezTo>
                        <a:pt x="740" y="432"/>
                        <a:pt x="771" y="502"/>
                        <a:pt x="778" y="509"/>
                      </a:cubicBezTo>
                      <a:lnTo>
                        <a:pt x="748" y="417"/>
                      </a:lnTo>
                      <a:lnTo>
                        <a:pt x="748" y="417"/>
                      </a:lnTo>
                      <a:cubicBezTo>
                        <a:pt x="763" y="448"/>
                        <a:pt x="778" y="478"/>
                        <a:pt x="794" y="509"/>
                      </a:cubicBezTo>
                      <a:cubicBezTo>
                        <a:pt x="791" y="504"/>
                        <a:pt x="791" y="502"/>
                        <a:pt x="793" y="502"/>
                      </a:cubicBezTo>
                      <a:cubicBezTo>
                        <a:pt x="794" y="502"/>
                        <a:pt x="798" y="504"/>
                        <a:pt x="800" y="504"/>
                      </a:cubicBezTo>
                      <a:cubicBezTo>
                        <a:pt x="801" y="504"/>
                        <a:pt x="802" y="503"/>
                        <a:pt x="802" y="502"/>
                      </a:cubicBezTo>
                      <a:lnTo>
                        <a:pt x="786" y="478"/>
                      </a:lnTo>
                      <a:lnTo>
                        <a:pt x="786" y="478"/>
                      </a:lnTo>
                      <a:cubicBezTo>
                        <a:pt x="787" y="479"/>
                        <a:pt x="787" y="479"/>
                        <a:pt x="787" y="479"/>
                      </a:cubicBezTo>
                      <a:cubicBezTo>
                        <a:pt x="798" y="479"/>
                        <a:pt x="740" y="347"/>
                        <a:pt x="755" y="347"/>
                      </a:cubicBezTo>
                      <a:cubicBezTo>
                        <a:pt x="771" y="394"/>
                        <a:pt x="786" y="432"/>
                        <a:pt x="809" y="471"/>
                      </a:cubicBezTo>
                      <a:cubicBezTo>
                        <a:pt x="778" y="386"/>
                        <a:pt x="748" y="301"/>
                        <a:pt x="724" y="209"/>
                      </a:cubicBezTo>
                      <a:lnTo>
                        <a:pt x="724" y="209"/>
                      </a:lnTo>
                      <a:lnTo>
                        <a:pt x="740" y="232"/>
                      </a:lnTo>
                      <a:lnTo>
                        <a:pt x="740" y="201"/>
                      </a:lnTo>
                      <a:lnTo>
                        <a:pt x="825" y="486"/>
                      </a:lnTo>
                      <a:cubicBezTo>
                        <a:pt x="840" y="509"/>
                        <a:pt x="840" y="517"/>
                        <a:pt x="840" y="517"/>
                      </a:cubicBezTo>
                      <a:cubicBezTo>
                        <a:pt x="848" y="525"/>
                        <a:pt x="855" y="540"/>
                        <a:pt x="855" y="556"/>
                      </a:cubicBezTo>
                      <a:lnTo>
                        <a:pt x="871" y="563"/>
                      </a:lnTo>
                      <a:cubicBezTo>
                        <a:pt x="848" y="509"/>
                        <a:pt x="863" y="509"/>
                        <a:pt x="840" y="463"/>
                      </a:cubicBezTo>
                      <a:lnTo>
                        <a:pt x="840" y="463"/>
                      </a:lnTo>
                      <a:lnTo>
                        <a:pt x="848" y="525"/>
                      </a:lnTo>
                      <a:cubicBezTo>
                        <a:pt x="825" y="471"/>
                        <a:pt x="794" y="371"/>
                        <a:pt x="809" y="371"/>
                      </a:cubicBezTo>
                      <a:cubicBezTo>
                        <a:pt x="824" y="393"/>
                        <a:pt x="846" y="464"/>
                        <a:pt x="854" y="484"/>
                      </a:cubicBezTo>
                      <a:lnTo>
                        <a:pt x="854" y="484"/>
                      </a:lnTo>
                      <a:cubicBezTo>
                        <a:pt x="849" y="472"/>
                        <a:pt x="848" y="458"/>
                        <a:pt x="851" y="458"/>
                      </a:cubicBezTo>
                      <a:cubicBezTo>
                        <a:pt x="852" y="458"/>
                        <a:pt x="854" y="459"/>
                        <a:pt x="855" y="463"/>
                      </a:cubicBezTo>
                      <a:lnTo>
                        <a:pt x="863" y="494"/>
                      </a:lnTo>
                      <a:cubicBezTo>
                        <a:pt x="864" y="495"/>
                        <a:pt x="865" y="496"/>
                        <a:pt x="866" y="496"/>
                      </a:cubicBezTo>
                      <a:cubicBezTo>
                        <a:pt x="871" y="496"/>
                        <a:pt x="855" y="454"/>
                        <a:pt x="859" y="454"/>
                      </a:cubicBezTo>
                      <a:cubicBezTo>
                        <a:pt x="860" y="454"/>
                        <a:pt x="864" y="458"/>
                        <a:pt x="871" y="471"/>
                      </a:cubicBezTo>
                      <a:cubicBezTo>
                        <a:pt x="871" y="471"/>
                        <a:pt x="890" y="513"/>
                        <a:pt x="894" y="513"/>
                      </a:cubicBezTo>
                      <a:cubicBezTo>
                        <a:pt x="896" y="513"/>
                        <a:pt x="896" y="510"/>
                        <a:pt x="894" y="502"/>
                      </a:cubicBezTo>
                      <a:cubicBezTo>
                        <a:pt x="863" y="440"/>
                        <a:pt x="794" y="247"/>
                        <a:pt x="778" y="201"/>
                      </a:cubicBezTo>
                      <a:lnTo>
                        <a:pt x="778" y="201"/>
                      </a:lnTo>
                      <a:cubicBezTo>
                        <a:pt x="794" y="224"/>
                        <a:pt x="809" y="255"/>
                        <a:pt x="825" y="286"/>
                      </a:cubicBezTo>
                      <a:cubicBezTo>
                        <a:pt x="848" y="332"/>
                        <a:pt x="863" y="409"/>
                        <a:pt x="879" y="448"/>
                      </a:cubicBezTo>
                      <a:cubicBezTo>
                        <a:pt x="879" y="432"/>
                        <a:pt x="871" y="417"/>
                        <a:pt x="871" y="409"/>
                      </a:cubicBezTo>
                      <a:lnTo>
                        <a:pt x="871" y="409"/>
                      </a:lnTo>
                      <a:cubicBezTo>
                        <a:pt x="878" y="416"/>
                        <a:pt x="885" y="449"/>
                        <a:pt x="886" y="449"/>
                      </a:cubicBezTo>
                      <a:cubicBezTo>
                        <a:pt x="886" y="449"/>
                        <a:pt x="886" y="448"/>
                        <a:pt x="886" y="448"/>
                      </a:cubicBezTo>
                      <a:cubicBezTo>
                        <a:pt x="880" y="421"/>
                        <a:pt x="882" y="418"/>
                        <a:pt x="883" y="418"/>
                      </a:cubicBezTo>
                      <a:cubicBezTo>
                        <a:pt x="884" y="418"/>
                        <a:pt x="885" y="418"/>
                        <a:pt x="885" y="418"/>
                      </a:cubicBezTo>
                      <a:cubicBezTo>
                        <a:pt x="886" y="418"/>
                        <a:pt x="883" y="415"/>
                        <a:pt x="871" y="394"/>
                      </a:cubicBezTo>
                      <a:cubicBezTo>
                        <a:pt x="871" y="390"/>
                        <a:pt x="872" y="388"/>
                        <a:pt x="873" y="388"/>
                      </a:cubicBezTo>
                      <a:cubicBezTo>
                        <a:pt x="877" y="388"/>
                        <a:pt x="883" y="395"/>
                        <a:pt x="885" y="395"/>
                      </a:cubicBezTo>
                      <a:cubicBezTo>
                        <a:pt x="886" y="395"/>
                        <a:pt x="886" y="395"/>
                        <a:pt x="886" y="394"/>
                      </a:cubicBezTo>
                      <a:cubicBezTo>
                        <a:pt x="872" y="350"/>
                        <a:pt x="864" y="307"/>
                        <a:pt x="857" y="264"/>
                      </a:cubicBezTo>
                      <a:lnTo>
                        <a:pt x="857" y="264"/>
                      </a:lnTo>
                      <a:cubicBezTo>
                        <a:pt x="860" y="274"/>
                        <a:pt x="865" y="288"/>
                        <a:pt x="871" y="294"/>
                      </a:cubicBezTo>
                      <a:cubicBezTo>
                        <a:pt x="871" y="301"/>
                        <a:pt x="894" y="317"/>
                        <a:pt x="909" y="317"/>
                      </a:cubicBezTo>
                      <a:cubicBezTo>
                        <a:pt x="914" y="326"/>
                        <a:pt x="918" y="335"/>
                        <a:pt x="921" y="345"/>
                      </a:cubicBezTo>
                      <a:lnTo>
                        <a:pt x="921" y="345"/>
                      </a:lnTo>
                      <a:cubicBezTo>
                        <a:pt x="921" y="343"/>
                        <a:pt x="922" y="342"/>
                        <a:pt x="922" y="341"/>
                      </a:cubicBezTo>
                      <a:lnTo>
                        <a:pt x="922" y="341"/>
                      </a:lnTo>
                      <a:cubicBezTo>
                        <a:pt x="923" y="343"/>
                        <a:pt x="924" y="345"/>
                        <a:pt x="925" y="347"/>
                      </a:cubicBezTo>
                      <a:cubicBezTo>
                        <a:pt x="925" y="345"/>
                        <a:pt x="925" y="342"/>
                        <a:pt x="925" y="340"/>
                      </a:cubicBezTo>
                      <a:lnTo>
                        <a:pt x="925" y="340"/>
                      </a:lnTo>
                      <a:cubicBezTo>
                        <a:pt x="924" y="340"/>
                        <a:pt x="923" y="340"/>
                        <a:pt x="922" y="341"/>
                      </a:cubicBezTo>
                      <a:lnTo>
                        <a:pt x="922" y="341"/>
                      </a:lnTo>
                      <a:cubicBezTo>
                        <a:pt x="901" y="282"/>
                        <a:pt x="894" y="230"/>
                        <a:pt x="894" y="170"/>
                      </a:cubicBezTo>
                      <a:cubicBezTo>
                        <a:pt x="894" y="167"/>
                        <a:pt x="894" y="165"/>
                        <a:pt x="895" y="165"/>
                      </a:cubicBezTo>
                      <a:cubicBezTo>
                        <a:pt x="898" y="165"/>
                        <a:pt x="908" y="202"/>
                        <a:pt x="909" y="202"/>
                      </a:cubicBezTo>
                      <a:cubicBezTo>
                        <a:pt x="909" y="202"/>
                        <a:pt x="909" y="202"/>
                        <a:pt x="909" y="201"/>
                      </a:cubicBezTo>
                      <a:cubicBezTo>
                        <a:pt x="910" y="201"/>
                        <a:pt x="911" y="201"/>
                        <a:pt x="911" y="201"/>
                      </a:cubicBezTo>
                      <a:cubicBezTo>
                        <a:pt x="927" y="201"/>
                        <a:pt x="900" y="112"/>
                        <a:pt x="908" y="112"/>
                      </a:cubicBezTo>
                      <a:cubicBezTo>
                        <a:pt x="909" y="112"/>
                        <a:pt x="912" y="115"/>
                        <a:pt x="917" y="124"/>
                      </a:cubicBezTo>
                      <a:cubicBezTo>
                        <a:pt x="933" y="163"/>
                        <a:pt x="948" y="201"/>
                        <a:pt x="956" y="240"/>
                      </a:cubicBezTo>
                      <a:cubicBezTo>
                        <a:pt x="956" y="244"/>
                        <a:pt x="955" y="246"/>
                        <a:pt x="953" y="246"/>
                      </a:cubicBezTo>
                      <a:cubicBezTo>
                        <a:pt x="947" y="246"/>
                        <a:pt x="933" y="217"/>
                        <a:pt x="933" y="217"/>
                      </a:cubicBezTo>
                      <a:lnTo>
                        <a:pt x="933" y="217"/>
                      </a:lnTo>
                      <a:lnTo>
                        <a:pt x="940" y="240"/>
                      </a:lnTo>
                      <a:cubicBezTo>
                        <a:pt x="940" y="251"/>
                        <a:pt x="940" y="261"/>
                        <a:pt x="938" y="261"/>
                      </a:cubicBezTo>
                      <a:cubicBezTo>
                        <a:pt x="936" y="261"/>
                        <a:pt x="935" y="260"/>
                        <a:pt x="933" y="255"/>
                      </a:cubicBezTo>
                      <a:lnTo>
                        <a:pt x="933" y="255"/>
                      </a:lnTo>
                      <a:cubicBezTo>
                        <a:pt x="940" y="274"/>
                        <a:pt x="948" y="274"/>
                        <a:pt x="957" y="274"/>
                      </a:cubicBezTo>
                      <a:cubicBezTo>
                        <a:pt x="965" y="274"/>
                        <a:pt x="975" y="274"/>
                        <a:pt x="986" y="294"/>
                      </a:cubicBezTo>
                      <a:cubicBezTo>
                        <a:pt x="986" y="270"/>
                        <a:pt x="986" y="255"/>
                        <a:pt x="979" y="240"/>
                      </a:cubicBezTo>
                      <a:lnTo>
                        <a:pt x="979" y="247"/>
                      </a:lnTo>
                      <a:cubicBezTo>
                        <a:pt x="971" y="209"/>
                        <a:pt x="979" y="193"/>
                        <a:pt x="963" y="178"/>
                      </a:cubicBezTo>
                      <a:cubicBezTo>
                        <a:pt x="957" y="165"/>
                        <a:pt x="961" y="126"/>
                        <a:pt x="972" y="126"/>
                      </a:cubicBezTo>
                      <a:cubicBezTo>
                        <a:pt x="974" y="126"/>
                        <a:pt x="976" y="128"/>
                        <a:pt x="979" y="132"/>
                      </a:cubicBezTo>
                      <a:lnTo>
                        <a:pt x="989" y="162"/>
                      </a:lnTo>
                      <a:lnTo>
                        <a:pt x="989" y="162"/>
                      </a:lnTo>
                      <a:cubicBezTo>
                        <a:pt x="987" y="160"/>
                        <a:pt x="985" y="158"/>
                        <a:pt x="983" y="158"/>
                      </a:cubicBezTo>
                      <a:cubicBezTo>
                        <a:pt x="981" y="158"/>
                        <a:pt x="979" y="162"/>
                        <a:pt x="979" y="170"/>
                      </a:cubicBezTo>
                      <a:lnTo>
                        <a:pt x="979" y="170"/>
                      </a:lnTo>
                      <a:cubicBezTo>
                        <a:pt x="979" y="166"/>
                        <a:pt x="979" y="164"/>
                        <a:pt x="981" y="164"/>
                      </a:cubicBezTo>
                      <a:cubicBezTo>
                        <a:pt x="985" y="164"/>
                        <a:pt x="996" y="192"/>
                        <a:pt x="998" y="192"/>
                      </a:cubicBezTo>
                      <a:cubicBezTo>
                        <a:pt x="999" y="192"/>
                        <a:pt x="998" y="186"/>
                        <a:pt x="994" y="170"/>
                      </a:cubicBezTo>
                      <a:lnTo>
                        <a:pt x="986" y="132"/>
                      </a:lnTo>
                      <a:cubicBezTo>
                        <a:pt x="986" y="105"/>
                        <a:pt x="981" y="60"/>
                        <a:pt x="984" y="60"/>
                      </a:cubicBezTo>
                      <a:cubicBezTo>
                        <a:pt x="985" y="60"/>
                        <a:pt x="986" y="61"/>
                        <a:pt x="986" y="62"/>
                      </a:cubicBezTo>
                      <a:cubicBezTo>
                        <a:pt x="980" y="41"/>
                        <a:pt x="979" y="38"/>
                        <a:pt x="979" y="38"/>
                      </a:cubicBezTo>
                      <a:cubicBezTo>
                        <a:pt x="979" y="38"/>
                        <a:pt x="979" y="39"/>
                        <a:pt x="979" y="39"/>
                      </a:cubicBezTo>
                      <a:cubicBezTo>
                        <a:pt x="979" y="39"/>
                        <a:pt x="978" y="37"/>
                        <a:pt x="977" y="32"/>
                      </a:cubicBezTo>
                      <a:lnTo>
                        <a:pt x="977" y="32"/>
                      </a:lnTo>
                      <a:cubicBezTo>
                        <a:pt x="979" y="47"/>
                        <a:pt x="975" y="47"/>
                        <a:pt x="972" y="47"/>
                      </a:cubicBezTo>
                      <a:cubicBezTo>
                        <a:pt x="968" y="47"/>
                        <a:pt x="965" y="47"/>
                        <a:pt x="970" y="63"/>
                      </a:cubicBezTo>
                      <a:lnTo>
                        <a:pt x="970" y="63"/>
                      </a:lnTo>
                      <a:cubicBezTo>
                        <a:pt x="955" y="27"/>
                        <a:pt x="953" y="54"/>
                        <a:pt x="940" y="1"/>
                      </a:cubicBezTo>
                      <a:close/>
                      <a:moveTo>
                        <a:pt x="93" y="1133"/>
                      </a:moveTo>
                      <a:lnTo>
                        <a:pt x="93" y="1133"/>
                      </a:lnTo>
                      <a:cubicBezTo>
                        <a:pt x="91" y="1133"/>
                        <a:pt x="88" y="1133"/>
                        <a:pt x="85" y="1133"/>
                      </a:cubicBezTo>
                      <a:lnTo>
                        <a:pt x="100" y="1133"/>
                      </a:lnTo>
                      <a:cubicBezTo>
                        <a:pt x="98" y="1133"/>
                        <a:pt x="96" y="1133"/>
                        <a:pt x="93" y="11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8" name="Google Shape;1108;p40"/>
            <p:cNvGrpSpPr/>
            <p:nvPr/>
          </p:nvGrpSpPr>
          <p:grpSpPr>
            <a:xfrm>
              <a:off x="8385225" y="3899262"/>
              <a:ext cx="712376" cy="1145348"/>
              <a:chOff x="3048543" y="5521059"/>
              <a:chExt cx="597030" cy="959896"/>
            </a:xfrm>
          </p:grpSpPr>
          <p:sp>
            <p:nvSpPr>
              <p:cNvPr id="1109" name="Google Shape;1109;p40"/>
              <p:cNvSpPr/>
              <p:nvPr/>
            </p:nvSpPr>
            <p:spPr>
              <a:xfrm>
                <a:off x="3048802" y="5521059"/>
                <a:ext cx="596771" cy="958990"/>
              </a:xfrm>
              <a:custGeom>
                <a:avLst/>
                <a:gdLst/>
                <a:ahLst/>
                <a:cxnLst/>
                <a:rect l="l" t="t" r="r" b="b"/>
                <a:pathLst>
                  <a:path w="7236" h="11628" extrusionOk="0">
                    <a:moveTo>
                      <a:pt x="5949" y="0"/>
                    </a:moveTo>
                    <a:lnTo>
                      <a:pt x="5949" y="0"/>
                    </a:lnTo>
                    <a:cubicBezTo>
                      <a:pt x="5764" y="1056"/>
                      <a:pt x="5502" y="2096"/>
                      <a:pt x="5171" y="3113"/>
                    </a:cubicBezTo>
                    <a:cubicBezTo>
                      <a:pt x="5148" y="3183"/>
                      <a:pt x="5125" y="3260"/>
                      <a:pt x="5102" y="3329"/>
                    </a:cubicBezTo>
                    <a:cubicBezTo>
                      <a:pt x="5055" y="3190"/>
                      <a:pt x="5009" y="3052"/>
                      <a:pt x="4971" y="2921"/>
                    </a:cubicBezTo>
                    <a:cubicBezTo>
                      <a:pt x="4932" y="2782"/>
                      <a:pt x="4894" y="2620"/>
                      <a:pt x="4855" y="2474"/>
                    </a:cubicBezTo>
                    <a:cubicBezTo>
                      <a:pt x="4824" y="2327"/>
                      <a:pt x="4801" y="2181"/>
                      <a:pt x="4786" y="2027"/>
                    </a:cubicBezTo>
                    <a:cubicBezTo>
                      <a:pt x="4763" y="1880"/>
                      <a:pt x="4763" y="1726"/>
                      <a:pt x="4747" y="1565"/>
                    </a:cubicBezTo>
                    <a:cubicBezTo>
                      <a:pt x="4685" y="1719"/>
                      <a:pt x="4655" y="1873"/>
                      <a:pt x="4647" y="2035"/>
                    </a:cubicBezTo>
                    <a:cubicBezTo>
                      <a:pt x="4639" y="2196"/>
                      <a:pt x="4647" y="2358"/>
                      <a:pt x="4685" y="2512"/>
                    </a:cubicBezTo>
                    <a:cubicBezTo>
                      <a:pt x="4716" y="2674"/>
                      <a:pt x="4770" y="2828"/>
                      <a:pt x="4840" y="2967"/>
                    </a:cubicBezTo>
                    <a:cubicBezTo>
                      <a:pt x="4909" y="3105"/>
                      <a:pt x="4994" y="3236"/>
                      <a:pt x="5094" y="3344"/>
                    </a:cubicBezTo>
                    <a:cubicBezTo>
                      <a:pt x="4786" y="4277"/>
                      <a:pt x="4377" y="5178"/>
                      <a:pt x="3876" y="6018"/>
                    </a:cubicBezTo>
                    <a:cubicBezTo>
                      <a:pt x="3738" y="6241"/>
                      <a:pt x="3584" y="6457"/>
                      <a:pt x="3422" y="6665"/>
                    </a:cubicBezTo>
                    <a:cubicBezTo>
                      <a:pt x="3260" y="6873"/>
                      <a:pt x="3083" y="7073"/>
                      <a:pt x="2906" y="7282"/>
                    </a:cubicBezTo>
                    <a:cubicBezTo>
                      <a:pt x="2597" y="7651"/>
                      <a:pt x="2305" y="8037"/>
                      <a:pt x="2035" y="8437"/>
                    </a:cubicBezTo>
                    <a:cubicBezTo>
                      <a:pt x="1997" y="8337"/>
                      <a:pt x="1950" y="8237"/>
                      <a:pt x="1912" y="8137"/>
                    </a:cubicBezTo>
                    <a:lnTo>
                      <a:pt x="1835" y="7944"/>
                    </a:lnTo>
                    <a:cubicBezTo>
                      <a:pt x="1804" y="7875"/>
                      <a:pt x="1788" y="7805"/>
                      <a:pt x="1765" y="7744"/>
                    </a:cubicBezTo>
                    <a:lnTo>
                      <a:pt x="1627" y="7359"/>
                    </a:lnTo>
                    <a:cubicBezTo>
                      <a:pt x="1704" y="7305"/>
                      <a:pt x="1773" y="7243"/>
                      <a:pt x="1827" y="7166"/>
                    </a:cubicBezTo>
                    <a:cubicBezTo>
                      <a:pt x="1904" y="7066"/>
                      <a:pt x="1966" y="6958"/>
                      <a:pt x="2020" y="6842"/>
                    </a:cubicBezTo>
                    <a:cubicBezTo>
                      <a:pt x="2127" y="6619"/>
                      <a:pt x="2220" y="6380"/>
                      <a:pt x="2297" y="6141"/>
                    </a:cubicBezTo>
                    <a:cubicBezTo>
                      <a:pt x="2366" y="5902"/>
                      <a:pt x="2428" y="5663"/>
                      <a:pt x="2474" y="5417"/>
                    </a:cubicBezTo>
                    <a:cubicBezTo>
                      <a:pt x="2520" y="5170"/>
                      <a:pt x="2551" y="4924"/>
                      <a:pt x="2567" y="4677"/>
                    </a:cubicBezTo>
                    <a:lnTo>
                      <a:pt x="2567" y="4677"/>
                    </a:lnTo>
                    <a:cubicBezTo>
                      <a:pt x="2482" y="4908"/>
                      <a:pt x="2413" y="5147"/>
                      <a:pt x="2343" y="5386"/>
                    </a:cubicBezTo>
                    <a:cubicBezTo>
                      <a:pt x="2274" y="5617"/>
                      <a:pt x="2205" y="5856"/>
                      <a:pt x="2127" y="6087"/>
                    </a:cubicBezTo>
                    <a:cubicBezTo>
                      <a:pt x="2127" y="6095"/>
                      <a:pt x="2127" y="6103"/>
                      <a:pt x="2120" y="6110"/>
                    </a:cubicBezTo>
                    <a:lnTo>
                      <a:pt x="2043" y="5548"/>
                    </a:lnTo>
                    <a:lnTo>
                      <a:pt x="1989" y="5209"/>
                    </a:lnTo>
                    <a:cubicBezTo>
                      <a:pt x="1973" y="5101"/>
                      <a:pt x="1958" y="4985"/>
                      <a:pt x="1927" y="4862"/>
                    </a:cubicBezTo>
                    <a:cubicBezTo>
                      <a:pt x="1881" y="4978"/>
                      <a:pt x="1858" y="5101"/>
                      <a:pt x="1850" y="5217"/>
                    </a:cubicBezTo>
                    <a:cubicBezTo>
                      <a:pt x="1842" y="5340"/>
                      <a:pt x="1850" y="5455"/>
                      <a:pt x="1866" y="5579"/>
                    </a:cubicBezTo>
                    <a:cubicBezTo>
                      <a:pt x="1881" y="5694"/>
                      <a:pt x="1912" y="5810"/>
                      <a:pt x="1958" y="5925"/>
                    </a:cubicBezTo>
                    <a:cubicBezTo>
                      <a:pt x="1989" y="6018"/>
                      <a:pt x="2043" y="6110"/>
                      <a:pt x="2097" y="6187"/>
                    </a:cubicBezTo>
                    <a:cubicBezTo>
                      <a:pt x="2035" y="6388"/>
                      <a:pt x="1973" y="6588"/>
                      <a:pt x="1904" y="6788"/>
                    </a:cubicBezTo>
                    <a:cubicBezTo>
                      <a:pt x="1858" y="6896"/>
                      <a:pt x="1812" y="7012"/>
                      <a:pt x="1758" y="7120"/>
                    </a:cubicBezTo>
                    <a:cubicBezTo>
                      <a:pt x="1719" y="7197"/>
                      <a:pt x="1673" y="7266"/>
                      <a:pt x="1619" y="7328"/>
                    </a:cubicBezTo>
                    <a:lnTo>
                      <a:pt x="1503" y="6942"/>
                    </a:lnTo>
                    <a:cubicBezTo>
                      <a:pt x="1349" y="6403"/>
                      <a:pt x="1241" y="5864"/>
                      <a:pt x="1164" y="5309"/>
                    </a:cubicBezTo>
                    <a:cubicBezTo>
                      <a:pt x="1110" y="4947"/>
                      <a:pt x="1080" y="4585"/>
                      <a:pt x="1057" y="4223"/>
                    </a:cubicBezTo>
                    <a:cubicBezTo>
                      <a:pt x="1103" y="4200"/>
                      <a:pt x="1134" y="4176"/>
                      <a:pt x="1172" y="4153"/>
                    </a:cubicBezTo>
                    <a:cubicBezTo>
                      <a:pt x="1241" y="4092"/>
                      <a:pt x="1311" y="4022"/>
                      <a:pt x="1365" y="3945"/>
                    </a:cubicBezTo>
                    <a:cubicBezTo>
                      <a:pt x="1465" y="3799"/>
                      <a:pt x="1542" y="3637"/>
                      <a:pt x="1604" y="3460"/>
                    </a:cubicBezTo>
                    <a:cubicBezTo>
                      <a:pt x="1657" y="3290"/>
                      <a:pt x="1696" y="3113"/>
                      <a:pt x="1727" y="2936"/>
                    </a:cubicBezTo>
                    <a:cubicBezTo>
                      <a:pt x="1750" y="2759"/>
                      <a:pt x="1758" y="2582"/>
                      <a:pt x="1742" y="2404"/>
                    </a:cubicBezTo>
                    <a:lnTo>
                      <a:pt x="1742" y="2404"/>
                    </a:lnTo>
                    <a:cubicBezTo>
                      <a:pt x="1634" y="2743"/>
                      <a:pt x="1550" y="3082"/>
                      <a:pt x="1434" y="3406"/>
                    </a:cubicBezTo>
                    <a:cubicBezTo>
                      <a:pt x="1380" y="3568"/>
                      <a:pt x="1318" y="3722"/>
                      <a:pt x="1241" y="3876"/>
                    </a:cubicBezTo>
                    <a:cubicBezTo>
                      <a:pt x="1195" y="3976"/>
                      <a:pt x="1126" y="4076"/>
                      <a:pt x="1049" y="4161"/>
                    </a:cubicBezTo>
                    <a:cubicBezTo>
                      <a:pt x="1041" y="3984"/>
                      <a:pt x="1033" y="3814"/>
                      <a:pt x="1033" y="3645"/>
                    </a:cubicBezTo>
                    <a:cubicBezTo>
                      <a:pt x="1033" y="3367"/>
                      <a:pt x="1033" y="3090"/>
                      <a:pt x="1041" y="2813"/>
                    </a:cubicBezTo>
                    <a:cubicBezTo>
                      <a:pt x="1041" y="2674"/>
                      <a:pt x="1057" y="2528"/>
                      <a:pt x="1064" y="2389"/>
                    </a:cubicBezTo>
                    <a:cubicBezTo>
                      <a:pt x="1072" y="2250"/>
                      <a:pt x="1080" y="2112"/>
                      <a:pt x="1080" y="1973"/>
                    </a:cubicBezTo>
                    <a:lnTo>
                      <a:pt x="1080" y="1973"/>
                    </a:lnTo>
                    <a:cubicBezTo>
                      <a:pt x="1041" y="2250"/>
                      <a:pt x="987" y="2528"/>
                      <a:pt x="956" y="2805"/>
                    </a:cubicBezTo>
                    <a:cubicBezTo>
                      <a:pt x="933" y="2990"/>
                      <a:pt x="918" y="3183"/>
                      <a:pt x="910" y="3367"/>
                    </a:cubicBezTo>
                    <a:cubicBezTo>
                      <a:pt x="818" y="3275"/>
                      <a:pt x="725" y="3175"/>
                      <a:pt x="648" y="3082"/>
                    </a:cubicBezTo>
                    <a:cubicBezTo>
                      <a:pt x="594" y="3013"/>
                      <a:pt x="540" y="2951"/>
                      <a:pt x="486" y="2874"/>
                    </a:cubicBezTo>
                    <a:cubicBezTo>
                      <a:pt x="440" y="2805"/>
                      <a:pt x="394" y="2728"/>
                      <a:pt x="332" y="2651"/>
                    </a:cubicBezTo>
                    <a:lnTo>
                      <a:pt x="332" y="2651"/>
                    </a:lnTo>
                    <a:cubicBezTo>
                      <a:pt x="317" y="2844"/>
                      <a:pt x="378" y="3044"/>
                      <a:pt x="509" y="3190"/>
                    </a:cubicBezTo>
                    <a:cubicBezTo>
                      <a:pt x="571" y="3267"/>
                      <a:pt x="648" y="3337"/>
                      <a:pt x="733" y="3383"/>
                    </a:cubicBezTo>
                    <a:cubicBezTo>
                      <a:pt x="787" y="3414"/>
                      <a:pt x="848" y="3437"/>
                      <a:pt x="902" y="3460"/>
                    </a:cubicBezTo>
                    <a:cubicBezTo>
                      <a:pt x="902" y="3522"/>
                      <a:pt x="895" y="3583"/>
                      <a:pt x="895" y="3653"/>
                    </a:cubicBezTo>
                    <a:cubicBezTo>
                      <a:pt x="879" y="4215"/>
                      <a:pt x="910" y="4777"/>
                      <a:pt x="987" y="5340"/>
                    </a:cubicBezTo>
                    <a:cubicBezTo>
                      <a:pt x="1010" y="5479"/>
                      <a:pt x="1026" y="5617"/>
                      <a:pt x="1049" y="5756"/>
                    </a:cubicBezTo>
                    <a:lnTo>
                      <a:pt x="1141" y="6172"/>
                    </a:lnTo>
                    <a:cubicBezTo>
                      <a:pt x="1141" y="6195"/>
                      <a:pt x="1149" y="6218"/>
                      <a:pt x="1157" y="6249"/>
                    </a:cubicBezTo>
                    <a:cubicBezTo>
                      <a:pt x="1018" y="6211"/>
                      <a:pt x="879" y="6141"/>
                      <a:pt x="756" y="6064"/>
                    </a:cubicBezTo>
                    <a:cubicBezTo>
                      <a:pt x="633" y="5972"/>
                      <a:pt x="525" y="5872"/>
                      <a:pt x="432" y="5748"/>
                    </a:cubicBezTo>
                    <a:lnTo>
                      <a:pt x="371" y="5656"/>
                    </a:lnTo>
                    <a:lnTo>
                      <a:pt x="309" y="5556"/>
                    </a:lnTo>
                    <a:cubicBezTo>
                      <a:pt x="263" y="5494"/>
                      <a:pt x="240" y="5425"/>
                      <a:pt x="194" y="5355"/>
                    </a:cubicBezTo>
                    <a:cubicBezTo>
                      <a:pt x="155" y="5286"/>
                      <a:pt x="132" y="5209"/>
                      <a:pt x="101" y="5140"/>
                    </a:cubicBezTo>
                    <a:cubicBezTo>
                      <a:pt x="70" y="5070"/>
                      <a:pt x="39" y="4993"/>
                      <a:pt x="1" y="4916"/>
                    </a:cubicBezTo>
                    <a:lnTo>
                      <a:pt x="1" y="4916"/>
                    </a:lnTo>
                    <a:cubicBezTo>
                      <a:pt x="1" y="5001"/>
                      <a:pt x="9" y="5078"/>
                      <a:pt x="16" y="5163"/>
                    </a:cubicBezTo>
                    <a:cubicBezTo>
                      <a:pt x="24" y="5247"/>
                      <a:pt x="47" y="5324"/>
                      <a:pt x="70" y="5402"/>
                    </a:cubicBezTo>
                    <a:cubicBezTo>
                      <a:pt x="86" y="5448"/>
                      <a:pt x="93" y="5486"/>
                      <a:pt x="109" y="5525"/>
                    </a:cubicBezTo>
                    <a:cubicBezTo>
                      <a:pt x="124" y="5563"/>
                      <a:pt x="140" y="5602"/>
                      <a:pt x="163" y="5640"/>
                    </a:cubicBezTo>
                    <a:lnTo>
                      <a:pt x="224" y="5748"/>
                    </a:lnTo>
                    <a:lnTo>
                      <a:pt x="294" y="5856"/>
                    </a:lnTo>
                    <a:cubicBezTo>
                      <a:pt x="402" y="5987"/>
                      <a:pt x="540" y="6103"/>
                      <a:pt x="694" y="6180"/>
                    </a:cubicBezTo>
                    <a:cubicBezTo>
                      <a:pt x="806" y="6235"/>
                      <a:pt x="937" y="6261"/>
                      <a:pt x="1069" y="6261"/>
                    </a:cubicBezTo>
                    <a:cubicBezTo>
                      <a:pt x="1101" y="6261"/>
                      <a:pt x="1133" y="6260"/>
                      <a:pt x="1164" y="6257"/>
                    </a:cubicBezTo>
                    <a:cubicBezTo>
                      <a:pt x="1187" y="6365"/>
                      <a:pt x="1218" y="6472"/>
                      <a:pt x="1249" y="6580"/>
                    </a:cubicBezTo>
                    <a:lnTo>
                      <a:pt x="1303" y="6781"/>
                    </a:lnTo>
                    <a:lnTo>
                      <a:pt x="1372" y="6981"/>
                    </a:lnTo>
                    <a:cubicBezTo>
                      <a:pt x="1542" y="7490"/>
                      <a:pt x="1758" y="7975"/>
                      <a:pt x="2027" y="8445"/>
                    </a:cubicBezTo>
                    <a:cubicBezTo>
                      <a:pt x="1997" y="8483"/>
                      <a:pt x="1966" y="8522"/>
                      <a:pt x="1943" y="8568"/>
                    </a:cubicBezTo>
                    <a:cubicBezTo>
                      <a:pt x="1866" y="8684"/>
                      <a:pt x="1796" y="8792"/>
                      <a:pt x="1727" y="8915"/>
                    </a:cubicBezTo>
                    <a:lnTo>
                      <a:pt x="1634" y="9092"/>
                    </a:lnTo>
                    <a:cubicBezTo>
                      <a:pt x="1604" y="9154"/>
                      <a:pt x="1573" y="9215"/>
                      <a:pt x="1542" y="9277"/>
                    </a:cubicBezTo>
                    <a:cubicBezTo>
                      <a:pt x="1419" y="9516"/>
                      <a:pt x="1326" y="9770"/>
                      <a:pt x="1249" y="10032"/>
                    </a:cubicBezTo>
                    <a:cubicBezTo>
                      <a:pt x="1172" y="10286"/>
                      <a:pt x="1118" y="10556"/>
                      <a:pt x="1087" y="10818"/>
                    </a:cubicBezTo>
                    <a:cubicBezTo>
                      <a:pt x="1057" y="11088"/>
                      <a:pt x="1041" y="11357"/>
                      <a:pt x="1026" y="11627"/>
                    </a:cubicBezTo>
                    <a:cubicBezTo>
                      <a:pt x="1103" y="11095"/>
                      <a:pt x="1164" y="10556"/>
                      <a:pt x="1342" y="10055"/>
                    </a:cubicBezTo>
                    <a:cubicBezTo>
                      <a:pt x="1403" y="9870"/>
                      <a:pt x="1480" y="9685"/>
                      <a:pt x="1565" y="9508"/>
                    </a:cubicBezTo>
                    <a:cubicBezTo>
                      <a:pt x="1737" y="9529"/>
                      <a:pt x="1910" y="9539"/>
                      <a:pt x="2083" y="9539"/>
                    </a:cubicBezTo>
                    <a:cubicBezTo>
                      <a:pt x="2421" y="9539"/>
                      <a:pt x="2759" y="9500"/>
                      <a:pt x="3091" y="9423"/>
                    </a:cubicBezTo>
                    <a:cubicBezTo>
                      <a:pt x="3383" y="9362"/>
                      <a:pt x="3668" y="9269"/>
                      <a:pt x="3946" y="9154"/>
                    </a:cubicBezTo>
                    <a:cubicBezTo>
                      <a:pt x="4000" y="9208"/>
                      <a:pt x="4054" y="9262"/>
                      <a:pt x="4115" y="9308"/>
                    </a:cubicBezTo>
                    <a:cubicBezTo>
                      <a:pt x="4200" y="9362"/>
                      <a:pt x="4285" y="9400"/>
                      <a:pt x="4377" y="9431"/>
                    </a:cubicBezTo>
                    <a:cubicBezTo>
                      <a:pt x="4512" y="9469"/>
                      <a:pt x="4647" y="9488"/>
                      <a:pt x="4782" y="9488"/>
                    </a:cubicBezTo>
                    <a:cubicBezTo>
                      <a:pt x="4840" y="9488"/>
                      <a:pt x="4897" y="9484"/>
                      <a:pt x="4955" y="9477"/>
                    </a:cubicBezTo>
                    <a:cubicBezTo>
                      <a:pt x="5148" y="9454"/>
                      <a:pt x="5333" y="9400"/>
                      <a:pt x="5510" y="9331"/>
                    </a:cubicBezTo>
                    <a:cubicBezTo>
                      <a:pt x="5679" y="9254"/>
                      <a:pt x="5841" y="9161"/>
                      <a:pt x="5988" y="9038"/>
                    </a:cubicBezTo>
                    <a:lnTo>
                      <a:pt x="5988" y="9038"/>
                    </a:lnTo>
                    <a:cubicBezTo>
                      <a:pt x="5810" y="9100"/>
                      <a:pt x="5633" y="9154"/>
                      <a:pt x="5464" y="9200"/>
                    </a:cubicBezTo>
                    <a:cubicBezTo>
                      <a:pt x="5286" y="9246"/>
                      <a:pt x="5109" y="9277"/>
                      <a:pt x="4932" y="9300"/>
                    </a:cubicBezTo>
                    <a:cubicBezTo>
                      <a:pt x="4847" y="9312"/>
                      <a:pt x="4761" y="9318"/>
                      <a:pt x="4673" y="9318"/>
                    </a:cubicBezTo>
                    <a:cubicBezTo>
                      <a:pt x="4585" y="9318"/>
                      <a:pt x="4497" y="9312"/>
                      <a:pt x="4408" y="9300"/>
                    </a:cubicBezTo>
                    <a:cubicBezTo>
                      <a:pt x="4323" y="9285"/>
                      <a:pt x="4239" y="9262"/>
                      <a:pt x="4154" y="9231"/>
                    </a:cubicBezTo>
                    <a:cubicBezTo>
                      <a:pt x="4092" y="9208"/>
                      <a:pt x="4031" y="9177"/>
                      <a:pt x="3969" y="9146"/>
                    </a:cubicBezTo>
                    <a:cubicBezTo>
                      <a:pt x="4192" y="9054"/>
                      <a:pt x="4416" y="8946"/>
                      <a:pt x="4632" y="8822"/>
                    </a:cubicBezTo>
                    <a:cubicBezTo>
                      <a:pt x="5109" y="8553"/>
                      <a:pt x="5556" y="8221"/>
                      <a:pt x="5957" y="7844"/>
                    </a:cubicBezTo>
                    <a:cubicBezTo>
                      <a:pt x="6149" y="7659"/>
                      <a:pt x="6334" y="7466"/>
                      <a:pt x="6512" y="7266"/>
                    </a:cubicBezTo>
                    <a:cubicBezTo>
                      <a:pt x="6527" y="7274"/>
                      <a:pt x="6550" y="7282"/>
                      <a:pt x="6565" y="7297"/>
                    </a:cubicBezTo>
                    <a:cubicBezTo>
                      <a:pt x="6604" y="7305"/>
                      <a:pt x="6643" y="7320"/>
                      <a:pt x="6681" y="7328"/>
                    </a:cubicBezTo>
                    <a:cubicBezTo>
                      <a:pt x="6720" y="7335"/>
                      <a:pt x="6758" y="7339"/>
                      <a:pt x="6797" y="7339"/>
                    </a:cubicBezTo>
                    <a:cubicBezTo>
                      <a:pt x="6835" y="7339"/>
                      <a:pt x="6874" y="7335"/>
                      <a:pt x="6912" y="7328"/>
                    </a:cubicBezTo>
                    <a:cubicBezTo>
                      <a:pt x="6997" y="7312"/>
                      <a:pt x="7074" y="7274"/>
                      <a:pt x="7136" y="7220"/>
                    </a:cubicBezTo>
                    <a:cubicBezTo>
                      <a:pt x="7197" y="7166"/>
                      <a:pt x="7236" y="7089"/>
                      <a:pt x="7236" y="7004"/>
                    </a:cubicBezTo>
                    <a:lnTo>
                      <a:pt x="7236" y="7004"/>
                    </a:lnTo>
                    <a:cubicBezTo>
                      <a:pt x="7182" y="7043"/>
                      <a:pt x="7120" y="7081"/>
                      <a:pt x="7059" y="7097"/>
                    </a:cubicBezTo>
                    <a:cubicBezTo>
                      <a:pt x="6997" y="7127"/>
                      <a:pt x="6935" y="7143"/>
                      <a:pt x="6874" y="7158"/>
                    </a:cubicBezTo>
                    <a:cubicBezTo>
                      <a:pt x="6812" y="7174"/>
                      <a:pt x="6743" y="7181"/>
                      <a:pt x="6681" y="7197"/>
                    </a:cubicBezTo>
                    <a:cubicBezTo>
                      <a:pt x="6643" y="7197"/>
                      <a:pt x="6612" y="7212"/>
                      <a:pt x="6573" y="7220"/>
                    </a:cubicBezTo>
                    <a:lnTo>
                      <a:pt x="6550" y="7220"/>
                    </a:lnTo>
                    <a:cubicBezTo>
                      <a:pt x="6720" y="7020"/>
                      <a:pt x="6874" y="6812"/>
                      <a:pt x="7012" y="6596"/>
                    </a:cubicBezTo>
                    <a:lnTo>
                      <a:pt x="7012" y="6596"/>
                    </a:lnTo>
                    <a:cubicBezTo>
                      <a:pt x="6835" y="6804"/>
                      <a:pt x="6650" y="7004"/>
                      <a:pt x="6458" y="7197"/>
                    </a:cubicBezTo>
                    <a:cubicBezTo>
                      <a:pt x="6265" y="7389"/>
                      <a:pt x="6072" y="7574"/>
                      <a:pt x="5864" y="7751"/>
                    </a:cubicBezTo>
                    <a:cubicBezTo>
                      <a:pt x="5718" y="7875"/>
                      <a:pt x="5572" y="7990"/>
                      <a:pt x="5417" y="8106"/>
                    </a:cubicBezTo>
                    <a:cubicBezTo>
                      <a:pt x="5487" y="7921"/>
                      <a:pt x="5541" y="7736"/>
                      <a:pt x="5579" y="7543"/>
                    </a:cubicBezTo>
                    <a:cubicBezTo>
                      <a:pt x="5602" y="7451"/>
                      <a:pt x="5618" y="7351"/>
                      <a:pt x="5633" y="7258"/>
                    </a:cubicBezTo>
                    <a:cubicBezTo>
                      <a:pt x="5649" y="7158"/>
                      <a:pt x="5656" y="7058"/>
                      <a:pt x="5656" y="6950"/>
                    </a:cubicBezTo>
                    <a:lnTo>
                      <a:pt x="5656" y="6950"/>
                    </a:lnTo>
                    <a:cubicBezTo>
                      <a:pt x="5595" y="7035"/>
                      <a:pt x="5541" y="7127"/>
                      <a:pt x="5502" y="7220"/>
                    </a:cubicBezTo>
                    <a:cubicBezTo>
                      <a:pt x="5464" y="7312"/>
                      <a:pt x="5433" y="7412"/>
                      <a:pt x="5410" y="7513"/>
                    </a:cubicBezTo>
                    <a:cubicBezTo>
                      <a:pt x="5387" y="7613"/>
                      <a:pt x="5371" y="7713"/>
                      <a:pt x="5371" y="7813"/>
                    </a:cubicBezTo>
                    <a:cubicBezTo>
                      <a:pt x="5371" y="7913"/>
                      <a:pt x="5379" y="8013"/>
                      <a:pt x="5410" y="8114"/>
                    </a:cubicBezTo>
                    <a:cubicBezTo>
                      <a:pt x="5348" y="8160"/>
                      <a:pt x="5286" y="8206"/>
                      <a:pt x="5225" y="8252"/>
                    </a:cubicBezTo>
                    <a:cubicBezTo>
                      <a:pt x="5009" y="8406"/>
                      <a:pt x="4778" y="8553"/>
                      <a:pt x="4539" y="8684"/>
                    </a:cubicBezTo>
                    <a:cubicBezTo>
                      <a:pt x="4308" y="8822"/>
                      <a:pt x="4069" y="8938"/>
                      <a:pt x="3815" y="9038"/>
                    </a:cubicBezTo>
                    <a:cubicBezTo>
                      <a:pt x="3568" y="9146"/>
                      <a:pt x="3314" y="9231"/>
                      <a:pt x="3052" y="9300"/>
                    </a:cubicBezTo>
                    <a:lnTo>
                      <a:pt x="3037" y="9300"/>
                    </a:lnTo>
                    <a:cubicBezTo>
                      <a:pt x="3029" y="9161"/>
                      <a:pt x="3060" y="9023"/>
                      <a:pt x="3114" y="8892"/>
                    </a:cubicBezTo>
                    <a:cubicBezTo>
                      <a:pt x="3183" y="8730"/>
                      <a:pt x="3268" y="8576"/>
                      <a:pt x="3368" y="8437"/>
                    </a:cubicBezTo>
                    <a:lnTo>
                      <a:pt x="3376" y="8422"/>
                    </a:lnTo>
                    <a:cubicBezTo>
                      <a:pt x="3414" y="8445"/>
                      <a:pt x="3460" y="8453"/>
                      <a:pt x="3507" y="8460"/>
                    </a:cubicBezTo>
                    <a:cubicBezTo>
                      <a:pt x="3599" y="8460"/>
                      <a:pt x="3692" y="8437"/>
                      <a:pt x="3769" y="8391"/>
                    </a:cubicBezTo>
                    <a:cubicBezTo>
                      <a:pt x="3846" y="8352"/>
                      <a:pt x="3907" y="8291"/>
                      <a:pt x="3961" y="8221"/>
                    </a:cubicBezTo>
                    <a:cubicBezTo>
                      <a:pt x="4015" y="8152"/>
                      <a:pt x="4046" y="8075"/>
                      <a:pt x="4061" y="7990"/>
                    </a:cubicBezTo>
                    <a:lnTo>
                      <a:pt x="4061" y="7990"/>
                    </a:lnTo>
                    <a:cubicBezTo>
                      <a:pt x="3915" y="8083"/>
                      <a:pt x="3807" y="8175"/>
                      <a:pt x="3684" y="8237"/>
                    </a:cubicBezTo>
                    <a:cubicBezTo>
                      <a:pt x="3622" y="8275"/>
                      <a:pt x="3561" y="8299"/>
                      <a:pt x="3499" y="8322"/>
                    </a:cubicBezTo>
                    <a:cubicBezTo>
                      <a:pt x="3484" y="8329"/>
                      <a:pt x="3460" y="8329"/>
                      <a:pt x="3445" y="8337"/>
                    </a:cubicBezTo>
                    <a:cubicBezTo>
                      <a:pt x="3615" y="8083"/>
                      <a:pt x="3815" y="7844"/>
                      <a:pt x="4007" y="7590"/>
                    </a:cubicBezTo>
                    <a:lnTo>
                      <a:pt x="4007" y="7590"/>
                    </a:lnTo>
                    <a:cubicBezTo>
                      <a:pt x="3853" y="7682"/>
                      <a:pt x="3707" y="7790"/>
                      <a:pt x="3576" y="7921"/>
                    </a:cubicBezTo>
                    <a:cubicBezTo>
                      <a:pt x="3445" y="8044"/>
                      <a:pt x="3322" y="8191"/>
                      <a:pt x="3222" y="8337"/>
                    </a:cubicBezTo>
                    <a:cubicBezTo>
                      <a:pt x="3114" y="8491"/>
                      <a:pt x="3037" y="8668"/>
                      <a:pt x="2990" y="8846"/>
                    </a:cubicBezTo>
                    <a:cubicBezTo>
                      <a:pt x="2944" y="9000"/>
                      <a:pt x="2952" y="9161"/>
                      <a:pt x="3006" y="9316"/>
                    </a:cubicBezTo>
                    <a:cubicBezTo>
                      <a:pt x="2890" y="9346"/>
                      <a:pt x="2775" y="9362"/>
                      <a:pt x="2659" y="9393"/>
                    </a:cubicBezTo>
                    <a:cubicBezTo>
                      <a:pt x="2528" y="9416"/>
                      <a:pt x="2397" y="9447"/>
                      <a:pt x="2258" y="9454"/>
                    </a:cubicBezTo>
                    <a:cubicBezTo>
                      <a:pt x="2035" y="9485"/>
                      <a:pt x="1804" y="9508"/>
                      <a:pt x="1573" y="9508"/>
                    </a:cubicBezTo>
                    <a:cubicBezTo>
                      <a:pt x="1719" y="9215"/>
                      <a:pt x="1881" y="8930"/>
                      <a:pt x="2066" y="8661"/>
                    </a:cubicBezTo>
                    <a:cubicBezTo>
                      <a:pt x="2366" y="8221"/>
                      <a:pt x="2690" y="7798"/>
                      <a:pt x="3037" y="7389"/>
                    </a:cubicBezTo>
                    <a:cubicBezTo>
                      <a:pt x="3214" y="7189"/>
                      <a:pt x="3383" y="6989"/>
                      <a:pt x="3561" y="6773"/>
                    </a:cubicBezTo>
                    <a:cubicBezTo>
                      <a:pt x="3722" y="6565"/>
                      <a:pt x="3876" y="6342"/>
                      <a:pt x="4015" y="6110"/>
                    </a:cubicBezTo>
                    <a:cubicBezTo>
                      <a:pt x="4585" y="5186"/>
                      <a:pt x="4978" y="4176"/>
                      <a:pt x="5294" y="3152"/>
                    </a:cubicBezTo>
                    <a:cubicBezTo>
                      <a:pt x="5387" y="2813"/>
                      <a:pt x="5479" y="2481"/>
                      <a:pt x="5564" y="2142"/>
                    </a:cubicBezTo>
                    <a:cubicBezTo>
                      <a:pt x="5606" y="2148"/>
                      <a:pt x="5649" y="2151"/>
                      <a:pt x="5691" y="2151"/>
                    </a:cubicBezTo>
                    <a:cubicBezTo>
                      <a:pt x="5817" y="2151"/>
                      <a:pt x="5941" y="2125"/>
                      <a:pt x="6057" y="2073"/>
                    </a:cubicBezTo>
                    <a:cubicBezTo>
                      <a:pt x="6142" y="2027"/>
                      <a:pt x="6226" y="1981"/>
                      <a:pt x="6304" y="1911"/>
                    </a:cubicBezTo>
                    <a:cubicBezTo>
                      <a:pt x="6381" y="1850"/>
                      <a:pt x="6450" y="1780"/>
                      <a:pt x="6512" y="1711"/>
                    </a:cubicBezTo>
                    <a:cubicBezTo>
                      <a:pt x="6635" y="1557"/>
                      <a:pt x="6735" y="1395"/>
                      <a:pt x="6804" y="1218"/>
                    </a:cubicBezTo>
                    <a:cubicBezTo>
                      <a:pt x="6843" y="1133"/>
                      <a:pt x="6874" y="1041"/>
                      <a:pt x="6904" y="948"/>
                    </a:cubicBezTo>
                    <a:cubicBezTo>
                      <a:pt x="6928" y="863"/>
                      <a:pt x="6943" y="763"/>
                      <a:pt x="6951" y="671"/>
                    </a:cubicBezTo>
                    <a:lnTo>
                      <a:pt x="6951" y="671"/>
                    </a:lnTo>
                    <a:cubicBezTo>
                      <a:pt x="6874" y="840"/>
                      <a:pt x="6781" y="994"/>
                      <a:pt x="6689" y="1156"/>
                    </a:cubicBezTo>
                    <a:cubicBezTo>
                      <a:pt x="6596" y="1310"/>
                      <a:pt x="6488" y="1457"/>
                      <a:pt x="6381" y="1595"/>
                    </a:cubicBezTo>
                    <a:cubicBezTo>
                      <a:pt x="6265" y="1734"/>
                      <a:pt x="6142" y="1850"/>
                      <a:pt x="5995" y="1950"/>
                    </a:cubicBezTo>
                    <a:cubicBezTo>
                      <a:pt x="5864" y="2027"/>
                      <a:pt x="5718" y="2081"/>
                      <a:pt x="5572" y="2104"/>
                    </a:cubicBezTo>
                    <a:cubicBezTo>
                      <a:pt x="5741" y="1410"/>
                      <a:pt x="5864" y="709"/>
                      <a:pt x="5949"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0" name="Google Shape;1110;p40"/>
              <p:cNvGrpSpPr/>
              <p:nvPr/>
            </p:nvGrpSpPr>
            <p:grpSpPr>
              <a:xfrm>
                <a:off x="3048543" y="5521965"/>
                <a:ext cx="596771" cy="958990"/>
                <a:chOff x="3048543" y="5521965"/>
                <a:chExt cx="596771" cy="958990"/>
              </a:xfrm>
            </p:grpSpPr>
            <p:sp>
              <p:nvSpPr>
                <p:cNvPr id="1111" name="Google Shape;1111;p40"/>
                <p:cNvSpPr/>
                <p:nvPr/>
              </p:nvSpPr>
              <p:spPr>
                <a:xfrm>
                  <a:off x="3133077" y="5521965"/>
                  <a:ext cx="406177" cy="958990"/>
                </a:xfrm>
                <a:custGeom>
                  <a:avLst/>
                  <a:gdLst/>
                  <a:ahLst/>
                  <a:cxnLst/>
                  <a:rect l="l" t="t" r="r" b="b"/>
                  <a:pathLst>
                    <a:path w="4925" h="11628" extrusionOk="0">
                      <a:moveTo>
                        <a:pt x="4924" y="0"/>
                      </a:moveTo>
                      <a:cubicBezTo>
                        <a:pt x="4731" y="1048"/>
                        <a:pt x="4477" y="2089"/>
                        <a:pt x="4146" y="3106"/>
                      </a:cubicBezTo>
                      <a:cubicBezTo>
                        <a:pt x="3807" y="4123"/>
                        <a:pt x="3406" y="5109"/>
                        <a:pt x="2844" y="6018"/>
                      </a:cubicBezTo>
                      <a:cubicBezTo>
                        <a:pt x="2705" y="6241"/>
                        <a:pt x="2551" y="6457"/>
                        <a:pt x="2389" y="6665"/>
                      </a:cubicBezTo>
                      <a:cubicBezTo>
                        <a:pt x="2227" y="6865"/>
                        <a:pt x="2050" y="7074"/>
                        <a:pt x="1873" y="7274"/>
                      </a:cubicBezTo>
                      <a:cubicBezTo>
                        <a:pt x="1526" y="7690"/>
                        <a:pt x="1203" y="8121"/>
                        <a:pt x="910" y="8568"/>
                      </a:cubicBezTo>
                      <a:cubicBezTo>
                        <a:pt x="840" y="8684"/>
                        <a:pt x="771" y="8799"/>
                        <a:pt x="702" y="8915"/>
                      </a:cubicBezTo>
                      <a:lnTo>
                        <a:pt x="609" y="9092"/>
                      </a:lnTo>
                      <a:cubicBezTo>
                        <a:pt x="579" y="9154"/>
                        <a:pt x="548" y="9215"/>
                        <a:pt x="517" y="9277"/>
                      </a:cubicBezTo>
                      <a:cubicBezTo>
                        <a:pt x="394" y="9516"/>
                        <a:pt x="293" y="9770"/>
                        <a:pt x="224" y="10032"/>
                      </a:cubicBezTo>
                      <a:cubicBezTo>
                        <a:pt x="147" y="10286"/>
                        <a:pt x="93" y="10556"/>
                        <a:pt x="62" y="10826"/>
                      </a:cubicBezTo>
                      <a:cubicBezTo>
                        <a:pt x="31" y="11088"/>
                        <a:pt x="16" y="11357"/>
                        <a:pt x="1" y="11627"/>
                      </a:cubicBezTo>
                      <a:cubicBezTo>
                        <a:pt x="70" y="11095"/>
                        <a:pt x="132" y="10564"/>
                        <a:pt x="317" y="10063"/>
                      </a:cubicBezTo>
                      <a:cubicBezTo>
                        <a:pt x="494" y="9562"/>
                        <a:pt x="740" y="9092"/>
                        <a:pt x="1041" y="8653"/>
                      </a:cubicBezTo>
                      <a:cubicBezTo>
                        <a:pt x="1341" y="8214"/>
                        <a:pt x="1665" y="7790"/>
                        <a:pt x="2012" y="7389"/>
                      </a:cubicBezTo>
                      <a:cubicBezTo>
                        <a:pt x="2181" y="7189"/>
                        <a:pt x="2358" y="6989"/>
                        <a:pt x="2528" y="6773"/>
                      </a:cubicBezTo>
                      <a:cubicBezTo>
                        <a:pt x="2697" y="6557"/>
                        <a:pt x="2851" y="6334"/>
                        <a:pt x="2990" y="6103"/>
                      </a:cubicBezTo>
                      <a:cubicBezTo>
                        <a:pt x="3560" y="5178"/>
                        <a:pt x="3953" y="4169"/>
                        <a:pt x="4261" y="3144"/>
                      </a:cubicBezTo>
                      <a:cubicBezTo>
                        <a:pt x="4570" y="2119"/>
                        <a:pt x="4793" y="1064"/>
                        <a:pt x="49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0"/>
                <p:cNvSpPr/>
                <p:nvPr/>
              </p:nvSpPr>
              <p:spPr>
                <a:xfrm>
                  <a:off x="3500987" y="5577221"/>
                  <a:ext cx="120162" cy="121647"/>
                </a:xfrm>
                <a:custGeom>
                  <a:avLst/>
                  <a:gdLst/>
                  <a:ahLst/>
                  <a:cxnLst/>
                  <a:rect l="l" t="t" r="r" b="b"/>
                  <a:pathLst>
                    <a:path w="1457" h="1475" extrusionOk="0">
                      <a:moveTo>
                        <a:pt x="1457" y="1"/>
                      </a:moveTo>
                      <a:lnTo>
                        <a:pt x="1457" y="1"/>
                      </a:lnTo>
                      <a:cubicBezTo>
                        <a:pt x="1380" y="163"/>
                        <a:pt x="1287" y="324"/>
                        <a:pt x="1195" y="479"/>
                      </a:cubicBezTo>
                      <a:cubicBezTo>
                        <a:pt x="1103" y="633"/>
                        <a:pt x="1002" y="779"/>
                        <a:pt x="887" y="918"/>
                      </a:cubicBezTo>
                      <a:cubicBezTo>
                        <a:pt x="779" y="1056"/>
                        <a:pt x="648" y="1172"/>
                        <a:pt x="502" y="1272"/>
                      </a:cubicBezTo>
                      <a:cubicBezTo>
                        <a:pt x="347" y="1372"/>
                        <a:pt x="178" y="1426"/>
                        <a:pt x="1" y="1449"/>
                      </a:cubicBezTo>
                      <a:cubicBezTo>
                        <a:pt x="69" y="1466"/>
                        <a:pt x="138" y="1475"/>
                        <a:pt x="208" y="1475"/>
                      </a:cubicBezTo>
                      <a:cubicBezTo>
                        <a:pt x="329" y="1475"/>
                        <a:pt x="451" y="1449"/>
                        <a:pt x="563" y="1395"/>
                      </a:cubicBezTo>
                      <a:cubicBezTo>
                        <a:pt x="656" y="1349"/>
                        <a:pt x="740" y="1303"/>
                        <a:pt x="817" y="1241"/>
                      </a:cubicBezTo>
                      <a:cubicBezTo>
                        <a:pt x="887" y="1172"/>
                        <a:pt x="956" y="1103"/>
                        <a:pt x="1018" y="1033"/>
                      </a:cubicBezTo>
                      <a:cubicBezTo>
                        <a:pt x="1141" y="879"/>
                        <a:pt x="1241" y="717"/>
                        <a:pt x="1318" y="540"/>
                      </a:cubicBezTo>
                      <a:cubicBezTo>
                        <a:pt x="1357" y="455"/>
                        <a:pt x="1388" y="363"/>
                        <a:pt x="1411" y="270"/>
                      </a:cubicBezTo>
                      <a:cubicBezTo>
                        <a:pt x="1442" y="186"/>
                        <a:pt x="1457" y="93"/>
                        <a:pt x="14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0"/>
                <p:cNvSpPr/>
                <p:nvPr/>
              </p:nvSpPr>
              <p:spPr>
                <a:xfrm>
                  <a:off x="3430473" y="5650952"/>
                  <a:ext cx="38845" cy="148780"/>
                </a:xfrm>
                <a:custGeom>
                  <a:avLst/>
                  <a:gdLst/>
                  <a:ahLst/>
                  <a:cxnLst/>
                  <a:rect l="l" t="t" r="r" b="b"/>
                  <a:pathLst>
                    <a:path w="471" h="1804" extrusionOk="0">
                      <a:moveTo>
                        <a:pt x="108" y="1"/>
                      </a:moveTo>
                      <a:cubicBezTo>
                        <a:pt x="47" y="147"/>
                        <a:pt x="16" y="309"/>
                        <a:pt x="8" y="471"/>
                      </a:cubicBezTo>
                      <a:cubicBezTo>
                        <a:pt x="1" y="632"/>
                        <a:pt x="16" y="794"/>
                        <a:pt x="47" y="948"/>
                      </a:cubicBezTo>
                      <a:cubicBezTo>
                        <a:pt x="85" y="1110"/>
                        <a:pt x="131" y="1256"/>
                        <a:pt x="209" y="1403"/>
                      </a:cubicBezTo>
                      <a:cubicBezTo>
                        <a:pt x="270" y="1549"/>
                        <a:pt x="363" y="1680"/>
                        <a:pt x="471" y="1804"/>
                      </a:cubicBezTo>
                      <a:cubicBezTo>
                        <a:pt x="424" y="1649"/>
                        <a:pt x="378" y="1503"/>
                        <a:pt x="332" y="1357"/>
                      </a:cubicBezTo>
                      <a:cubicBezTo>
                        <a:pt x="293" y="1210"/>
                        <a:pt x="255" y="1064"/>
                        <a:pt x="224" y="910"/>
                      </a:cubicBezTo>
                      <a:cubicBezTo>
                        <a:pt x="185" y="763"/>
                        <a:pt x="162" y="617"/>
                        <a:pt x="147" y="463"/>
                      </a:cubicBezTo>
                      <a:cubicBezTo>
                        <a:pt x="124" y="316"/>
                        <a:pt x="124" y="162"/>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0"/>
                <p:cNvSpPr/>
                <p:nvPr/>
              </p:nvSpPr>
              <p:spPr>
                <a:xfrm>
                  <a:off x="3121036" y="5684601"/>
                  <a:ext cx="97895" cy="540277"/>
                </a:xfrm>
                <a:custGeom>
                  <a:avLst/>
                  <a:gdLst/>
                  <a:ahLst/>
                  <a:cxnLst/>
                  <a:rect l="l" t="t" r="r" b="b"/>
                  <a:pathLst>
                    <a:path w="1187" h="6551" extrusionOk="0">
                      <a:moveTo>
                        <a:pt x="193" y="1"/>
                      </a:moveTo>
                      <a:lnTo>
                        <a:pt x="193" y="1"/>
                      </a:lnTo>
                      <a:cubicBezTo>
                        <a:pt x="154" y="278"/>
                        <a:pt x="108" y="556"/>
                        <a:pt x="77" y="833"/>
                      </a:cubicBezTo>
                      <a:cubicBezTo>
                        <a:pt x="46" y="1118"/>
                        <a:pt x="23" y="1396"/>
                        <a:pt x="16" y="1681"/>
                      </a:cubicBezTo>
                      <a:cubicBezTo>
                        <a:pt x="0" y="2243"/>
                        <a:pt x="23" y="2805"/>
                        <a:pt x="100" y="3368"/>
                      </a:cubicBezTo>
                      <a:cubicBezTo>
                        <a:pt x="124" y="3507"/>
                        <a:pt x="147" y="3645"/>
                        <a:pt x="170" y="3784"/>
                      </a:cubicBezTo>
                      <a:lnTo>
                        <a:pt x="255" y="4200"/>
                      </a:lnTo>
                      <a:cubicBezTo>
                        <a:pt x="285" y="4339"/>
                        <a:pt x="332" y="4470"/>
                        <a:pt x="362" y="4608"/>
                      </a:cubicBezTo>
                      <a:lnTo>
                        <a:pt x="416" y="4809"/>
                      </a:lnTo>
                      <a:lnTo>
                        <a:pt x="486" y="5009"/>
                      </a:lnTo>
                      <a:cubicBezTo>
                        <a:pt x="671" y="5548"/>
                        <a:pt x="902" y="6065"/>
                        <a:pt x="1187" y="6550"/>
                      </a:cubicBezTo>
                      <a:cubicBezTo>
                        <a:pt x="1133" y="6419"/>
                        <a:pt x="1079" y="6296"/>
                        <a:pt x="1025" y="6165"/>
                      </a:cubicBezTo>
                      <a:lnTo>
                        <a:pt x="948" y="5972"/>
                      </a:lnTo>
                      <a:cubicBezTo>
                        <a:pt x="917" y="5911"/>
                        <a:pt x="902" y="5841"/>
                        <a:pt x="879" y="5780"/>
                      </a:cubicBezTo>
                      <a:lnTo>
                        <a:pt x="740" y="5387"/>
                      </a:lnTo>
                      <a:lnTo>
                        <a:pt x="617" y="4978"/>
                      </a:lnTo>
                      <a:cubicBezTo>
                        <a:pt x="463" y="4447"/>
                        <a:pt x="355" y="3900"/>
                        <a:pt x="278" y="3353"/>
                      </a:cubicBezTo>
                      <a:cubicBezTo>
                        <a:pt x="201" y="2798"/>
                        <a:pt x="162" y="2243"/>
                        <a:pt x="147" y="1688"/>
                      </a:cubicBezTo>
                      <a:cubicBezTo>
                        <a:pt x="147" y="1411"/>
                        <a:pt x="147" y="1134"/>
                        <a:pt x="162" y="848"/>
                      </a:cubicBezTo>
                      <a:cubicBezTo>
                        <a:pt x="162" y="710"/>
                        <a:pt x="170" y="571"/>
                        <a:pt x="177" y="432"/>
                      </a:cubicBezTo>
                      <a:cubicBezTo>
                        <a:pt x="185" y="294"/>
                        <a:pt x="201" y="140"/>
                        <a:pt x="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0"/>
                <p:cNvSpPr/>
                <p:nvPr/>
              </p:nvSpPr>
              <p:spPr>
                <a:xfrm>
                  <a:off x="3174396" y="5907689"/>
                  <a:ext cx="85194" cy="224985"/>
                </a:xfrm>
                <a:custGeom>
                  <a:avLst/>
                  <a:gdLst/>
                  <a:ahLst/>
                  <a:cxnLst/>
                  <a:rect l="l" t="t" r="r" b="b"/>
                  <a:pathLst>
                    <a:path w="1033" h="2728" extrusionOk="0">
                      <a:moveTo>
                        <a:pt x="1033" y="0"/>
                      </a:moveTo>
                      <a:lnTo>
                        <a:pt x="1033" y="0"/>
                      </a:lnTo>
                      <a:cubicBezTo>
                        <a:pt x="948" y="239"/>
                        <a:pt x="879" y="470"/>
                        <a:pt x="809" y="709"/>
                      </a:cubicBezTo>
                      <a:cubicBezTo>
                        <a:pt x="740" y="940"/>
                        <a:pt x="671" y="1179"/>
                        <a:pt x="594" y="1410"/>
                      </a:cubicBezTo>
                      <a:cubicBezTo>
                        <a:pt x="524" y="1649"/>
                        <a:pt x="447" y="1880"/>
                        <a:pt x="370" y="2111"/>
                      </a:cubicBezTo>
                      <a:cubicBezTo>
                        <a:pt x="324" y="2219"/>
                        <a:pt x="278" y="2335"/>
                        <a:pt x="224" y="2443"/>
                      </a:cubicBezTo>
                      <a:cubicBezTo>
                        <a:pt x="178" y="2551"/>
                        <a:pt x="101" y="2651"/>
                        <a:pt x="0" y="2728"/>
                      </a:cubicBezTo>
                      <a:cubicBezTo>
                        <a:pt x="116" y="2674"/>
                        <a:pt x="224" y="2597"/>
                        <a:pt x="293" y="2489"/>
                      </a:cubicBezTo>
                      <a:cubicBezTo>
                        <a:pt x="363" y="2389"/>
                        <a:pt x="432" y="2281"/>
                        <a:pt x="486" y="2165"/>
                      </a:cubicBezTo>
                      <a:cubicBezTo>
                        <a:pt x="594" y="1942"/>
                        <a:pt x="686" y="1703"/>
                        <a:pt x="756" y="1464"/>
                      </a:cubicBezTo>
                      <a:cubicBezTo>
                        <a:pt x="825" y="1225"/>
                        <a:pt x="887" y="987"/>
                        <a:pt x="933" y="740"/>
                      </a:cubicBezTo>
                      <a:cubicBezTo>
                        <a:pt x="979" y="493"/>
                        <a:pt x="1017" y="247"/>
                        <a:pt x="1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0"/>
                <p:cNvSpPr/>
                <p:nvPr/>
              </p:nvSpPr>
              <p:spPr>
                <a:xfrm>
                  <a:off x="3048543" y="5927400"/>
                  <a:ext cx="97318" cy="111338"/>
                </a:xfrm>
                <a:custGeom>
                  <a:avLst/>
                  <a:gdLst/>
                  <a:ahLst/>
                  <a:cxnLst/>
                  <a:rect l="l" t="t" r="r" b="b"/>
                  <a:pathLst>
                    <a:path w="1180" h="1350" extrusionOk="0">
                      <a:moveTo>
                        <a:pt x="1" y="0"/>
                      </a:moveTo>
                      <a:cubicBezTo>
                        <a:pt x="1" y="77"/>
                        <a:pt x="9" y="162"/>
                        <a:pt x="16" y="247"/>
                      </a:cubicBezTo>
                      <a:cubicBezTo>
                        <a:pt x="32" y="324"/>
                        <a:pt x="47" y="409"/>
                        <a:pt x="70" y="486"/>
                      </a:cubicBezTo>
                      <a:cubicBezTo>
                        <a:pt x="78" y="524"/>
                        <a:pt x="93" y="570"/>
                        <a:pt x="109" y="609"/>
                      </a:cubicBezTo>
                      <a:cubicBezTo>
                        <a:pt x="124" y="647"/>
                        <a:pt x="140" y="686"/>
                        <a:pt x="163" y="724"/>
                      </a:cubicBezTo>
                      <a:lnTo>
                        <a:pt x="224" y="832"/>
                      </a:lnTo>
                      <a:lnTo>
                        <a:pt x="294" y="940"/>
                      </a:lnTo>
                      <a:cubicBezTo>
                        <a:pt x="402" y="1071"/>
                        <a:pt x="533" y="1187"/>
                        <a:pt x="687" y="1256"/>
                      </a:cubicBezTo>
                      <a:cubicBezTo>
                        <a:pt x="804" y="1320"/>
                        <a:pt x="930" y="1349"/>
                        <a:pt x="1058" y="1349"/>
                      </a:cubicBezTo>
                      <a:cubicBezTo>
                        <a:pt x="1098" y="1349"/>
                        <a:pt x="1139" y="1346"/>
                        <a:pt x="1180" y="1341"/>
                      </a:cubicBezTo>
                      <a:cubicBezTo>
                        <a:pt x="1026" y="1302"/>
                        <a:pt x="887" y="1233"/>
                        <a:pt x="756" y="1148"/>
                      </a:cubicBezTo>
                      <a:cubicBezTo>
                        <a:pt x="633" y="1056"/>
                        <a:pt x="525" y="956"/>
                        <a:pt x="432" y="832"/>
                      </a:cubicBezTo>
                      <a:lnTo>
                        <a:pt x="363" y="740"/>
                      </a:lnTo>
                      <a:lnTo>
                        <a:pt x="309" y="640"/>
                      </a:lnTo>
                      <a:cubicBezTo>
                        <a:pt x="263" y="578"/>
                        <a:pt x="232" y="501"/>
                        <a:pt x="194" y="439"/>
                      </a:cubicBezTo>
                      <a:cubicBezTo>
                        <a:pt x="155" y="370"/>
                        <a:pt x="132" y="293"/>
                        <a:pt x="101" y="224"/>
                      </a:cubicBezTo>
                      <a:cubicBezTo>
                        <a:pt x="63" y="154"/>
                        <a:pt x="39" y="7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0"/>
                <p:cNvSpPr/>
                <p:nvPr/>
              </p:nvSpPr>
              <p:spPr>
                <a:xfrm>
                  <a:off x="3124170" y="5720888"/>
                  <a:ext cx="68700" cy="153151"/>
                </a:xfrm>
                <a:custGeom>
                  <a:avLst/>
                  <a:gdLst/>
                  <a:ahLst/>
                  <a:cxnLst/>
                  <a:rect l="l" t="t" r="r" b="b"/>
                  <a:pathLst>
                    <a:path w="833" h="1857" extrusionOk="0">
                      <a:moveTo>
                        <a:pt x="825" y="0"/>
                      </a:moveTo>
                      <a:cubicBezTo>
                        <a:pt x="710" y="339"/>
                        <a:pt x="625" y="670"/>
                        <a:pt x="509" y="994"/>
                      </a:cubicBezTo>
                      <a:cubicBezTo>
                        <a:pt x="455" y="1156"/>
                        <a:pt x="394" y="1318"/>
                        <a:pt x="317" y="1472"/>
                      </a:cubicBezTo>
                      <a:cubicBezTo>
                        <a:pt x="247" y="1626"/>
                        <a:pt x="139" y="1757"/>
                        <a:pt x="1" y="1857"/>
                      </a:cubicBezTo>
                      <a:cubicBezTo>
                        <a:pt x="93" y="1842"/>
                        <a:pt x="178" y="1795"/>
                        <a:pt x="247" y="1741"/>
                      </a:cubicBezTo>
                      <a:cubicBezTo>
                        <a:pt x="324" y="1680"/>
                        <a:pt x="386" y="1610"/>
                        <a:pt x="440" y="1533"/>
                      </a:cubicBezTo>
                      <a:cubicBezTo>
                        <a:pt x="540" y="1387"/>
                        <a:pt x="625" y="1225"/>
                        <a:pt x="679" y="1048"/>
                      </a:cubicBezTo>
                      <a:cubicBezTo>
                        <a:pt x="740" y="878"/>
                        <a:pt x="779" y="701"/>
                        <a:pt x="802" y="524"/>
                      </a:cubicBezTo>
                      <a:cubicBezTo>
                        <a:pt x="825" y="347"/>
                        <a:pt x="833" y="170"/>
                        <a:pt x="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0"/>
                <p:cNvSpPr/>
                <p:nvPr/>
              </p:nvSpPr>
              <p:spPr>
                <a:xfrm>
                  <a:off x="3074027" y="5740517"/>
                  <a:ext cx="57896" cy="68782"/>
                </a:xfrm>
                <a:custGeom>
                  <a:avLst/>
                  <a:gdLst/>
                  <a:ahLst/>
                  <a:cxnLst/>
                  <a:rect l="l" t="t" r="r" b="b"/>
                  <a:pathLst>
                    <a:path w="702" h="834" extrusionOk="0">
                      <a:moveTo>
                        <a:pt x="15" y="1"/>
                      </a:moveTo>
                      <a:lnTo>
                        <a:pt x="15" y="1"/>
                      </a:lnTo>
                      <a:cubicBezTo>
                        <a:pt x="0" y="201"/>
                        <a:pt x="69" y="402"/>
                        <a:pt x="200" y="548"/>
                      </a:cubicBezTo>
                      <a:cubicBezTo>
                        <a:pt x="262" y="625"/>
                        <a:pt x="339" y="694"/>
                        <a:pt x="424" y="741"/>
                      </a:cubicBezTo>
                      <a:cubicBezTo>
                        <a:pt x="509" y="795"/>
                        <a:pt x="601" y="825"/>
                        <a:pt x="701" y="833"/>
                      </a:cubicBezTo>
                      <a:cubicBezTo>
                        <a:pt x="570" y="687"/>
                        <a:pt x="447" y="571"/>
                        <a:pt x="339" y="440"/>
                      </a:cubicBezTo>
                      <a:cubicBezTo>
                        <a:pt x="277" y="371"/>
                        <a:pt x="231" y="301"/>
                        <a:pt x="177" y="232"/>
                      </a:cubicBezTo>
                      <a:cubicBezTo>
                        <a:pt x="123" y="163"/>
                        <a:pt x="85" y="86"/>
                        <a:pt x="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0"/>
                <p:cNvSpPr/>
                <p:nvPr/>
              </p:nvSpPr>
              <p:spPr>
                <a:xfrm>
                  <a:off x="3200457" y="5922946"/>
                  <a:ext cx="24247" cy="113812"/>
                </a:xfrm>
                <a:custGeom>
                  <a:avLst/>
                  <a:gdLst/>
                  <a:ahLst/>
                  <a:cxnLst/>
                  <a:rect l="l" t="t" r="r" b="b"/>
                  <a:pathLst>
                    <a:path w="294" h="1380" extrusionOk="0">
                      <a:moveTo>
                        <a:pt x="77" y="0"/>
                      </a:moveTo>
                      <a:cubicBezTo>
                        <a:pt x="39" y="116"/>
                        <a:pt x="16" y="231"/>
                        <a:pt x="8" y="355"/>
                      </a:cubicBezTo>
                      <a:cubicBezTo>
                        <a:pt x="0" y="478"/>
                        <a:pt x="0" y="594"/>
                        <a:pt x="23" y="717"/>
                      </a:cubicBezTo>
                      <a:cubicBezTo>
                        <a:pt x="39" y="832"/>
                        <a:pt x="70" y="948"/>
                        <a:pt x="116" y="1064"/>
                      </a:cubicBezTo>
                      <a:cubicBezTo>
                        <a:pt x="154" y="1179"/>
                        <a:pt x="216" y="1287"/>
                        <a:pt x="293" y="1379"/>
                      </a:cubicBezTo>
                      <a:lnTo>
                        <a:pt x="193" y="686"/>
                      </a:lnTo>
                      <a:lnTo>
                        <a:pt x="147" y="347"/>
                      </a:lnTo>
                      <a:cubicBezTo>
                        <a:pt x="131" y="231"/>
                        <a:pt x="108" y="116"/>
                        <a:pt x="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0"/>
                <p:cNvSpPr/>
                <p:nvPr/>
              </p:nvSpPr>
              <p:spPr>
                <a:xfrm>
                  <a:off x="3167386" y="6064634"/>
                  <a:ext cx="458877" cy="244531"/>
                </a:xfrm>
                <a:custGeom>
                  <a:avLst/>
                  <a:gdLst/>
                  <a:ahLst/>
                  <a:cxnLst/>
                  <a:rect l="l" t="t" r="r" b="b"/>
                  <a:pathLst>
                    <a:path w="5564" h="2965" extrusionOk="0">
                      <a:moveTo>
                        <a:pt x="5564" y="0"/>
                      </a:moveTo>
                      <a:lnTo>
                        <a:pt x="5564" y="0"/>
                      </a:lnTo>
                      <a:cubicBezTo>
                        <a:pt x="5394" y="216"/>
                        <a:pt x="5209" y="416"/>
                        <a:pt x="5017" y="609"/>
                      </a:cubicBezTo>
                      <a:cubicBezTo>
                        <a:pt x="4824" y="802"/>
                        <a:pt x="4631" y="987"/>
                        <a:pt x="4423" y="1164"/>
                      </a:cubicBezTo>
                      <a:cubicBezTo>
                        <a:pt x="4208" y="1341"/>
                        <a:pt x="4000" y="1503"/>
                        <a:pt x="3784" y="1657"/>
                      </a:cubicBezTo>
                      <a:cubicBezTo>
                        <a:pt x="3560" y="1819"/>
                        <a:pt x="3337" y="1965"/>
                        <a:pt x="3098" y="2096"/>
                      </a:cubicBezTo>
                      <a:cubicBezTo>
                        <a:pt x="2867" y="2227"/>
                        <a:pt x="2620" y="2350"/>
                        <a:pt x="2374" y="2451"/>
                      </a:cubicBezTo>
                      <a:cubicBezTo>
                        <a:pt x="2127" y="2558"/>
                        <a:pt x="1873" y="2643"/>
                        <a:pt x="1611" y="2713"/>
                      </a:cubicBezTo>
                      <a:cubicBezTo>
                        <a:pt x="1480" y="2751"/>
                        <a:pt x="1349" y="2774"/>
                        <a:pt x="1218" y="2813"/>
                      </a:cubicBezTo>
                      <a:cubicBezTo>
                        <a:pt x="1087" y="2844"/>
                        <a:pt x="948" y="2859"/>
                        <a:pt x="817" y="2874"/>
                      </a:cubicBezTo>
                      <a:cubicBezTo>
                        <a:pt x="548" y="2905"/>
                        <a:pt x="270" y="2928"/>
                        <a:pt x="1" y="2928"/>
                      </a:cubicBezTo>
                      <a:cubicBezTo>
                        <a:pt x="195" y="2953"/>
                        <a:pt x="391" y="2965"/>
                        <a:pt x="587" y="2965"/>
                      </a:cubicBezTo>
                      <a:cubicBezTo>
                        <a:pt x="941" y="2965"/>
                        <a:pt x="1294" y="2926"/>
                        <a:pt x="1642" y="2851"/>
                      </a:cubicBezTo>
                      <a:cubicBezTo>
                        <a:pt x="2181" y="2728"/>
                        <a:pt x="2697" y="2528"/>
                        <a:pt x="3183" y="2250"/>
                      </a:cubicBezTo>
                      <a:cubicBezTo>
                        <a:pt x="3661" y="1973"/>
                        <a:pt x="4107" y="1642"/>
                        <a:pt x="4508" y="1264"/>
                      </a:cubicBezTo>
                      <a:cubicBezTo>
                        <a:pt x="4909" y="886"/>
                        <a:pt x="5271" y="463"/>
                        <a:pt x="55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0"/>
                <p:cNvSpPr/>
                <p:nvPr/>
              </p:nvSpPr>
              <p:spPr>
                <a:xfrm>
                  <a:off x="3290022" y="6147271"/>
                  <a:ext cx="89070" cy="148698"/>
                </a:xfrm>
                <a:custGeom>
                  <a:avLst/>
                  <a:gdLst/>
                  <a:ahLst/>
                  <a:cxnLst/>
                  <a:rect l="l" t="t" r="r" b="b"/>
                  <a:pathLst>
                    <a:path w="1080" h="1803" extrusionOk="0">
                      <a:moveTo>
                        <a:pt x="1079" y="0"/>
                      </a:moveTo>
                      <a:lnTo>
                        <a:pt x="1079" y="0"/>
                      </a:lnTo>
                      <a:cubicBezTo>
                        <a:pt x="918" y="93"/>
                        <a:pt x="771" y="208"/>
                        <a:pt x="648" y="331"/>
                      </a:cubicBezTo>
                      <a:cubicBezTo>
                        <a:pt x="509" y="462"/>
                        <a:pt x="394" y="601"/>
                        <a:pt x="294" y="755"/>
                      </a:cubicBezTo>
                      <a:cubicBezTo>
                        <a:pt x="186" y="909"/>
                        <a:pt x="101" y="1079"/>
                        <a:pt x="55" y="1256"/>
                      </a:cubicBezTo>
                      <a:cubicBezTo>
                        <a:pt x="1" y="1441"/>
                        <a:pt x="24" y="1641"/>
                        <a:pt x="116" y="1803"/>
                      </a:cubicBezTo>
                      <a:cubicBezTo>
                        <a:pt x="93" y="1633"/>
                        <a:pt x="116" y="1456"/>
                        <a:pt x="186" y="1302"/>
                      </a:cubicBezTo>
                      <a:cubicBezTo>
                        <a:pt x="255" y="1140"/>
                        <a:pt x="340" y="994"/>
                        <a:pt x="440" y="848"/>
                      </a:cubicBezTo>
                      <a:cubicBezTo>
                        <a:pt x="633" y="562"/>
                        <a:pt x="856" y="293"/>
                        <a:pt x="10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0"/>
                <p:cNvSpPr/>
                <p:nvPr/>
              </p:nvSpPr>
              <p:spPr>
                <a:xfrm>
                  <a:off x="3370763" y="6267929"/>
                  <a:ext cx="171625" cy="37195"/>
                </a:xfrm>
                <a:custGeom>
                  <a:avLst/>
                  <a:gdLst/>
                  <a:ahLst/>
                  <a:cxnLst/>
                  <a:rect l="l" t="t" r="r" b="b"/>
                  <a:pathLst>
                    <a:path w="2081" h="451" extrusionOk="0">
                      <a:moveTo>
                        <a:pt x="2081" y="1"/>
                      </a:moveTo>
                      <a:lnTo>
                        <a:pt x="2081" y="1"/>
                      </a:lnTo>
                      <a:cubicBezTo>
                        <a:pt x="1896" y="63"/>
                        <a:pt x="1726" y="109"/>
                        <a:pt x="1549" y="163"/>
                      </a:cubicBezTo>
                      <a:cubicBezTo>
                        <a:pt x="1379" y="201"/>
                        <a:pt x="1202" y="240"/>
                        <a:pt x="1025" y="263"/>
                      </a:cubicBezTo>
                      <a:cubicBezTo>
                        <a:pt x="936" y="274"/>
                        <a:pt x="848" y="280"/>
                        <a:pt x="760" y="280"/>
                      </a:cubicBezTo>
                      <a:cubicBezTo>
                        <a:pt x="673" y="280"/>
                        <a:pt x="586" y="274"/>
                        <a:pt x="501" y="263"/>
                      </a:cubicBezTo>
                      <a:cubicBezTo>
                        <a:pt x="416" y="248"/>
                        <a:pt x="332" y="224"/>
                        <a:pt x="247" y="194"/>
                      </a:cubicBezTo>
                      <a:cubicBezTo>
                        <a:pt x="162" y="163"/>
                        <a:pt x="77" y="124"/>
                        <a:pt x="0" y="78"/>
                      </a:cubicBezTo>
                      <a:lnTo>
                        <a:pt x="0" y="78"/>
                      </a:lnTo>
                      <a:cubicBezTo>
                        <a:pt x="54" y="147"/>
                        <a:pt x="124" y="217"/>
                        <a:pt x="208" y="271"/>
                      </a:cubicBezTo>
                      <a:cubicBezTo>
                        <a:pt x="285" y="325"/>
                        <a:pt x="378" y="363"/>
                        <a:pt x="470" y="394"/>
                      </a:cubicBezTo>
                      <a:cubicBezTo>
                        <a:pt x="600" y="432"/>
                        <a:pt x="737" y="451"/>
                        <a:pt x="873" y="451"/>
                      </a:cubicBezTo>
                      <a:cubicBezTo>
                        <a:pt x="932" y="451"/>
                        <a:pt x="990" y="447"/>
                        <a:pt x="1048" y="440"/>
                      </a:cubicBezTo>
                      <a:cubicBezTo>
                        <a:pt x="1233" y="417"/>
                        <a:pt x="1418" y="363"/>
                        <a:pt x="1595" y="294"/>
                      </a:cubicBezTo>
                      <a:cubicBezTo>
                        <a:pt x="1772" y="217"/>
                        <a:pt x="1934" y="124"/>
                        <a:pt x="2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0"/>
                <p:cNvSpPr/>
                <p:nvPr/>
              </p:nvSpPr>
              <p:spPr>
                <a:xfrm>
                  <a:off x="3490843" y="6094489"/>
                  <a:ext cx="24247" cy="95998"/>
                </a:xfrm>
                <a:custGeom>
                  <a:avLst/>
                  <a:gdLst/>
                  <a:ahLst/>
                  <a:cxnLst/>
                  <a:rect l="l" t="t" r="r" b="b"/>
                  <a:pathLst>
                    <a:path w="294" h="1164" extrusionOk="0">
                      <a:moveTo>
                        <a:pt x="286" y="1"/>
                      </a:moveTo>
                      <a:cubicBezTo>
                        <a:pt x="224" y="85"/>
                        <a:pt x="178" y="170"/>
                        <a:pt x="139" y="270"/>
                      </a:cubicBezTo>
                      <a:cubicBezTo>
                        <a:pt x="93" y="363"/>
                        <a:pt x="62" y="463"/>
                        <a:pt x="39" y="555"/>
                      </a:cubicBezTo>
                      <a:cubicBezTo>
                        <a:pt x="16" y="655"/>
                        <a:pt x="8" y="756"/>
                        <a:pt x="0" y="863"/>
                      </a:cubicBezTo>
                      <a:cubicBezTo>
                        <a:pt x="0" y="964"/>
                        <a:pt x="16" y="1072"/>
                        <a:pt x="47" y="1164"/>
                      </a:cubicBezTo>
                      <a:cubicBezTo>
                        <a:pt x="116" y="979"/>
                        <a:pt x="170" y="786"/>
                        <a:pt x="216" y="594"/>
                      </a:cubicBezTo>
                      <a:cubicBezTo>
                        <a:pt x="239" y="501"/>
                        <a:pt x="255" y="401"/>
                        <a:pt x="270" y="309"/>
                      </a:cubicBezTo>
                      <a:cubicBezTo>
                        <a:pt x="286" y="209"/>
                        <a:pt x="293" y="10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0"/>
                <p:cNvSpPr/>
                <p:nvPr/>
              </p:nvSpPr>
              <p:spPr>
                <a:xfrm>
                  <a:off x="3581728" y="6099602"/>
                  <a:ext cx="63586" cy="27051"/>
                </a:xfrm>
                <a:custGeom>
                  <a:avLst/>
                  <a:gdLst/>
                  <a:ahLst/>
                  <a:cxnLst/>
                  <a:rect l="l" t="t" r="r" b="b"/>
                  <a:pathLst>
                    <a:path w="771" h="328" extrusionOk="0">
                      <a:moveTo>
                        <a:pt x="771" y="0"/>
                      </a:moveTo>
                      <a:lnTo>
                        <a:pt x="771" y="0"/>
                      </a:lnTo>
                      <a:cubicBezTo>
                        <a:pt x="717" y="39"/>
                        <a:pt x="655" y="70"/>
                        <a:pt x="586" y="93"/>
                      </a:cubicBezTo>
                      <a:cubicBezTo>
                        <a:pt x="532" y="116"/>
                        <a:pt x="470" y="131"/>
                        <a:pt x="409" y="147"/>
                      </a:cubicBezTo>
                      <a:cubicBezTo>
                        <a:pt x="347" y="154"/>
                        <a:pt x="278" y="170"/>
                        <a:pt x="216" y="177"/>
                      </a:cubicBezTo>
                      <a:cubicBezTo>
                        <a:pt x="185" y="177"/>
                        <a:pt x="147" y="193"/>
                        <a:pt x="108" y="201"/>
                      </a:cubicBezTo>
                      <a:cubicBezTo>
                        <a:pt x="70" y="208"/>
                        <a:pt x="39" y="216"/>
                        <a:pt x="0" y="231"/>
                      </a:cubicBezTo>
                      <a:cubicBezTo>
                        <a:pt x="31" y="254"/>
                        <a:pt x="70" y="270"/>
                        <a:pt x="100" y="285"/>
                      </a:cubicBezTo>
                      <a:cubicBezTo>
                        <a:pt x="139" y="301"/>
                        <a:pt x="177" y="308"/>
                        <a:pt x="216" y="316"/>
                      </a:cubicBezTo>
                      <a:cubicBezTo>
                        <a:pt x="255" y="324"/>
                        <a:pt x="293" y="328"/>
                        <a:pt x="332" y="328"/>
                      </a:cubicBezTo>
                      <a:cubicBezTo>
                        <a:pt x="370" y="328"/>
                        <a:pt x="409" y="324"/>
                        <a:pt x="447" y="316"/>
                      </a:cubicBezTo>
                      <a:cubicBezTo>
                        <a:pt x="532" y="301"/>
                        <a:pt x="601" y="262"/>
                        <a:pt x="663" y="208"/>
                      </a:cubicBezTo>
                      <a:cubicBezTo>
                        <a:pt x="732" y="154"/>
                        <a:pt x="771" y="77"/>
                        <a:pt x="7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0"/>
                <p:cNvSpPr/>
                <p:nvPr/>
              </p:nvSpPr>
              <p:spPr>
                <a:xfrm>
                  <a:off x="3317981" y="6180920"/>
                  <a:ext cx="64906" cy="38185"/>
                </a:xfrm>
                <a:custGeom>
                  <a:avLst/>
                  <a:gdLst/>
                  <a:ahLst/>
                  <a:cxnLst/>
                  <a:rect l="l" t="t" r="r" b="b"/>
                  <a:pathLst>
                    <a:path w="787" h="463" extrusionOk="0">
                      <a:moveTo>
                        <a:pt x="787" y="0"/>
                      </a:moveTo>
                      <a:cubicBezTo>
                        <a:pt x="648" y="93"/>
                        <a:pt x="532" y="185"/>
                        <a:pt x="417" y="247"/>
                      </a:cubicBezTo>
                      <a:cubicBezTo>
                        <a:pt x="355" y="278"/>
                        <a:pt x="294" y="309"/>
                        <a:pt x="224" y="324"/>
                      </a:cubicBezTo>
                      <a:cubicBezTo>
                        <a:pt x="155" y="347"/>
                        <a:pt x="78" y="363"/>
                        <a:pt x="1" y="363"/>
                      </a:cubicBezTo>
                      <a:cubicBezTo>
                        <a:pt x="70" y="424"/>
                        <a:pt x="155" y="455"/>
                        <a:pt x="240" y="463"/>
                      </a:cubicBezTo>
                      <a:cubicBezTo>
                        <a:pt x="332" y="463"/>
                        <a:pt x="425" y="440"/>
                        <a:pt x="502" y="401"/>
                      </a:cubicBezTo>
                      <a:cubicBezTo>
                        <a:pt x="579" y="355"/>
                        <a:pt x="640" y="293"/>
                        <a:pt x="694" y="224"/>
                      </a:cubicBezTo>
                      <a:cubicBezTo>
                        <a:pt x="740" y="154"/>
                        <a:pt x="771" y="77"/>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6" name="Google Shape;1126;p40"/>
            <p:cNvGrpSpPr/>
            <p:nvPr/>
          </p:nvGrpSpPr>
          <p:grpSpPr>
            <a:xfrm>
              <a:off x="3639646" y="4161817"/>
              <a:ext cx="2018211" cy="1419467"/>
              <a:chOff x="3639646" y="4161817"/>
              <a:chExt cx="2018211" cy="1419467"/>
            </a:xfrm>
          </p:grpSpPr>
          <p:grpSp>
            <p:nvGrpSpPr>
              <p:cNvPr id="1127" name="Google Shape;1127;p40"/>
              <p:cNvGrpSpPr/>
              <p:nvPr/>
            </p:nvGrpSpPr>
            <p:grpSpPr>
              <a:xfrm rot="1710485" flipH="1">
                <a:off x="4598187" y="4289989"/>
                <a:ext cx="832576" cy="1163122"/>
                <a:chOff x="-260749" y="-2178161"/>
                <a:chExt cx="757769" cy="1058615"/>
              </a:xfrm>
            </p:grpSpPr>
            <p:sp>
              <p:nvSpPr>
                <p:cNvPr id="1128" name="Google Shape;1128;p40"/>
                <p:cNvSpPr/>
                <p:nvPr/>
              </p:nvSpPr>
              <p:spPr>
                <a:xfrm>
                  <a:off x="-260490" y="-2178161"/>
                  <a:ext cx="757510" cy="1058370"/>
                </a:xfrm>
                <a:custGeom>
                  <a:avLst/>
                  <a:gdLst/>
                  <a:ahLst/>
                  <a:cxnLst/>
                  <a:rect l="l" t="t" r="r" b="b"/>
                  <a:pathLst>
                    <a:path w="9185" h="12833" extrusionOk="0">
                      <a:moveTo>
                        <a:pt x="5709" y="0"/>
                      </a:moveTo>
                      <a:cubicBezTo>
                        <a:pt x="4824" y="0"/>
                        <a:pt x="3742" y="821"/>
                        <a:pt x="3614" y="1968"/>
                      </a:cubicBezTo>
                      <a:cubicBezTo>
                        <a:pt x="3367" y="4110"/>
                        <a:pt x="3121" y="3371"/>
                        <a:pt x="1556" y="4611"/>
                      </a:cubicBezTo>
                      <a:cubicBezTo>
                        <a:pt x="0" y="5844"/>
                        <a:pt x="3043" y="7485"/>
                        <a:pt x="2057" y="8641"/>
                      </a:cubicBezTo>
                      <a:cubicBezTo>
                        <a:pt x="1143" y="9712"/>
                        <a:pt x="1718" y="11550"/>
                        <a:pt x="3641" y="11550"/>
                      </a:cubicBezTo>
                      <a:cubicBezTo>
                        <a:pt x="3793" y="11550"/>
                        <a:pt x="3953" y="11539"/>
                        <a:pt x="4122" y="11515"/>
                      </a:cubicBezTo>
                      <a:cubicBezTo>
                        <a:pt x="4161" y="11530"/>
                        <a:pt x="4199" y="11538"/>
                        <a:pt x="4238" y="11553"/>
                      </a:cubicBezTo>
                      <a:cubicBezTo>
                        <a:pt x="4261" y="11977"/>
                        <a:pt x="4307" y="12408"/>
                        <a:pt x="4376" y="12832"/>
                      </a:cubicBezTo>
                      <a:cubicBezTo>
                        <a:pt x="4376" y="12416"/>
                        <a:pt x="4392" y="11992"/>
                        <a:pt x="4407" y="11576"/>
                      </a:cubicBezTo>
                      <a:cubicBezTo>
                        <a:pt x="4485" y="11587"/>
                        <a:pt x="4576" y="11594"/>
                        <a:pt x="4680" y="11594"/>
                      </a:cubicBezTo>
                      <a:cubicBezTo>
                        <a:pt x="5031" y="11594"/>
                        <a:pt x="5524" y="11510"/>
                        <a:pt x="6095" y="11183"/>
                      </a:cubicBezTo>
                      <a:cubicBezTo>
                        <a:pt x="7250" y="10521"/>
                        <a:pt x="7412" y="9535"/>
                        <a:pt x="6503" y="8548"/>
                      </a:cubicBezTo>
                      <a:cubicBezTo>
                        <a:pt x="5594" y="7562"/>
                        <a:pt x="9184" y="7855"/>
                        <a:pt x="8059" y="5004"/>
                      </a:cubicBezTo>
                      <a:cubicBezTo>
                        <a:pt x="7320" y="3116"/>
                        <a:pt x="6249" y="5420"/>
                        <a:pt x="6819" y="2130"/>
                      </a:cubicBezTo>
                      <a:cubicBezTo>
                        <a:pt x="7082" y="606"/>
                        <a:pt x="6469" y="0"/>
                        <a:pt x="5709"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40"/>
                <p:cNvGrpSpPr/>
                <p:nvPr/>
              </p:nvGrpSpPr>
              <p:grpSpPr>
                <a:xfrm>
                  <a:off x="-260749" y="-2178080"/>
                  <a:ext cx="756850" cy="1058535"/>
                  <a:chOff x="-260749" y="-2178080"/>
                  <a:chExt cx="756850" cy="1058535"/>
                </a:xfrm>
              </p:grpSpPr>
              <p:sp>
                <p:nvSpPr>
                  <p:cNvPr id="1130" name="Google Shape;1130;p40"/>
                  <p:cNvSpPr/>
                  <p:nvPr/>
                </p:nvSpPr>
                <p:spPr>
                  <a:xfrm>
                    <a:off x="-260749" y="-2178080"/>
                    <a:ext cx="756850" cy="956434"/>
                  </a:xfrm>
                  <a:custGeom>
                    <a:avLst/>
                    <a:gdLst/>
                    <a:ahLst/>
                    <a:cxnLst/>
                    <a:rect l="l" t="t" r="r" b="b"/>
                    <a:pathLst>
                      <a:path w="9177" h="11597" extrusionOk="0">
                        <a:moveTo>
                          <a:pt x="5707" y="0"/>
                        </a:moveTo>
                        <a:cubicBezTo>
                          <a:pt x="4823" y="0"/>
                          <a:pt x="3742" y="820"/>
                          <a:pt x="3614" y="1971"/>
                        </a:cubicBezTo>
                        <a:cubicBezTo>
                          <a:pt x="3367" y="4113"/>
                          <a:pt x="3120" y="3373"/>
                          <a:pt x="1556" y="4606"/>
                        </a:cubicBezTo>
                        <a:cubicBezTo>
                          <a:pt x="0" y="5846"/>
                          <a:pt x="3043" y="7487"/>
                          <a:pt x="2057" y="8643"/>
                        </a:cubicBezTo>
                        <a:cubicBezTo>
                          <a:pt x="1150" y="9707"/>
                          <a:pt x="1719" y="11553"/>
                          <a:pt x="3642" y="11553"/>
                        </a:cubicBezTo>
                        <a:cubicBezTo>
                          <a:pt x="3794" y="11553"/>
                          <a:pt x="3954" y="11541"/>
                          <a:pt x="4122" y="11517"/>
                        </a:cubicBezTo>
                        <a:cubicBezTo>
                          <a:pt x="4122" y="11517"/>
                          <a:pt x="4326" y="11597"/>
                          <a:pt x="4672" y="11597"/>
                        </a:cubicBezTo>
                        <a:cubicBezTo>
                          <a:pt x="5022" y="11597"/>
                          <a:pt x="5517" y="11515"/>
                          <a:pt x="6095" y="11186"/>
                        </a:cubicBezTo>
                        <a:cubicBezTo>
                          <a:pt x="7250" y="10523"/>
                          <a:pt x="7412" y="9537"/>
                          <a:pt x="6503" y="8551"/>
                        </a:cubicBezTo>
                        <a:cubicBezTo>
                          <a:pt x="5594" y="7564"/>
                          <a:pt x="9176" y="7850"/>
                          <a:pt x="8059" y="5006"/>
                        </a:cubicBezTo>
                        <a:cubicBezTo>
                          <a:pt x="7320" y="3119"/>
                          <a:pt x="6249" y="5423"/>
                          <a:pt x="6819" y="2133"/>
                        </a:cubicBezTo>
                        <a:cubicBezTo>
                          <a:pt x="7083" y="607"/>
                          <a:pt x="6468"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85553" y="-1906911"/>
                    <a:ext cx="60452" cy="787365"/>
                  </a:xfrm>
                  <a:custGeom>
                    <a:avLst/>
                    <a:gdLst/>
                    <a:ahLst/>
                    <a:cxnLst/>
                    <a:rect l="l" t="t" r="r" b="b"/>
                    <a:pathLst>
                      <a:path w="733" h="9547" extrusionOk="0">
                        <a:moveTo>
                          <a:pt x="732" y="0"/>
                        </a:moveTo>
                        <a:lnTo>
                          <a:pt x="732" y="0"/>
                        </a:lnTo>
                        <a:cubicBezTo>
                          <a:pt x="570" y="778"/>
                          <a:pt x="447" y="1572"/>
                          <a:pt x="347" y="2366"/>
                        </a:cubicBezTo>
                        <a:cubicBezTo>
                          <a:pt x="254" y="3159"/>
                          <a:pt x="170" y="3953"/>
                          <a:pt x="116" y="4746"/>
                        </a:cubicBezTo>
                        <a:cubicBezTo>
                          <a:pt x="54" y="5548"/>
                          <a:pt x="16" y="6349"/>
                          <a:pt x="16" y="7150"/>
                        </a:cubicBezTo>
                        <a:cubicBezTo>
                          <a:pt x="0" y="7952"/>
                          <a:pt x="54" y="8753"/>
                          <a:pt x="177" y="9547"/>
                        </a:cubicBezTo>
                        <a:cubicBezTo>
                          <a:pt x="177" y="8745"/>
                          <a:pt x="224" y="7952"/>
                          <a:pt x="278" y="7158"/>
                        </a:cubicBezTo>
                        <a:cubicBezTo>
                          <a:pt x="324" y="6364"/>
                          <a:pt x="385" y="5571"/>
                          <a:pt x="439" y="4777"/>
                        </a:cubicBezTo>
                        <a:cubicBezTo>
                          <a:pt x="501" y="3976"/>
                          <a:pt x="555" y="3182"/>
                          <a:pt x="609" y="2389"/>
                        </a:cubicBezTo>
                        <a:cubicBezTo>
                          <a:pt x="655" y="1595"/>
                          <a:pt x="709" y="794"/>
                          <a:pt x="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16795" y="-1730255"/>
                    <a:ext cx="117028" cy="257397"/>
                  </a:xfrm>
                  <a:custGeom>
                    <a:avLst/>
                    <a:gdLst/>
                    <a:ahLst/>
                    <a:cxnLst/>
                    <a:rect l="l" t="t" r="r" b="b"/>
                    <a:pathLst>
                      <a:path w="1419" h="3121" extrusionOk="0">
                        <a:moveTo>
                          <a:pt x="1" y="0"/>
                        </a:moveTo>
                        <a:cubicBezTo>
                          <a:pt x="170" y="239"/>
                          <a:pt x="317" y="486"/>
                          <a:pt x="455" y="740"/>
                        </a:cubicBezTo>
                        <a:cubicBezTo>
                          <a:pt x="594" y="986"/>
                          <a:pt x="725" y="1241"/>
                          <a:pt x="840" y="1503"/>
                        </a:cubicBezTo>
                        <a:cubicBezTo>
                          <a:pt x="871" y="1564"/>
                          <a:pt x="887" y="1634"/>
                          <a:pt x="918" y="1695"/>
                        </a:cubicBezTo>
                        <a:cubicBezTo>
                          <a:pt x="948" y="1757"/>
                          <a:pt x="979" y="1826"/>
                          <a:pt x="1002" y="1888"/>
                        </a:cubicBezTo>
                        <a:lnTo>
                          <a:pt x="1072" y="2088"/>
                        </a:lnTo>
                        <a:lnTo>
                          <a:pt x="1141" y="2289"/>
                        </a:lnTo>
                        <a:cubicBezTo>
                          <a:pt x="1195" y="2427"/>
                          <a:pt x="1233" y="2566"/>
                          <a:pt x="1280" y="2705"/>
                        </a:cubicBezTo>
                        <a:cubicBezTo>
                          <a:pt x="1326" y="2843"/>
                          <a:pt x="1357" y="2982"/>
                          <a:pt x="1403" y="3121"/>
                        </a:cubicBezTo>
                        <a:cubicBezTo>
                          <a:pt x="1418" y="2828"/>
                          <a:pt x="1395" y="2527"/>
                          <a:pt x="1334" y="2242"/>
                        </a:cubicBezTo>
                        <a:cubicBezTo>
                          <a:pt x="1318" y="2173"/>
                          <a:pt x="1303" y="2096"/>
                          <a:pt x="1280" y="2027"/>
                        </a:cubicBezTo>
                        <a:lnTo>
                          <a:pt x="1218" y="1811"/>
                        </a:lnTo>
                        <a:cubicBezTo>
                          <a:pt x="1203" y="1742"/>
                          <a:pt x="1172" y="1672"/>
                          <a:pt x="1149" y="1603"/>
                        </a:cubicBezTo>
                        <a:cubicBezTo>
                          <a:pt x="1118" y="1533"/>
                          <a:pt x="1095" y="1464"/>
                          <a:pt x="1064" y="1395"/>
                        </a:cubicBezTo>
                        <a:cubicBezTo>
                          <a:pt x="948" y="1125"/>
                          <a:pt x="794" y="863"/>
                          <a:pt x="625" y="624"/>
                        </a:cubicBezTo>
                        <a:cubicBezTo>
                          <a:pt x="448" y="385"/>
                          <a:pt x="240" y="17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126212" y="-1764563"/>
                    <a:ext cx="135420" cy="142430"/>
                  </a:xfrm>
                  <a:custGeom>
                    <a:avLst/>
                    <a:gdLst/>
                    <a:ahLst/>
                    <a:cxnLst/>
                    <a:rect l="l" t="t" r="r" b="b"/>
                    <a:pathLst>
                      <a:path w="1642" h="1727" extrusionOk="0">
                        <a:moveTo>
                          <a:pt x="1641" y="0"/>
                        </a:moveTo>
                        <a:cubicBezTo>
                          <a:pt x="1472" y="108"/>
                          <a:pt x="1310" y="231"/>
                          <a:pt x="1156" y="362"/>
                        </a:cubicBezTo>
                        <a:cubicBezTo>
                          <a:pt x="1010" y="493"/>
                          <a:pt x="863" y="632"/>
                          <a:pt x="732" y="778"/>
                        </a:cubicBezTo>
                        <a:cubicBezTo>
                          <a:pt x="594" y="917"/>
                          <a:pt x="463" y="1071"/>
                          <a:pt x="339" y="1225"/>
                        </a:cubicBezTo>
                        <a:cubicBezTo>
                          <a:pt x="208" y="1387"/>
                          <a:pt x="100" y="1549"/>
                          <a:pt x="0" y="1726"/>
                        </a:cubicBezTo>
                        <a:cubicBezTo>
                          <a:pt x="170" y="1618"/>
                          <a:pt x="332" y="1495"/>
                          <a:pt x="478" y="1364"/>
                        </a:cubicBezTo>
                        <a:cubicBezTo>
                          <a:pt x="632" y="1233"/>
                          <a:pt x="771" y="1094"/>
                          <a:pt x="909" y="948"/>
                        </a:cubicBezTo>
                        <a:cubicBezTo>
                          <a:pt x="1048" y="801"/>
                          <a:pt x="1179" y="655"/>
                          <a:pt x="1302" y="493"/>
                        </a:cubicBezTo>
                        <a:cubicBezTo>
                          <a:pt x="1426" y="339"/>
                          <a:pt x="1541" y="170"/>
                          <a:pt x="1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06501" y="-1411911"/>
                    <a:ext cx="94761" cy="108699"/>
                  </a:xfrm>
                  <a:custGeom>
                    <a:avLst/>
                    <a:gdLst/>
                    <a:ahLst/>
                    <a:cxnLst/>
                    <a:rect l="l" t="t" r="r" b="b"/>
                    <a:pathLst>
                      <a:path w="1149" h="1318" extrusionOk="0">
                        <a:moveTo>
                          <a:pt x="1148" y="0"/>
                        </a:moveTo>
                        <a:lnTo>
                          <a:pt x="1148" y="0"/>
                        </a:lnTo>
                        <a:cubicBezTo>
                          <a:pt x="1017" y="77"/>
                          <a:pt x="894" y="162"/>
                          <a:pt x="786" y="270"/>
                        </a:cubicBezTo>
                        <a:cubicBezTo>
                          <a:pt x="678" y="362"/>
                          <a:pt x="571" y="470"/>
                          <a:pt x="478" y="578"/>
                        </a:cubicBezTo>
                        <a:cubicBezTo>
                          <a:pt x="386" y="686"/>
                          <a:pt x="293" y="802"/>
                          <a:pt x="208" y="925"/>
                        </a:cubicBezTo>
                        <a:cubicBezTo>
                          <a:pt x="124" y="1048"/>
                          <a:pt x="54" y="1179"/>
                          <a:pt x="0" y="1318"/>
                        </a:cubicBezTo>
                        <a:cubicBezTo>
                          <a:pt x="124" y="1241"/>
                          <a:pt x="247" y="1156"/>
                          <a:pt x="355" y="1056"/>
                        </a:cubicBezTo>
                        <a:cubicBezTo>
                          <a:pt x="571" y="856"/>
                          <a:pt x="763" y="640"/>
                          <a:pt x="933" y="393"/>
                        </a:cubicBezTo>
                        <a:cubicBezTo>
                          <a:pt x="1017" y="270"/>
                          <a:pt x="1087" y="139"/>
                          <a:pt x="1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5" name="Google Shape;1135;p40"/>
              <p:cNvGrpSpPr/>
              <p:nvPr/>
            </p:nvGrpSpPr>
            <p:grpSpPr>
              <a:xfrm rot="1265202">
                <a:off x="3803502" y="4279810"/>
                <a:ext cx="797151" cy="1059081"/>
                <a:chOff x="-5065349" y="5293270"/>
                <a:chExt cx="774923" cy="1029420"/>
              </a:xfrm>
            </p:grpSpPr>
            <p:sp>
              <p:nvSpPr>
                <p:cNvPr id="1136" name="Google Shape;1136;p40"/>
                <p:cNvSpPr/>
                <p:nvPr/>
              </p:nvSpPr>
              <p:spPr>
                <a:xfrm>
                  <a:off x="-5064430" y="5293270"/>
                  <a:ext cx="774004" cy="1029174"/>
                </a:xfrm>
                <a:custGeom>
                  <a:avLst/>
                  <a:gdLst/>
                  <a:ahLst/>
                  <a:cxnLst/>
                  <a:rect l="l" t="t" r="r" b="b"/>
                  <a:pathLst>
                    <a:path w="9385" h="12479" extrusionOk="0">
                      <a:moveTo>
                        <a:pt x="2403" y="1"/>
                      </a:moveTo>
                      <a:cubicBezTo>
                        <a:pt x="1278" y="1"/>
                        <a:pt x="315" y="1790"/>
                        <a:pt x="1002" y="3186"/>
                      </a:cubicBezTo>
                      <a:cubicBezTo>
                        <a:pt x="2019" y="5243"/>
                        <a:pt x="1372" y="4727"/>
                        <a:pt x="686" y="6730"/>
                      </a:cubicBezTo>
                      <a:cubicBezTo>
                        <a:pt x="0" y="8734"/>
                        <a:pt x="3676" y="8456"/>
                        <a:pt x="3460" y="10059"/>
                      </a:cubicBezTo>
                      <a:cubicBezTo>
                        <a:pt x="3312" y="11158"/>
                        <a:pt x="4136" y="12167"/>
                        <a:pt x="5272" y="12167"/>
                      </a:cubicBezTo>
                      <a:cubicBezTo>
                        <a:pt x="5792" y="12167"/>
                        <a:pt x="6378" y="11956"/>
                        <a:pt x="6966" y="11446"/>
                      </a:cubicBezTo>
                      <a:cubicBezTo>
                        <a:pt x="7012" y="11430"/>
                        <a:pt x="7050" y="11423"/>
                        <a:pt x="7089" y="11407"/>
                      </a:cubicBezTo>
                      <a:cubicBezTo>
                        <a:pt x="7358" y="11777"/>
                        <a:pt x="7644" y="12139"/>
                        <a:pt x="7952" y="12478"/>
                      </a:cubicBezTo>
                      <a:cubicBezTo>
                        <a:pt x="7713" y="12101"/>
                        <a:pt x="7482" y="11723"/>
                        <a:pt x="7258" y="11338"/>
                      </a:cubicBezTo>
                      <a:cubicBezTo>
                        <a:pt x="7590" y="11184"/>
                        <a:pt x="8129" y="10822"/>
                        <a:pt x="8545" y="10005"/>
                      </a:cubicBezTo>
                      <a:cubicBezTo>
                        <a:pt x="9192" y="8749"/>
                        <a:pt x="8768" y="7771"/>
                        <a:pt x="7389" y="7408"/>
                      </a:cubicBezTo>
                      <a:cubicBezTo>
                        <a:pt x="6010" y="7054"/>
                        <a:pt x="9385" y="5243"/>
                        <a:pt x="6742" y="3340"/>
                      </a:cubicBezTo>
                      <a:cubicBezTo>
                        <a:pt x="6350" y="3056"/>
                        <a:pt x="6064" y="2970"/>
                        <a:pt x="5841" y="2970"/>
                      </a:cubicBezTo>
                      <a:cubicBezTo>
                        <a:pt x="5490" y="2970"/>
                        <a:pt x="5295" y="3184"/>
                        <a:pt x="5087" y="3184"/>
                      </a:cubicBezTo>
                      <a:cubicBezTo>
                        <a:pt x="4834" y="3184"/>
                        <a:pt x="4562" y="2869"/>
                        <a:pt x="3968" y="1476"/>
                      </a:cubicBezTo>
                      <a:cubicBezTo>
                        <a:pt x="3519" y="412"/>
                        <a:pt x="2942" y="1"/>
                        <a:pt x="2403"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40"/>
                <p:cNvGrpSpPr/>
                <p:nvPr/>
              </p:nvGrpSpPr>
              <p:grpSpPr>
                <a:xfrm>
                  <a:off x="-5065349" y="5293351"/>
                  <a:ext cx="774664" cy="1029339"/>
                  <a:chOff x="-5065349" y="5293351"/>
                  <a:chExt cx="774664" cy="1029339"/>
                </a:xfrm>
              </p:grpSpPr>
              <p:sp>
                <p:nvSpPr>
                  <p:cNvPr id="1138" name="Google Shape;1138;p40"/>
                  <p:cNvSpPr/>
                  <p:nvPr/>
                </p:nvSpPr>
                <p:spPr>
                  <a:xfrm>
                    <a:off x="-5065349" y="5293351"/>
                    <a:ext cx="774664" cy="1003360"/>
                  </a:xfrm>
                  <a:custGeom>
                    <a:avLst/>
                    <a:gdLst/>
                    <a:ahLst/>
                    <a:cxnLst/>
                    <a:rect l="l" t="t" r="r" b="b"/>
                    <a:pathLst>
                      <a:path w="9393" h="12166" extrusionOk="0">
                        <a:moveTo>
                          <a:pt x="2407" y="0"/>
                        </a:moveTo>
                        <a:cubicBezTo>
                          <a:pt x="1279" y="0"/>
                          <a:pt x="314" y="1790"/>
                          <a:pt x="1002" y="3181"/>
                        </a:cubicBezTo>
                        <a:cubicBezTo>
                          <a:pt x="2019" y="5238"/>
                          <a:pt x="1372" y="4722"/>
                          <a:pt x="686" y="6733"/>
                        </a:cubicBezTo>
                        <a:cubicBezTo>
                          <a:pt x="1" y="8744"/>
                          <a:pt x="3676" y="8451"/>
                          <a:pt x="3460" y="10054"/>
                        </a:cubicBezTo>
                        <a:cubicBezTo>
                          <a:pt x="3312" y="11153"/>
                          <a:pt x="4139" y="12165"/>
                          <a:pt x="5278" y="12165"/>
                        </a:cubicBezTo>
                        <a:cubicBezTo>
                          <a:pt x="5799" y="12165"/>
                          <a:pt x="6386" y="11953"/>
                          <a:pt x="6973" y="11440"/>
                        </a:cubicBezTo>
                        <a:cubicBezTo>
                          <a:pt x="6973" y="11440"/>
                          <a:pt x="7898" y="11271"/>
                          <a:pt x="8545" y="10007"/>
                        </a:cubicBezTo>
                        <a:cubicBezTo>
                          <a:pt x="9200" y="8751"/>
                          <a:pt x="8776" y="7773"/>
                          <a:pt x="7390" y="7411"/>
                        </a:cubicBezTo>
                        <a:cubicBezTo>
                          <a:pt x="6010" y="7049"/>
                          <a:pt x="9393" y="5246"/>
                          <a:pt x="6742" y="3335"/>
                        </a:cubicBezTo>
                        <a:cubicBezTo>
                          <a:pt x="6352" y="3054"/>
                          <a:pt x="6067" y="2968"/>
                          <a:pt x="5845" y="2968"/>
                        </a:cubicBezTo>
                        <a:cubicBezTo>
                          <a:pt x="5493" y="2968"/>
                          <a:pt x="5297" y="3184"/>
                          <a:pt x="5089" y="3184"/>
                        </a:cubicBezTo>
                        <a:cubicBezTo>
                          <a:pt x="4838" y="3184"/>
                          <a:pt x="4567" y="2868"/>
                          <a:pt x="3976" y="1470"/>
                        </a:cubicBezTo>
                        <a:cubicBezTo>
                          <a:pt x="3525" y="410"/>
                          <a:pt x="2947" y="0"/>
                          <a:pt x="2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4822632" y="5589922"/>
                    <a:ext cx="413105" cy="732768"/>
                  </a:xfrm>
                  <a:custGeom>
                    <a:avLst/>
                    <a:gdLst/>
                    <a:ahLst/>
                    <a:cxnLst/>
                    <a:rect l="l" t="t" r="r" b="b"/>
                    <a:pathLst>
                      <a:path w="5009" h="8885" extrusionOk="0">
                        <a:moveTo>
                          <a:pt x="1" y="1"/>
                        </a:moveTo>
                        <a:lnTo>
                          <a:pt x="1" y="1"/>
                        </a:lnTo>
                        <a:cubicBezTo>
                          <a:pt x="309" y="802"/>
                          <a:pt x="663" y="1580"/>
                          <a:pt x="1026" y="2351"/>
                        </a:cubicBezTo>
                        <a:cubicBezTo>
                          <a:pt x="1388" y="3121"/>
                          <a:pt x="1781" y="3869"/>
                          <a:pt x="2189" y="4624"/>
                        </a:cubicBezTo>
                        <a:cubicBezTo>
                          <a:pt x="2597" y="5371"/>
                          <a:pt x="3029" y="6103"/>
                          <a:pt x="3491" y="6827"/>
                        </a:cubicBezTo>
                        <a:cubicBezTo>
                          <a:pt x="3938" y="7552"/>
                          <a:pt x="4447" y="8237"/>
                          <a:pt x="5009" y="8885"/>
                        </a:cubicBezTo>
                        <a:cubicBezTo>
                          <a:pt x="4554" y="8160"/>
                          <a:pt x="4138" y="7428"/>
                          <a:pt x="3722" y="6681"/>
                        </a:cubicBezTo>
                        <a:cubicBezTo>
                          <a:pt x="3314" y="5941"/>
                          <a:pt x="2906" y="5202"/>
                          <a:pt x="2497" y="4454"/>
                        </a:cubicBezTo>
                        <a:cubicBezTo>
                          <a:pt x="2089" y="3707"/>
                          <a:pt x="1680" y="2960"/>
                          <a:pt x="1272" y="2220"/>
                        </a:cubicBezTo>
                        <a:cubicBezTo>
                          <a:pt x="856" y="1480"/>
                          <a:pt x="440" y="74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4865848" y="5842205"/>
                    <a:ext cx="252366" cy="164038"/>
                  </a:xfrm>
                  <a:custGeom>
                    <a:avLst/>
                    <a:gdLst/>
                    <a:ahLst/>
                    <a:cxnLst/>
                    <a:rect l="l" t="t" r="r" b="b"/>
                    <a:pathLst>
                      <a:path w="3060" h="1989" extrusionOk="0">
                        <a:moveTo>
                          <a:pt x="1" y="1"/>
                        </a:moveTo>
                        <a:cubicBezTo>
                          <a:pt x="278" y="116"/>
                          <a:pt x="556" y="247"/>
                          <a:pt x="825" y="394"/>
                        </a:cubicBezTo>
                        <a:cubicBezTo>
                          <a:pt x="1095" y="540"/>
                          <a:pt x="1357" y="694"/>
                          <a:pt x="1611" y="864"/>
                        </a:cubicBezTo>
                        <a:cubicBezTo>
                          <a:pt x="1673" y="902"/>
                          <a:pt x="1734" y="948"/>
                          <a:pt x="1796" y="987"/>
                        </a:cubicBezTo>
                        <a:cubicBezTo>
                          <a:pt x="1858" y="1033"/>
                          <a:pt x="1919" y="1072"/>
                          <a:pt x="1981" y="1126"/>
                        </a:cubicBezTo>
                        <a:lnTo>
                          <a:pt x="2166" y="1257"/>
                        </a:lnTo>
                        <a:lnTo>
                          <a:pt x="2343" y="1403"/>
                        </a:lnTo>
                        <a:cubicBezTo>
                          <a:pt x="2466" y="1488"/>
                          <a:pt x="2582" y="1588"/>
                          <a:pt x="2698" y="1688"/>
                        </a:cubicBezTo>
                        <a:cubicBezTo>
                          <a:pt x="2821" y="1788"/>
                          <a:pt x="2929" y="1896"/>
                          <a:pt x="3060" y="1989"/>
                        </a:cubicBezTo>
                        <a:cubicBezTo>
                          <a:pt x="2975" y="1858"/>
                          <a:pt x="2890" y="1727"/>
                          <a:pt x="2798" y="1603"/>
                        </a:cubicBezTo>
                        <a:cubicBezTo>
                          <a:pt x="2698" y="1480"/>
                          <a:pt x="2590" y="1364"/>
                          <a:pt x="2482" y="1249"/>
                        </a:cubicBezTo>
                        <a:cubicBezTo>
                          <a:pt x="2428" y="1195"/>
                          <a:pt x="2374" y="1133"/>
                          <a:pt x="2312" y="1079"/>
                        </a:cubicBezTo>
                        <a:lnTo>
                          <a:pt x="2135" y="925"/>
                        </a:lnTo>
                        <a:cubicBezTo>
                          <a:pt x="2074" y="879"/>
                          <a:pt x="2012" y="825"/>
                          <a:pt x="1950" y="779"/>
                        </a:cubicBezTo>
                        <a:cubicBezTo>
                          <a:pt x="1889" y="740"/>
                          <a:pt x="1819" y="686"/>
                          <a:pt x="1758" y="648"/>
                        </a:cubicBezTo>
                        <a:cubicBezTo>
                          <a:pt x="1496" y="471"/>
                          <a:pt x="1211" y="324"/>
                          <a:pt x="918" y="209"/>
                        </a:cubicBezTo>
                        <a:cubicBezTo>
                          <a:pt x="625" y="93"/>
                          <a:pt x="309" y="2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4676491" y="5650952"/>
                    <a:ext cx="40824" cy="206594"/>
                  </a:xfrm>
                  <a:custGeom>
                    <a:avLst/>
                    <a:gdLst/>
                    <a:ahLst/>
                    <a:cxnLst/>
                    <a:rect l="l" t="t" r="r" b="b"/>
                    <a:pathLst>
                      <a:path w="495" h="2505" extrusionOk="0">
                        <a:moveTo>
                          <a:pt x="486" y="1"/>
                        </a:moveTo>
                        <a:cubicBezTo>
                          <a:pt x="394" y="201"/>
                          <a:pt x="325" y="401"/>
                          <a:pt x="263" y="609"/>
                        </a:cubicBezTo>
                        <a:cubicBezTo>
                          <a:pt x="209" y="810"/>
                          <a:pt x="163" y="1018"/>
                          <a:pt x="124" y="1226"/>
                        </a:cubicBezTo>
                        <a:cubicBezTo>
                          <a:pt x="78" y="1434"/>
                          <a:pt x="47" y="1649"/>
                          <a:pt x="32" y="1857"/>
                        </a:cubicBezTo>
                        <a:cubicBezTo>
                          <a:pt x="9" y="2073"/>
                          <a:pt x="1" y="2289"/>
                          <a:pt x="16" y="2505"/>
                        </a:cubicBezTo>
                        <a:cubicBezTo>
                          <a:pt x="101" y="2304"/>
                          <a:pt x="178" y="2104"/>
                          <a:pt x="232" y="1896"/>
                        </a:cubicBezTo>
                        <a:cubicBezTo>
                          <a:pt x="294" y="1688"/>
                          <a:pt x="340" y="1480"/>
                          <a:pt x="378" y="1280"/>
                        </a:cubicBezTo>
                        <a:cubicBezTo>
                          <a:pt x="417" y="1072"/>
                          <a:pt x="448" y="856"/>
                          <a:pt x="471" y="648"/>
                        </a:cubicBezTo>
                        <a:cubicBezTo>
                          <a:pt x="494" y="432"/>
                          <a:pt x="494" y="216"/>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512536" y="6002367"/>
                    <a:ext cx="28700" cy="152574"/>
                  </a:xfrm>
                  <a:custGeom>
                    <a:avLst/>
                    <a:gdLst/>
                    <a:ahLst/>
                    <a:cxnLst/>
                    <a:rect l="l" t="t" r="r" b="b"/>
                    <a:pathLst>
                      <a:path w="348" h="1850" extrusionOk="0">
                        <a:moveTo>
                          <a:pt x="309" y="0"/>
                        </a:moveTo>
                        <a:cubicBezTo>
                          <a:pt x="240" y="139"/>
                          <a:pt x="178" y="293"/>
                          <a:pt x="139" y="447"/>
                        </a:cubicBezTo>
                        <a:cubicBezTo>
                          <a:pt x="101" y="594"/>
                          <a:pt x="62" y="748"/>
                          <a:pt x="39" y="902"/>
                        </a:cubicBezTo>
                        <a:cubicBezTo>
                          <a:pt x="24" y="1056"/>
                          <a:pt x="9" y="1210"/>
                          <a:pt x="1" y="1372"/>
                        </a:cubicBezTo>
                        <a:cubicBezTo>
                          <a:pt x="1" y="1526"/>
                          <a:pt x="9" y="1688"/>
                          <a:pt x="39" y="1850"/>
                        </a:cubicBezTo>
                        <a:cubicBezTo>
                          <a:pt x="109" y="1703"/>
                          <a:pt x="170" y="1557"/>
                          <a:pt x="209" y="1403"/>
                        </a:cubicBezTo>
                        <a:cubicBezTo>
                          <a:pt x="247" y="1256"/>
                          <a:pt x="278" y="1102"/>
                          <a:pt x="301" y="948"/>
                        </a:cubicBezTo>
                        <a:cubicBezTo>
                          <a:pt x="324" y="794"/>
                          <a:pt x="340" y="640"/>
                          <a:pt x="348" y="486"/>
                        </a:cubicBezTo>
                        <a:cubicBezTo>
                          <a:pt x="348" y="324"/>
                          <a:pt x="340" y="162"/>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pic>
        <p:nvPicPr>
          <p:cNvPr id="12" name="Picture 11">
            <a:extLst>
              <a:ext uri="{FF2B5EF4-FFF2-40B4-BE49-F238E27FC236}">
                <a16:creationId xmlns:a16="http://schemas.microsoft.com/office/drawing/2014/main" id="{926EC406-338C-4424-4E81-487106F2BE1F}"/>
              </a:ext>
            </a:extLst>
          </p:cNvPr>
          <p:cNvPicPr>
            <a:picLocks noChangeAspect="1"/>
          </p:cNvPicPr>
          <p:nvPr/>
        </p:nvPicPr>
        <p:blipFill>
          <a:blip r:embed="rId3"/>
          <a:stretch>
            <a:fillRect/>
          </a:stretch>
        </p:blipFill>
        <p:spPr>
          <a:xfrm>
            <a:off x="5073627" y="1421654"/>
            <a:ext cx="3521794" cy="2500650"/>
          </a:xfrm>
          <a:prstGeom prst="rect">
            <a:avLst/>
          </a:prstGeom>
        </p:spPr>
      </p:pic>
      <p:sp>
        <p:nvSpPr>
          <p:cNvPr id="15" name="TextBox 14">
            <a:extLst>
              <a:ext uri="{FF2B5EF4-FFF2-40B4-BE49-F238E27FC236}">
                <a16:creationId xmlns:a16="http://schemas.microsoft.com/office/drawing/2014/main" id="{CF8E9B8C-E55D-BEDD-E9C0-06478CEBD4F7}"/>
              </a:ext>
            </a:extLst>
          </p:cNvPr>
          <p:cNvSpPr txBox="1"/>
          <p:nvPr/>
        </p:nvSpPr>
        <p:spPr>
          <a:xfrm>
            <a:off x="635910" y="1590626"/>
            <a:ext cx="4191299" cy="1754326"/>
          </a:xfrm>
          <a:prstGeom prst="rect">
            <a:avLst/>
          </a:prstGeom>
          <a:solidFill>
            <a:schemeClr val="bg1"/>
          </a:solidFill>
        </p:spPr>
        <p:txBody>
          <a:bodyPr wrap="square" rtlCol="0">
            <a:spAutoFit/>
          </a:bodyPr>
          <a:lstStyle/>
          <a:p>
            <a:r>
              <a:rPr lang="en-SG" sz="1200" dirty="0">
                <a:latin typeface="Montserrat" panose="00000500000000000000" pitchFamily="2" charset="0"/>
              </a:rPr>
              <a:t>When we break down the average image of each vegetable, we can see that t</a:t>
            </a:r>
            <a:r>
              <a:rPr lang="en-GB" sz="1200" dirty="0">
                <a:latin typeface="Montserrat" panose="00000500000000000000" pitchFamily="2" charset="0"/>
              </a:rPr>
              <a:t>here are 3 distinct colours in the dataset, with </a:t>
            </a:r>
            <a:r>
              <a:rPr lang="en-GB" sz="1200" b="1" dirty="0">
                <a:latin typeface="Montserrat" panose="00000500000000000000" pitchFamily="2" charset="0"/>
              </a:rPr>
              <a:t>Capsicums</a:t>
            </a:r>
            <a:r>
              <a:rPr lang="en-GB" sz="1200" dirty="0">
                <a:latin typeface="Montserrat" panose="00000500000000000000" pitchFamily="2" charset="0"/>
              </a:rPr>
              <a:t>, </a:t>
            </a:r>
            <a:r>
              <a:rPr lang="en-GB" sz="1200" b="1" dirty="0">
                <a:latin typeface="Montserrat" panose="00000500000000000000" pitchFamily="2" charset="0"/>
              </a:rPr>
              <a:t>Carrots</a:t>
            </a:r>
            <a:r>
              <a:rPr lang="en-GB" sz="1200" dirty="0">
                <a:latin typeface="Montserrat" panose="00000500000000000000" pitchFamily="2" charset="0"/>
              </a:rPr>
              <a:t>, </a:t>
            </a:r>
            <a:r>
              <a:rPr lang="en-GB" sz="1200" b="1" dirty="0">
                <a:latin typeface="Montserrat" panose="00000500000000000000" pitchFamily="2" charset="0"/>
              </a:rPr>
              <a:t>Potatoes</a:t>
            </a:r>
            <a:r>
              <a:rPr lang="en-GB" sz="1200" dirty="0">
                <a:latin typeface="Montserrat" panose="00000500000000000000" pitchFamily="2" charset="0"/>
              </a:rPr>
              <a:t>, and </a:t>
            </a:r>
            <a:r>
              <a:rPr lang="en-GB" sz="1200" b="1" dirty="0">
                <a:latin typeface="Montserrat" panose="00000500000000000000" pitchFamily="2" charset="0"/>
              </a:rPr>
              <a:t>Tomatoes</a:t>
            </a:r>
            <a:r>
              <a:rPr lang="en-GB" sz="1200" dirty="0">
                <a:latin typeface="Montserrat" panose="00000500000000000000" pitchFamily="2" charset="0"/>
              </a:rPr>
              <a:t> having high red values, while </a:t>
            </a:r>
            <a:r>
              <a:rPr lang="en-GB" sz="1200" b="1" dirty="0">
                <a:latin typeface="Montserrat" panose="00000500000000000000" pitchFamily="2" charset="0"/>
              </a:rPr>
              <a:t>Cauliflowers</a:t>
            </a:r>
            <a:r>
              <a:rPr lang="en-GB" sz="1200" dirty="0">
                <a:latin typeface="Montserrat" panose="00000500000000000000" pitchFamily="2" charset="0"/>
              </a:rPr>
              <a:t>, </a:t>
            </a:r>
            <a:r>
              <a:rPr lang="en-GB" sz="1200" b="1" dirty="0">
                <a:latin typeface="Montserrat" panose="00000500000000000000" pitchFamily="2" charset="0"/>
              </a:rPr>
              <a:t>Pumpkins</a:t>
            </a:r>
            <a:r>
              <a:rPr lang="en-GB" sz="1200" dirty="0">
                <a:latin typeface="Montserrat" panose="00000500000000000000" pitchFamily="2" charset="0"/>
              </a:rPr>
              <a:t>, and </a:t>
            </a:r>
            <a:r>
              <a:rPr lang="en-GB" sz="1200" b="1" dirty="0">
                <a:latin typeface="Montserrat" panose="00000500000000000000" pitchFamily="2" charset="0"/>
              </a:rPr>
              <a:t>Radishes</a:t>
            </a:r>
            <a:r>
              <a:rPr lang="en-GB" sz="1200" dirty="0">
                <a:latin typeface="Montserrat" panose="00000500000000000000" pitchFamily="2" charset="0"/>
              </a:rPr>
              <a:t> being whiter, meaning that they are higher in all colour channels. The rest of the vegetables have greener average images, showing that they have a higher load in the green colour channel.</a:t>
            </a:r>
          </a:p>
        </p:txBody>
      </p:sp>
    </p:spTree>
    <p:extLst>
      <p:ext uri="{BB962C8B-B14F-4D97-AF65-F5344CB8AC3E}">
        <p14:creationId xmlns:p14="http://schemas.microsoft.com/office/powerpoint/2010/main" val="2085595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40"/>
          <p:cNvSpPr txBox="1">
            <a:spLocks noGrp="1"/>
          </p:cNvSpPr>
          <p:nvPr>
            <p:ph type="title"/>
          </p:nvPr>
        </p:nvSpPr>
        <p:spPr>
          <a:xfrm>
            <a:off x="688364" y="14084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EDA</a:t>
            </a:r>
            <a:endParaRPr dirty="0"/>
          </a:p>
        </p:txBody>
      </p:sp>
      <p:sp>
        <p:nvSpPr>
          <p:cNvPr id="1098" name="Google Shape;1098;p40"/>
          <p:cNvSpPr/>
          <p:nvPr/>
        </p:nvSpPr>
        <p:spPr>
          <a:xfrm>
            <a:off x="-38100" y="4446588"/>
            <a:ext cx="9229725" cy="725500"/>
          </a:xfrm>
          <a:custGeom>
            <a:avLst/>
            <a:gdLst/>
            <a:ahLst/>
            <a:cxnLst/>
            <a:rect l="l" t="t" r="r" b="b"/>
            <a:pathLst>
              <a:path w="369189" h="29020" extrusionOk="0">
                <a:moveTo>
                  <a:pt x="0" y="29020"/>
                </a:moveTo>
                <a:cubicBezTo>
                  <a:pt x="2032" y="27242"/>
                  <a:pt x="7493" y="21718"/>
                  <a:pt x="12192" y="18352"/>
                </a:cubicBezTo>
                <a:cubicBezTo>
                  <a:pt x="16891" y="14987"/>
                  <a:pt x="21273" y="11621"/>
                  <a:pt x="28194" y="8827"/>
                </a:cubicBezTo>
                <a:cubicBezTo>
                  <a:pt x="35116" y="6033"/>
                  <a:pt x="45212" y="3049"/>
                  <a:pt x="53721" y="1588"/>
                </a:cubicBezTo>
                <a:cubicBezTo>
                  <a:pt x="62230" y="128"/>
                  <a:pt x="70231" y="-63"/>
                  <a:pt x="79248" y="64"/>
                </a:cubicBezTo>
                <a:cubicBezTo>
                  <a:pt x="88265" y="191"/>
                  <a:pt x="97727" y="636"/>
                  <a:pt x="107823" y="2350"/>
                </a:cubicBezTo>
                <a:cubicBezTo>
                  <a:pt x="117920" y="4065"/>
                  <a:pt x="129604" y="7557"/>
                  <a:pt x="139827" y="10351"/>
                </a:cubicBezTo>
                <a:cubicBezTo>
                  <a:pt x="150051" y="13145"/>
                  <a:pt x="159703" y="17273"/>
                  <a:pt x="169164" y="19114"/>
                </a:cubicBezTo>
                <a:cubicBezTo>
                  <a:pt x="178626" y="20956"/>
                  <a:pt x="189230" y="21083"/>
                  <a:pt x="196596" y="21400"/>
                </a:cubicBezTo>
                <a:cubicBezTo>
                  <a:pt x="203962" y="21718"/>
                  <a:pt x="203327" y="22797"/>
                  <a:pt x="213360" y="21019"/>
                </a:cubicBezTo>
                <a:cubicBezTo>
                  <a:pt x="223393" y="19241"/>
                  <a:pt x="245491" y="13653"/>
                  <a:pt x="256794" y="10732"/>
                </a:cubicBezTo>
                <a:cubicBezTo>
                  <a:pt x="268097" y="7811"/>
                  <a:pt x="272225" y="5208"/>
                  <a:pt x="281178" y="3493"/>
                </a:cubicBezTo>
                <a:cubicBezTo>
                  <a:pt x="290132" y="1779"/>
                  <a:pt x="300101" y="-634"/>
                  <a:pt x="310515" y="445"/>
                </a:cubicBezTo>
                <a:cubicBezTo>
                  <a:pt x="320929" y="1525"/>
                  <a:pt x="333883" y="5335"/>
                  <a:pt x="343662" y="9970"/>
                </a:cubicBezTo>
                <a:cubicBezTo>
                  <a:pt x="353441" y="14606"/>
                  <a:pt x="364935" y="25210"/>
                  <a:pt x="369189" y="28258"/>
                </a:cubicBezTo>
              </a:path>
            </a:pathLst>
          </a:custGeom>
          <a:noFill/>
          <a:ln w="28575" cap="flat" cmpd="sng">
            <a:solidFill>
              <a:schemeClr val="accent2"/>
            </a:solidFill>
            <a:prstDash val="solid"/>
            <a:round/>
            <a:headEnd type="none" w="med" len="med"/>
            <a:tailEnd type="none" w="med" len="med"/>
          </a:ln>
        </p:spPr>
        <p:txBody>
          <a:bodyPr/>
          <a:lstStyle/>
          <a:p>
            <a:endParaRPr lang="en-SG"/>
          </a:p>
        </p:txBody>
      </p:sp>
      <p:grpSp>
        <p:nvGrpSpPr>
          <p:cNvPr id="1099" name="Google Shape;1099;p40"/>
          <p:cNvGrpSpPr/>
          <p:nvPr/>
        </p:nvGrpSpPr>
        <p:grpSpPr>
          <a:xfrm>
            <a:off x="85729" y="3899262"/>
            <a:ext cx="9011872" cy="1682022"/>
            <a:chOff x="85729" y="3899262"/>
            <a:chExt cx="9011872" cy="1682022"/>
          </a:xfrm>
        </p:grpSpPr>
        <p:grpSp>
          <p:nvGrpSpPr>
            <p:cNvPr id="1100" name="Google Shape;1100;p40"/>
            <p:cNvGrpSpPr/>
            <p:nvPr/>
          </p:nvGrpSpPr>
          <p:grpSpPr>
            <a:xfrm rot="-496785">
              <a:off x="143677" y="4178752"/>
              <a:ext cx="632840" cy="850690"/>
              <a:chOff x="-2499505" y="5405048"/>
              <a:chExt cx="675560" cy="908020"/>
            </a:xfrm>
          </p:grpSpPr>
          <p:sp>
            <p:nvSpPr>
              <p:cNvPr id="1101" name="Google Shape;1101;p40"/>
              <p:cNvSpPr/>
              <p:nvPr/>
            </p:nvSpPr>
            <p:spPr>
              <a:xfrm>
                <a:off x="-2499325" y="5405048"/>
                <a:ext cx="675379" cy="907904"/>
              </a:xfrm>
              <a:custGeom>
                <a:avLst/>
                <a:gdLst/>
                <a:ahLst/>
                <a:cxnLst/>
                <a:rect l="l" t="t" r="r" b="b"/>
                <a:pathLst>
                  <a:path w="7729" h="10390" extrusionOk="0">
                    <a:moveTo>
                      <a:pt x="3402" y="1"/>
                    </a:moveTo>
                    <a:cubicBezTo>
                      <a:pt x="3334" y="1"/>
                      <a:pt x="3263" y="4"/>
                      <a:pt x="3190" y="12"/>
                    </a:cubicBezTo>
                    <a:cubicBezTo>
                      <a:pt x="1857" y="150"/>
                      <a:pt x="2366" y="1067"/>
                      <a:pt x="2450" y="1807"/>
                    </a:cubicBezTo>
                    <a:cubicBezTo>
                      <a:pt x="2104" y="1502"/>
                      <a:pt x="1764" y="1068"/>
                      <a:pt x="1392" y="1068"/>
                    </a:cubicBezTo>
                    <a:cubicBezTo>
                      <a:pt x="1209" y="1068"/>
                      <a:pt x="1019" y="1171"/>
                      <a:pt x="817" y="1445"/>
                    </a:cubicBezTo>
                    <a:cubicBezTo>
                      <a:pt x="0" y="2554"/>
                      <a:pt x="1079" y="2400"/>
                      <a:pt x="1472" y="3941"/>
                    </a:cubicBezTo>
                    <a:cubicBezTo>
                      <a:pt x="1688" y="4796"/>
                      <a:pt x="2319" y="5289"/>
                      <a:pt x="3021" y="5343"/>
                    </a:cubicBezTo>
                    <a:cubicBezTo>
                      <a:pt x="3113" y="5351"/>
                      <a:pt x="3190" y="5359"/>
                      <a:pt x="3267" y="5366"/>
                    </a:cubicBezTo>
                    <a:cubicBezTo>
                      <a:pt x="1988" y="5975"/>
                      <a:pt x="1534" y="6792"/>
                      <a:pt x="1711" y="7478"/>
                    </a:cubicBezTo>
                    <a:cubicBezTo>
                      <a:pt x="1957" y="8441"/>
                      <a:pt x="3737" y="9180"/>
                      <a:pt x="3984" y="9280"/>
                    </a:cubicBezTo>
                    <a:lnTo>
                      <a:pt x="4962" y="10390"/>
                    </a:lnTo>
                    <a:cubicBezTo>
                      <a:pt x="4962" y="10390"/>
                      <a:pt x="4847" y="9450"/>
                      <a:pt x="5871" y="9049"/>
                    </a:cubicBezTo>
                    <a:cubicBezTo>
                      <a:pt x="6896" y="8649"/>
                      <a:pt x="7728" y="7516"/>
                      <a:pt x="6881" y="6160"/>
                    </a:cubicBezTo>
                    <a:cubicBezTo>
                      <a:pt x="6426" y="5443"/>
                      <a:pt x="5625" y="5189"/>
                      <a:pt x="4970" y="5104"/>
                    </a:cubicBezTo>
                    <a:cubicBezTo>
                      <a:pt x="5609" y="4242"/>
                      <a:pt x="4284" y="4195"/>
                      <a:pt x="4739" y="3078"/>
                    </a:cubicBezTo>
                    <a:cubicBezTo>
                      <a:pt x="5263" y="1794"/>
                      <a:pt x="4953" y="1"/>
                      <a:pt x="3402"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2" name="Google Shape;1102;p40"/>
              <p:cNvGrpSpPr/>
              <p:nvPr/>
            </p:nvGrpSpPr>
            <p:grpSpPr>
              <a:xfrm>
                <a:off x="-2499505" y="5405193"/>
                <a:ext cx="675357" cy="907874"/>
                <a:chOff x="-2702759" y="5578293"/>
                <a:chExt cx="637430" cy="856889"/>
              </a:xfrm>
            </p:grpSpPr>
            <p:sp>
              <p:nvSpPr>
                <p:cNvPr id="1103" name="Google Shape;1103;p40"/>
                <p:cNvSpPr/>
                <p:nvPr/>
              </p:nvSpPr>
              <p:spPr>
                <a:xfrm>
                  <a:off x="-2578886" y="5995934"/>
                  <a:ext cx="513556" cy="439249"/>
                </a:xfrm>
                <a:custGeom>
                  <a:avLst/>
                  <a:gdLst/>
                  <a:ahLst/>
                  <a:cxnLst/>
                  <a:rect l="l" t="t" r="r" b="b"/>
                  <a:pathLst>
                    <a:path w="6227" h="5326" extrusionOk="0">
                      <a:moveTo>
                        <a:pt x="2892" y="1"/>
                      </a:moveTo>
                      <a:cubicBezTo>
                        <a:pt x="2620" y="1"/>
                        <a:pt x="2443" y="24"/>
                        <a:pt x="2443" y="24"/>
                      </a:cubicBezTo>
                      <a:cubicBezTo>
                        <a:pt x="640" y="641"/>
                        <a:pt x="1" y="1612"/>
                        <a:pt x="209" y="2405"/>
                      </a:cubicBezTo>
                      <a:cubicBezTo>
                        <a:pt x="455" y="3368"/>
                        <a:pt x="2235" y="4108"/>
                        <a:pt x="2482" y="4208"/>
                      </a:cubicBezTo>
                      <a:lnTo>
                        <a:pt x="3460" y="5325"/>
                      </a:lnTo>
                      <a:cubicBezTo>
                        <a:pt x="3460" y="5325"/>
                        <a:pt x="3345" y="4385"/>
                        <a:pt x="4369" y="3985"/>
                      </a:cubicBezTo>
                      <a:cubicBezTo>
                        <a:pt x="5394" y="3584"/>
                        <a:pt x="6226" y="2451"/>
                        <a:pt x="5379" y="1095"/>
                      </a:cubicBezTo>
                      <a:cubicBezTo>
                        <a:pt x="4773" y="140"/>
                        <a:pt x="3552" y="1"/>
                        <a:pt x="28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0"/>
                <p:cNvSpPr/>
                <p:nvPr/>
              </p:nvSpPr>
              <p:spPr>
                <a:xfrm>
                  <a:off x="-2702759" y="5666044"/>
                  <a:ext cx="358425" cy="382755"/>
                </a:xfrm>
                <a:custGeom>
                  <a:avLst/>
                  <a:gdLst/>
                  <a:ahLst/>
                  <a:cxnLst/>
                  <a:rect l="l" t="t" r="r" b="b"/>
                  <a:pathLst>
                    <a:path w="4346" h="4641" extrusionOk="0">
                      <a:moveTo>
                        <a:pt x="1388" y="1"/>
                      </a:moveTo>
                      <a:cubicBezTo>
                        <a:pt x="1206" y="1"/>
                        <a:pt x="1017" y="103"/>
                        <a:pt x="817" y="372"/>
                      </a:cubicBezTo>
                      <a:cubicBezTo>
                        <a:pt x="0" y="1482"/>
                        <a:pt x="1079" y="1328"/>
                        <a:pt x="1472" y="2869"/>
                      </a:cubicBezTo>
                      <a:cubicBezTo>
                        <a:pt x="1688" y="3732"/>
                        <a:pt x="2319" y="4217"/>
                        <a:pt x="3021" y="4279"/>
                      </a:cubicBezTo>
                      <a:cubicBezTo>
                        <a:pt x="3984" y="4348"/>
                        <a:pt x="4346" y="4641"/>
                        <a:pt x="4346" y="4641"/>
                      </a:cubicBezTo>
                      <a:cubicBezTo>
                        <a:pt x="4346" y="4641"/>
                        <a:pt x="3976" y="4225"/>
                        <a:pt x="3914" y="2923"/>
                      </a:cubicBezTo>
                      <a:cubicBezTo>
                        <a:pt x="3845" y="1621"/>
                        <a:pt x="3398" y="1289"/>
                        <a:pt x="2766" y="973"/>
                      </a:cubicBezTo>
                      <a:cubicBezTo>
                        <a:pt x="2311" y="743"/>
                        <a:pt x="1877" y="1"/>
                        <a:pt x="1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0"/>
                <p:cNvSpPr/>
                <p:nvPr/>
              </p:nvSpPr>
              <p:spPr>
                <a:xfrm>
                  <a:off x="-2582679" y="5578293"/>
                  <a:ext cx="390837" cy="473392"/>
                </a:xfrm>
                <a:custGeom>
                  <a:avLst/>
                  <a:gdLst/>
                  <a:ahLst/>
                  <a:cxnLst/>
                  <a:rect l="l" t="t" r="r" b="b"/>
                  <a:pathLst>
                    <a:path w="4739" h="5740" extrusionOk="0">
                      <a:moveTo>
                        <a:pt x="1946" y="0"/>
                      </a:moveTo>
                      <a:cubicBezTo>
                        <a:pt x="1878" y="0"/>
                        <a:pt x="1807" y="4"/>
                        <a:pt x="1734" y="11"/>
                      </a:cubicBezTo>
                      <a:cubicBezTo>
                        <a:pt x="0" y="188"/>
                        <a:pt x="1380" y="1691"/>
                        <a:pt x="894" y="2415"/>
                      </a:cubicBezTo>
                      <a:cubicBezTo>
                        <a:pt x="409" y="3131"/>
                        <a:pt x="555" y="4341"/>
                        <a:pt x="1880" y="4626"/>
                      </a:cubicBezTo>
                      <a:cubicBezTo>
                        <a:pt x="2585" y="4774"/>
                        <a:pt x="2619" y="5740"/>
                        <a:pt x="2826" y="5740"/>
                      </a:cubicBezTo>
                      <a:cubicBezTo>
                        <a:pt x="2846" y="5740"/>
                        <a:pt x="2867" y="5731"/>
                        <a:pt x="2890" y="5713"/>
                      </a:cubicBezTo>
                      <a:cubicBezTo>
                        <a:pt x="4739" y="4225"/>
                        <a:pt x="2743" y="4410"/>
                        <a:pt x="3283" y="3077"/>
                      </a:cubicBezTo>
                      <a:cubicBezTo>
                        <a:pt x="3807" y="1793"/>
                        <a:pt x="3497" y="0"/>
                        <a:pt x="19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0"/>
                <p:cNvSpPr/>
                <p:nvPr/>
              </p:nvSpPr>
              <p:spPr>
                <a:xfrm>
                  <a:off x="-2435878" y="5743074"/>
                  <a:ext cx="106802" cy="306385"/>
                </a:xfrm>
                <a:custGeom>
                  <a:avLst/>
                  <a:gdLst/>
                  <a:ahLst/>
                  <a:cxnLst/>
                  <a:rect l="l" t="t" r="r" b="b"/>
                  <a:pathLst>
                    <a:path w="1295" h="3715" extrusionOk="0">
                      <a:moveTo>
                        <a:pt x="401" y="1"/>
                      </a:moveTo>
                      <a:cubicBezTo>
                        <a:pt x="316" y="155"/>
                        <a:pt x="247" y="317"/>
                        <a:pt x="177" y="486"/>
                      </a:cubicBezTo>
                      <a:cubicBezTo>
                        <a:pt x="116" y="656"/>
                        <a:pt x="62" y="833"/>
                        <a:pt x="31" y="1010"/>
                      </a:cubicBezTo>
                      <a:cubicBezTo>
                        <a:pt x="0" y="1203"/>
                        <a:pt x="16" y="1395"/>
                        <a:pt x="77" y="1573"/>
                      </a:cubicBezTo>
                      <a:cubicBezTo>
                        <a:pt x="154" y="1757"/>
                        <a:pt x="293" y="1912"/>
                        <a:pt x="478" y="1996"/>
                      </a:cubicBezTo>
                      <a:cubicBezTo>
                        <a:pt x="563" y="2035"/>
                        <a:pt x="663" y="2073"/>
                        <a:pt x="725" y="2104"/>
                      </a:cubicBezTo>
                      <a:cubicBezTo>
                        <a:pt x="802" y="2135"/>
                        <a:pt x="863" y="2181"/>
                        <a:pt x="917" y="2235"/>
                      </a:cubicBezTo>
                      <a:cubicBezTo>
                        <a:pt x="1033" y="2358"/>
                        <a:pt x="1110" y="2505"/>
                        <a:pt x="1133" y="2667"/>
                      </a:cubicBezTo>
                      <a:cubicBezTo>
                        <a:pt x="1195" y="3013"/>
                        <a:pt x="1187" y="3368"/>
                        <a:pt x="1110" y="3715"/>
                      </a:cubicBezTo>
                      <a:cubicBezTo>
                        <a:pt x="1179" y="3545"/>
                        <a:pt x="1225" y="3368"/>
                        <a:pt x="1256" y="3191"/>
                      </a:cubicBezTo>
                      <a:cubicBezTo>
                        <a:pt x="1287" y="3006"/>
                        <a:pt x="1295" y="2821"/>
                        <a:pt x="1272" y="2636"/>
                      </a:cubicBezTo>
                      <a:cubicBezTo>
                        <a:pt x="1248" y="2443"/>
                        <a:pt x="1164" y="2266"/>
                        <a:pt x="1040" y="2120"/>
                      </a:cubicBezTo>
                      <a:cubicBezTo>
                        <a:pt x="971" y="2043"/>
                        <a:pt x="886" y="1989"/>
                        <a:pt x="802" y="1942"/>
                      </a:cubicBezTo>
                      <a:cubicBezTo>
                        <a:pt x="701" y="1904"/>
                        <a:pt x="632" y="1873"/>
                        <a:pt x="555" y="1842"/>
                      </a:cubicBezTo>
                      <a:cubicBezTo>
                        <a:pt x="409" y="1773"/>
                        <a:pt x="293" y="1657"/>
                        <a:pt x="231" y="1511"/>
                      </a:cubicBezTo>
                      <a:cubicBezTo>
                        <a:pt x="170" y="1357"/>
                        <a:pt x="154" y="1187"/>
                        <a:pt x="170" y="1026"/>
                      </a:cubicBezTo>
                      <a:cubicBezTo>
                        <a:pt x="201" y="687"/>
                        <a:pt x="308" y="340"/>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0"/>
                <p:cNvSpPr/>
                <p:nvPr/>
              </p:nvSpPr>
              <p:spPr>
                <a:xfrm>
                  <a:off x="-2519753" y="6059521"/>
                  <a:ext cx="82472" cy="93524"/>
                </a:xfrm>
                <a:custGeom>
                  <a:avLst/>
                  <a:gdLst/>
                  <a:ahLst/>
                  <a:cxnLst/>
                  <a:rect l="l" t="t" r="r" b="b"/>
                  <a:pathLst>
                    <a:path w="1000" h="1134" extrusionOk="0">
                      <a:moveTo>
                        <a:pt x="971" y="8"/>
                      </a:moveTo>
                      <a:cubicBezTo>
                        <a:pt x="974" y="21"/>
                        <a:pt x="976" y="28"/>
                        <a:pt x="977" y="32"/>
                      </a:cubicBezTo>
                      <a:lnTo>
                        <a:pt x="977" y="32"/>
                      </a:lnTo>
                      <a:cubicBezTo>
                        <a:pt x="976" y="27"/>
                        <a:pt x="974" y="19"/>
                        <a:pt x="971" y="8"/>
                      </a:cubicBezTo>
                      <a:close/>
                      <a:moveTo>
                        <a:pt x="898" y="69"/>
                      </a:moveTo>
                      <a:cubicBezTo>
                        <a:pt x="899" y="69"/>
                        <a:pt x="902" y="73"/>
                        <a:pt x="902" y="78"/>
                      </a:cubicBezTo>
                      <a:cubicBezTo>
                        <a:pt x="898" y="71"/>
                        <a:pt x="898" y="69"/>
                        <a:pt x="898" y="69"/>
                      </a:cubicBezTo>
                      <a:close/>
                      <a:moveTo>
                        <a:pt x="917" y="86"/>
                      </a:moveTo>
                      <a:cubicBezTo>
                        <a:pt x="917" y="86"/>
                        <a:pt x="917" y="90"/>
                        <a:pt x="918" y="93"/>
                      </a:cubicBezTo>
                      <a:lnTo>
                        <a:pt x="917" y="93"/>
                      </a:lnTo>
                      <a:cubicBezTo>
                        <a:pt x="917" y="91"/>
                        <a:pt x="917" y="88"/>
                        <a:pt x="917" y="86"/>
                      </a:cubicBezTo>
                      <a:close/>
                      <a:moveTo>
                        <a:pt x="663" y="132"/>
                      </a:moveTo>
                      <a:cubicBezTo>
                        <a:pt x="663" y="139"/>
                        <a:pt x="671" y="147"/>
                        <a:pt x="678" y="155"/>
                      </a:cubicBezTo>
                      <a:lnTo>
                        <a:pt x="663" y="132"/>
                      </a:lnTo>
                      <a:close/>
                      <a:moveTo>
                        <a:pt x="921" y="345"/>
                      </a:moveTo>
                      <a:cubicBezTo>
                        <a:pt x="922" y="351"/>
                        <a:pt x="925" y="361"/>
                        <a:pt x="925" y="371"/>
                      </a:cubicBezTo>
                      <a:cubicBezTo>
                        <a:pt x="925" y="361"/>
                        <a:pt x="924" y="353"/>
                        <a:pt x="921" y="345"/>
                      </a:cubicBezTo>
                      <a:close/>
                      <a:moveTo>
                        <a:pt x="926" y="310"/>
                      </a:moveTo>
                      <a:cubicBezTo>
                        <a:pt x="922" y="310"/>
                        <a:pt x="924" y="326"/>
                        <a:pt x="925" y="340"/>
                      </a:cubicBezTo>
                      <a:lnTo>
                        <a:pt x="925" y="340"/>
                      </a:lnTo>
                      <a:cubicBezTo>
                        <a:pt x="925" y="340"/>
                        <a:pt x="925" y="340"/>
                        <a:pt x="925" y="340"/>
                      </a:cubicBezTo>
                      <a:cubicBezTo>
                        <a:pt x="948" y="386"/>
                        <a:pt x="925" y="347"/>
                        <a:pt x="940" y="401"/>
                      </a:cubicBezTo>
                      <a:cubicBezTo>
                        <a:pt x="940" y="378"/>
                        <a:pt x="933" y="355"/>
                        <a:pt x="940" y="332"/>
                      </a:cubicBezTo>
                      <a:cubicBezTo>
                        <a:pt x="932" y="316"/>
                        <a:pt x="928" y="310"/>
                        <a:pt x="926" y="310"/>
                      </a:cubicBezTo>
                      <a:close/>
                      <a:moveTo>
                        <a:pt x="854" y="484"/>
                      </a:moveTo>
                      <a:cubicBezTo>
                        <a:pt x="855" y="484"/>
                        <a:pt x="855" y="485"/>
                        <a:pt x="855" y="486"/>
                      </a:cubicBezTo>
                      <a:cubicBezTo>
                        <a:pt x="855" y="485"/>
                        <a:pt x="855" y="485"/>
                        <a:pt x="854" y="484"/>
                      </a:cubicBezTo>
                      <a:close/>
                      <a:moveTo>
                        <a:pt x="774" y="510"/>
                      </a:moveTo>
                      <a:cubicBezTo>
                        <a:pt x="775" y="513"/>
                        <a:pt x="777" y="515"/>
                        <a:pt x="778" y="517"/>
                      </a:cubicBezTo>
                      <a:cubicBezTo>
                        <a:pt x="777" y="515"/>
                        <a:pt x="775" y="512"/>
                        <a:pt x="774" y="510"/>
                      </a:cubicBezTo>
                      <a:close/>
                      <a:moveTo>
                        <a:pt x="615" y="506"/>
                      </a:moveTo>
                      <a:cubicBezTo>
                        <a:pt x="618" y="506"/>
                        <a:pt x="627" y="509"/>
                        <a:pt x="632" y="509"/>
                      </a:cubicBezTo>
                      <a:cubicBezTo>
                        <a:pt x="632" y="516"/>
                        <a:pt x="632" y="518"/>
                        <a:pt x="631" y="518"/>
                      </a:cubicBezTo>
                      <a:cubicBezTo>
                        <a:pt x="629" y="518"/>
                        <a:pt x="626" y="514"/>
                        <a:pt x="617" y="509"/>
                      </a:cubicBezTo>
                      <a:cubicBezTo>
                        <a:pt x="614" y="507"/>
                        <a:pt x="614" y="506"/>
                        <a:pt x="615" y="506"/>
                      </a:cubicBezTo>
                      <a:close/>
                      <a:moveTo>
                        <a:pt x="748" y="532"/>
                      </a:moveTo>
                      <a:lnTo>
                        <a:pt x="748" y="532"/>
                      </a:lnTo>
                      <a:cubicBezTo>
                        <a:pt x="748" y="532"/>
                        <a:pt x="748" y="532"/>
                        <a:pt x="748" y="532"/>
                      </a:cubicBezTo>
                      <a:close/>
                      <a:moveTo>
                        <a:pt x="647" y="563"/>
                      </a:moveTo>
                      <a:lnTo>
                        <a:pt x="663" y="579"/>
                      </a:lnTo>
                      <a:lnTo>
                        <a:pt x="658" y="571"/>
                      </a:lnTo>
                      <a:lnTo>
                        <a:pt x="658" y="571"/>
                      </a:lnTo>
                      <a:lnTo>
                        <a:pt x="647" y="563"/>
                      </a:lnTo>
                      <a:close/>
                      <a:moveTo>
                        <a:pt x="624" y="629"/>
                      </a:moveTo>
                      <a:lnTo>
                        <a:pt x="640" y="656"/>
                      </a:lnTo>
                      <a:cubicBezTo>
                        <a:pt x="635" y="646"/>
                        <a:pt x="630" y="637"/>
                        <a:pt x="624" y="629"/>
                      </a:cubicBezTo>
                      <a:close/>
                      <a:moveTo>
                        <a:pt x="593" y="679"/>
                      </a:moveTo>
                      <a:lnTo>
                        <a:pt x="593" y="679"/>
                      </a:lnTo>
                      <a:cubicBezTo>
                        <a:pt x="594" y="679"/>
                        <a:pt x="594" y="679"/>
                        <a:pt x="594" y="679"/>
                      </a:cubicBezTo>
                      <a:lnTo>
                        <a:pt x="594" y="679"/>
                      </a:lnTo>
                      <a:cubicBezTo>
                        <a:pt x="594" y="679"/>
                        <a:pt x="594" y="679"/>
                        <a:pt x="594" y="679"/>
                      </a:cubicBezTo>
                      <a:cubicBezTo>
                        <a:pt x="594" y="679"/>
                        <a:pt x="593" y="679"/>
                        <a:pt x="593" y="679"/>
                      </a:cubicBezTo>
                      <a:close/>
                      <a:moveTo>
                        <a:pt x="559" y="692"/>
                      </a:moveTo>
                      <a:lnTo>
                        <a:pt x="570" y="710"/>
                      </a:lnTo>
                      <a:cubicBezTo>
                        <a:pt x="567" y="702"/>
                        <a:pt x="563" y="697"/>
                        <a:pt x="559" y="692"/>
                      </a:cubicBezTo>
                      <a:close/>
                      <a:moveTo>
                        <a:pt x="536" y="692"/>
                      </a:moveTo>
                      <a:cubicBezTo>
                        <a:pt x="538" y="692"/>
                        <a:pt x="544" y="695"/>
                        <a:pt x="555" y="702"/>
                      </a:cubicBezTo>
                      <a:cubicBezTo>
                        <a:pt x="557" y="710"/>
                        <a:pt x="557" y="716"/>
                        <a:pt x="558" y="720"/>
                      </a:cubicBezTo>
                      <a:lnTo>
                        <a:pt x="558" y="720"/>
                      </a:lnTo>
                      <a:cubicBezTo>
                        <a:pt x="544" y="706"/>
                        <a:pt x="532" y="692"/>
                        <a:pt x="536" y="692"/>
                      </a:cubicBezTo>
                      <a:close/>
                      <a:moveTo>
                        <a:pt x="586" y="733"/>
                      </a:moveTo>
                      <a:lnTo>
                        <a:pt x="586" y="733"/>
                      </a:lnTo>
                      <a:cubicBezTo>
                        <a:pt x="586" y="733"/>
                        <a:pt x="586" y="733"/>
                        <a:pt x="586" y="733"/>
                      </a:cubicBezTo>
                      <a:lnTo>
                        <a:pt x="586" y="733"/>
                      </a:lnTo>
                      <a:lnTo>
                        <a:pt x="586" y="733"/>
                      </a:lnTo>
                      <a:lnTo>
                        <a:pt x="586" y="733"/>
                      </a:lnTo>
                      <a:close/>
                      <a:moveTo>
                        <a:pt x="518" y="696"/>
                      </a:moveTo>
                      <a:cubicBezTo>
                        <a:pt x="523" y="696"/>
                        <a:pt x="543" y="713"/>
                        <a:pt x="559" y="726"/>
                      </a:cubicBezTo>
                      <a:lnTo>
                        <a:pt x="559" y="726"/>
                      </a:lnTo>
                      <a:cubicBezTo>
                        <a:pt x="559" y="730"/>
                        <a:pt x="559" y="732"/>
                        <a:pt x="559" y="733"/>
                      </a:cubicBezTo>
                      <a:lnTo>
                        <a:pt x="559" y="733"/>
                      </a:lnTo>
                      <a:cubicBezTo>
                        <a:pt x="542" y="722"/>
                        <a:pt x="524" y="710"/>
                        <a:pt x="516" y="702"/>
                      </a:cubicBezTo>
                      <a:cubicBezTo>
                        <a:pt x="515" y="698"/>
                        <a:pt x="516" y="696"/>
                        <a:pt x="518" y="696"/>
                      </a:cubicBezTo>
                      <a:close/>
                      <a:moveTo>
                        <a:pt x="411" y="747"/>
                      </a:moveTo>
                      <a:cubicBezTo>
                        <a:pt x="412" y="747"/>
                        <a:pt x="414" y="748"/>
                        <a:pt x="416" y="748"/>
                      </a:cubicBezTo>
                      <a:lnTo>
                        <a:pt x="437" y="765"/>
                      </a:lnTo>
                      <a:lnTo>
                        <a:pt x="437" y="765"/>
                      </a:lnTo>
                      <a:cubicBezTo>
                        <a:pt x="422" y="756"/>
                        <a:pt x="406" y="747"/>
                        <a:pt x="411" y="747"/>
                      </a:cubicBezTo>
                      <a:close/>
                      <a:moveTo>
                        <a:pt x="100" y="771"/>
                      </a:moveTo>
                      <a:cubicBezTo>
                        <a:pt x="106" y="771"/>
                        <a:pt x="111" y="775"/>
                        <a:pt x="111" y="775"/>
                      </a:cubicBezTo>
                      <a:cubicBezTo>
                        <a:pt x="112" y="775"/>
                        <a:pt x="111" y="774"/>
                        <a:pt x="108" y="771"/>
                      </a:cubicBezTo>
                      <a:close/>
                      <a:moveTo>
                        <a:pt x="541" y="786"/>
                      </a:moveTo>
                      <a:lnTo>
                        <a:pt x="547" y="794"/>
                      </a:lnTo>
                      <a:cubicBezTo>
                        <a:pt x="546" y="792"/>
                        <a:pt x="544" y="789"/>
                        <a:pt x="541" y="786"/>
                      </a:cubicBezTo>
                      <a:close/>
                      <a:moveTo>
                        <a:pt x="570" y="794"/>
                      </a:moveTo>
                      <a:cubicBezTo>
                        <a:pt x="570" y="795"/>
                        <a:pt x="571" y="795"/>
                        <a:pt x="571" y="795"/>
                      </a:cubicBezTo>
                      <a:cubicBezTo>
                        <a:pt x="571" y="795"/>
                        <a:pt x="571" y="795"/>
                        <a:pt x="570" y="794"/>
                      </a:cubicBezTo>
                      <a:cubicBezTo>
                        <a:pt x="570" y="794"/>
                        <a:pt x="570" y="794"/>
                        <a:pt x="570" y="794"/>
                      </a:cubicBezTo>
                      <a:close/>
                      <a:moveTo>
                        <a:pt x="436" y="829"/>
                      </a:moveTo>
                      <a:lnTo>
                        <a:pt x="436" y="829"/>
                      </a:lnTo>
                      <a:cubicBezTo>
                        <a:pt x="440" y="831"/>
                        <a:pt x="443" y="833"/>
                        <a:pt x="447" y="833"/>
                      </a:cubicBezTo>
                      <a:lnTo>
                        <a:pt x="436" y="829"/>
                      </a:lnTo>
                      <a:close/>
                      <a:moveTo>
                        <a:pt x="324" y="793"/>
                      </a:moveTo>
                      <a:cubicBezTo>
                        <a:pt x="325" y="793"/>
                        <a:pt x="328" y="794"/>
                        <a:pt x="332" y="794"/>
                      </a:cubicBezTo>
                      <a:lnTo>
                        <a:pt x="362" y="817"/>
                      </a:lnTo>
                      <a:cubicBezTo>
                        <a:pt x="372" y="817"/>
                        <a:pt x="372" y="815"/>
                        <a:pt x="371" y="813"/>
                      </a:cubicBezTo>
                      <a:lnTo>
                        <a:pt x="371" y="813"/>
                      </a:lnTo>
                      <a:cubicBezTo>
                        <a:pt x="372" y="814"/>
                        <a:pt x="374" y="815"/>
                        <a:pt x="378" y="817"/>
                      </a:cubicBezTo>
                      <a:cubicBezTo>
                        <a:pt x="421" y="834"/>
                        <a:pt x="408" y="835"/>
                        <a:pt x="411" y="842"/>
                      </a:cubicBezTo>
                      <a:lnTo>
                        <a:pt x="411" y="842"/>
                      </a:lnTo>
                      <a:cubicBezTo>
                        <a:pt x="389" y="830"/>
                        <a:pt x="423" y="845"/>
                        <a:pt x="362" y="817"/>
                      </a:cubicBezTo>
                      <a:lnTo>
                        <a:pt x="362" y="817"/>
                      </a:lnTo>
                      <a:lnTo>
                        <a:pt x="378" y="833"/>
                      </a:lnTo>
                      <a:cubicBezTo>
                        <a:pt x="364" y="826"/>
                        <a:pt x="305" y="793"/>
                        <a:pt x="324" y="793"/>
                      </a:cubicBezTo>
                      <a:close/>
                      <a:moveTo>
                        <a:pt x="117" y="893"/>
                      </a:moveTo>
                      <a:cubicBezTo>
                        <a:pt x="121" y="893"/>
                        <a:pt x="126" y="894"/>
                        <a:pt x="131" y="895"/>
                      </a:cubicBezTo>
                      <a:cubicBezTo>
                        <a:pt x="129" y="895"/>
                        <a:pt x="124" y="894"/>
                        <a:pt x="117" y="893"/>
                      </a:cubicBezTo>
                      <a:close/>
                      <a:moveTo>
                        <a:pt x="379" y="1024"/>
                      </a:moveTo>
                      <a:cubicBezTo>
                        <a:pt x="393" y="1026"/>
                        <a:pt x="409" y="1026"/>
                        <a:pt x="409" y="1026"/>
                      </a:cubicBezTo>
                      <a:cubicBezTo>
                        <a:pt x="396" y="1024"/>
                        <a:pt x="386" y="1024"/>
                        <a:pt x="379" y="1024"/>
                      </a:cubicBezTo>
                      <a:close/>
                      <a:moveTo>
                        <a:pt x="940" y="1"/>
                      </a:moveTo>
                      <a:cubicBezTo>
                        <a:pt x="940" y="24"/>
                        <a:pt x="948" y="32"/>
                        <a:pt x="940" y="32"/>
                      </a:cubicBezTo>
                      <a:lnTo>
                        <a:pt x="940" y="47"/>
                      </a:lnTo>
                      <a:cubicBezTo>
                        <a:pt x="940" y="55"/>
                        <a:pt x="948" y="62"/>
                        <a:pt x="948" y="70"/>
                      </a:cubicBezTo>
                      <a:cubicBezTo>
                        <a:pt x="956" y="109"/>
                        <a:pt x="940" y="109"/>
                        <a:pt x="948" y="132"/>
                      </a:cubicBezTo>
                      <a:cubicBezTo>
                        <a:pt x="940" y="124"/>
                        <a:pt x="948" y="109"/>
                        <a:pt x="940" y="93"/>
                      </a:cubicBezTo>
                      <a:lnTo>
                        <a:pt x="940" y="124"/>
                      </a:lnTo>
                      <a:cubicBezTo>
                        <a:pt x="925" y="86"/>
                        <a:pt x="909" y="62"/>
                        <a:pt x="917" y="39"/>
                      </a:cubicBezTo>
                      <a:lnTo>
                        <a:pt x="909" y="39"/>
                      </a:lnTo>
                      <a:cubicBezTo>
                        <a:pt x="900" y="30"/>
                        <a:pt x="893" y="23"/>
                        <a:pt x="890" y="23"/>
                      </a:cubicBezTo>
                      <a:cubicBezTo>
                        <a:pt x="887" y="23"/>
                        <a:pt x="886" y="26"/>
                        <a:pt x="886" y="32"/>
                      </a:cubicBezTo>
                      <a:cubicBezTo>
                        <a:pt x="886" y="31"/>
                        <a:pt x="885" y="31"/>
                        <a:pt x="885" y="31"/>
                      </a:cubicBezTo>
                      <a:cubicBezTo>
                        <a:pt x="882" y="31"/>
                        <a:pt x="883" y="46"/>
                        <a:pt x="884" y="53"/>
                      </a:cubicBezTo>
                      <a:lnTo>
                        <a:pt x="884" y="53"/>
                      </a:lnTo>
                      <a:lnTo>
                        <a:pt x="879" y="70"/>
                      </a:lnTo>
                      <a:lnTo>
                        <a:pt x="879" y="62"/>
                      </a:lnTo>
                      <a:cubicBezTo>
                        <a:pt x="868" y="62"/>
                        <a:pt x="868" y="93"/>
                        <a:pt x="860" y="93"/>
                      </a:cubicBezTo>
                      <a:cubicBezTo>
                        <a:pt x="856" y="93"/>
                        <a:pt x="850" y="86"/>
                        <a:pt x="840" y="62"/>
                      </a:cubicBezTo>
                      <a:cubicBezTo>
                        <a:pt x="840" y="74"/>
                        <a:pt x="840" y="81"/>
                        <a:pt x="834" y="81"/>
                      </a:cubicBezTo>
                      <a:cubicBezTo>
                        <a:pt x="832" y="81"/>
                        <a:pt x="829" y="80"/>
                        <a:pt x="825" y="78"/>
                      </a:cubicBezTo>
                      <a:lnTo>
                        <a:pt x="809" y="47"/>
                      </a:lnTo>
                      <a:cubicBezTo>
                        <a:pt x="809" y="50"/>
                        <a:pt x="808" y="51"/>
                        <a:pt x="807" y="51"/>
                      </a:cubicBezTo>
                      <a:cubicBezTo>
                        <a:pt x="804" y="51"/>
                        <a:pt x="797" y="42"/>
                        <a:pt x="794" y="42"/>
                      </a:cubicBezTo>
                      <a:cubicBezTo>
                        <a:pt x="792" y="42"/>
                        <a:pt x="791" y="45"/>
                        <a:pt x="794" y="55"/>
                      </a:cubicBezTo>
                      <a:cubicBezTo>
                        <a:pt x="780" y="24"/>
                        <a:pt x="772" y="15"/>
                        <a:pt x="767" y="15"/>
                      </a:cubicBezTo>
                      <a:cubicBezTo>
                        <a:pt x="759" y="15"/>
                        <a:pt x="758" y="40"/>
                        <a:pt x="750" y="40"/>
                      </a:cubicBezTo>
                      <a:cubicBezTo>
                        <a:pt x="749" y="40"/>
                        <a:pt x="748" y="40"/>
                        <a:pt x="748" y="39"/>
                      </a:cubicBezTo>
                      <a:lnTo>
                        <a:pt x="748" y="39"/>
                      </a:lnTo>
                      <a:lnTo>
                        <a:pt x="755" y="78"/>
                      </a:lnTo>
                      <a:cubicBezTo>
                        <a:pt x="748" y="78"/>
                        <a:pt x="748" y="93"/>
                        <a:pt x="748" y="109"/>
                      </a:cubicBezTo>
                      <a:lnTo>
                        <a:pt x="763" y="147"/>
                      </a:lnTo>
                      <a:cubicBezTo>
                        <a:pt x="763" y="155"/>
                        <a:pt x="761" y="158"/>
                        <a:pt x="758" y="158"/>
                      </a:cubicBezTo>
                      <a:cubicBezTo>
                        <a:pt x="750" y="158"/>
                        <a:pt x="734" y="139"/>
                        <a:pt x="727" y="139"/>
                      </a:cubicBezTo>
                      <a:cubicBezTo>
                        <a:pt x="726" y="139"/>
                        <a:pt x="725" y="139"/>
                        <a:pt x="724" y="139"/>
                      </a:cubicBezTo>
                      <a:cubicBezTo>
                        <a:pt x="724" y="132"/>
                        <a:pt x="723" y="128"/>
                        <a:pt x="722" y="128"/>
                      </a:cubicBezTo>
                      <a:cubicBezTo>
                        <a:pt x="721" y="128"/>
                        <a:pt x="721" y="132"/>
                        <a:pt x="724" y="139"/>
                      </a:cubicBezTo>
                      <a:cubicBezTo>
                        <a:pt x="714" y="123"/>
                        <a:pt x="709" y="117"/>
                        <a:pt x="706" y="117"/>
                      </a:cubicBezTo>
                      <a:cubicBezTo>
                        <a:pt x="697" y="117"/>
                        <a:pt x="709" y="167"/>
                        <a:pt x="699" y="167"/>
                      </a:cubicBezTo>
                      <a:cubicBezTo>
                        <a:pt x="696" y="167"/>
                        <a:pt x="692" y="164"/>
                        <a:pt x="686" y="155"/>
                      </a:cubicBezTo>
                      <a:cubicBezTo>
                        <a:pt x="686" y="159"/>
                        <a:pt x="686" y="161"/>
                        <a:pt x="685" y="161"/>
                      </a:cubicBezTo>
                      <a:cubicBezTo>
                        <a:pt x="684" y="161"/>
                        <a:pt x="682" y="159"/>
                        <a:pt x="678" y="155"/>
                      </a:cubicBezTo>
                      <a:lnTo>
                        <a:pt x="678" y="170"/>
                      </a:lnTo>
                      <a:lnTo>
                        <a:pt x="655" y="132"/>
                      </a:lnTo>
                      <a:cubicBezTo>
                        <a:pt x="654" y="129"/>
                        <a:pt x="653" y="128"/>
                        <a:pt x="653" y="128"/>
                      </a:cubicBezTo>
                      <a:lnTo>
                        <a:pt x="653" y="128"/>
                      </a:lnTo>
                      <a:cubicBezTo>
                        <a:pt x="652" y="128"/>
                        <a:pt x="665" y="159"/>
                        <a:pt x="678" y="178"/>
                      </a:cubicBezTo>
                      <a:cubicBezTo>
                        <a:pt x="678" y="182"/>
                        <a:pt x="678" y="186"/>
                        <a:pt x="679" y="190"/>
                      </a:cubicBezTo>
                      <a:lnTo>
                        <a:pt x="679" y="190"/>
                      </a:lnTo>
                      <a:cubicBezTo>
                        <a:pt x="675" y="184"/>
                        <a:pt x="673" y="182"/>
                        <a:pt x="672" y="182"/>
                      </a:cubicBezTo>
                      <a:cubicBezTo>
                        <a:pt x="669" y="182"/>
                        <a:pt x="670" y="191"/>
                        <a:pt x="668" y="191"/>
                      </a:cubicBezTo>
                      <a:cubicBezTo>
                        <a:pt x="665" y="191"/>
                        <a:pt x="660" y="185"/>
                        <a:pt x="647" y="163"/>
                      </a:cubicBezTo>
                      <a:lnTo>
                        <a:pt x="647" y="163"/>
                      </a:lnTo>
                      <a:cubicBezTo>
                        <a:pt x="662" y="198"/>
                        <a:pt x="650" y="201"/>
                        <a:pt x="671" y="248"/>
                      </a:cubicBezTo>
                      <a:lnTo>
                        <a:pt x="671" y="248"/>
                      </a:lnTo>
                      <a:cubicBezTo>
                        <a:pt x="671" y="248"/>
                        <a:pt x="671" y="247"/>
                        <a:pt x="671" y="247"/>
                      </a:cubicBezTo>
                      <a:cubicBezTo>
                        <a:pt x="671" y="247"/>
                        <a:pt x="667" y="245"/>
                        <a:pt x="664" y="245"/>
                      </a:cubicBezTo>
                      <a:cubicBezTo>
                        <a:pt x="661" y="245"/>
                        <a:pt x="659" y="247"/>
                        <a:pt x="663" y="255"/>
                      </a:cubicBezTo>
                      <a:lnTo>
                        <a:pt x="632" y="209"/>
                      </a:lnTo>
                      <a:lnTo>
                        <a:pt x="632" y="209"/>
                      </a:lnTo>
                      <a:lnTo>
                        <a:pt x="663" y="278"/>
                      </a:lnTo>
                      <a:cubicBezTo>
                        <a:pt x="640" y="255"/>
                        <a:pt x="624" y="224"/>
                        <a:pt x="617" y="201"/>
                      </a:cubicBezTo>
                      <a:lnTo>
                        <a:pt x="617" y="201"/>
                      </a:lnTo>
                      <a:cubicBezTo>
                        <a:pt x="632" y="263"/>
                        <a:pt x="617" y="224"/>
                        <a:pt x="640" y="286"/>
                      </a:cubicBezTo>
                      <a:lnTo>
                        <a:pt x="624" y="255"/>
                      </a:lnTo>
                      <a:lnTo>
                        <a:pt x="624" y="255"/>
                      </a:lnTo>
                      <a:cubicBezTo>
                        <a:pt x="624" y="255"/>
                        <a:pt x="629" y="285"/>
                        <a:pt x="627" y="285"/>
                      </a:cubicBezTo>
                      <a:cubicBezTo>
                        <a:pt x="627" y="285"/>
                        <a:pt x="626" y="283"/>
                        <a:pt x="624" y="278"/>
                      </a:cubicBezTo>
                      <a:cubicBezTo>
                        <a:pt x="611" y="260"/>
                        <a:pt x="602" y="255"/>
                        <a:pt x="592" y="255"/>
                      </a:cubicBezTo>
                      <a:cubicBezTo>
                        <a:pt x="582" y="255"/>
                        <a:pt x="573" y="261"/>
                        <a:pt x="559" y="261"/>
                      </a:cubicBezTo>
                      <a:cubicBezTo>
                        <a:pt x="550" y="261"/>
                        <a:pt x="539" y="258"/>
                        <a:pt x="524" y="247"/>
                      </a:cubicBezTo>
                      <a:lnTo>
                        <a:pt x="524" y="247"/>
                      </a:lnTo>
                      <a:cubicBezTo>
                        <a:pt x="539" y="271"/>
                        <a:pt x="543" y="278"/>
                        <a:pt x="543" y="278"/>
                      </a:cubicBezTo>
                      <a:cubicBezTo>
                        <a:pt x="541" y="278"/>
                        <a:pt x="524" y="256"/>
                        <a:pt x="522" y="256"/>
                      </a:cubicBezTo>
                      <a:cubicBezTo>
                        <a:pt x="520" y="256"/>
                        <a:pt x="523" y="262"/>
                        <a:pt x="532" y="278"/>
                      </a:cubicBezTo>
                      <a:cubicBezTo>
                        <a:pt x="516" y="263"/>
                        <a:pt x="509" y="247"/>
                        <a:pt x="501" y="232"/>
                      </a:cubicBezTo>
                      <a:cubicBezTo>
                        <a:pt x="501" y="237"/>
                        <a:pt x="499" y="239"/>
                        <a:pt x="496" y="239"/>
                      </a:cubicBezTo>
                      <a:cubicBezTo>
                        <a:pt x="492" y="239"/>
                        <a:pt x="487" y="237"/>
                        <a:pt x="484" y="237"/>
                      </a:cubicBezTo>
                      <a:cubicBezTo>
                        <a:pt x="480" y="237"/>
                        <a:pt x="479" y="242"/>
                        <a:pt x="493" y="270"/>
                      </a:cubicBezTo>
                      <a:cubicBezTo>
                        <a:pt x="478" y="247"/>
                        <a:pt x="478" y="240"/>
                        <a:pt x="470" y="224"/>
                      </a:cubicBezTo>
                      <a:lnTo>
                        <a:pt x="470" y="224"/>
                      </a:lnTo>
                      <a:cubicBezTo>
                        <a:pt x="470" y="230"/>
                        <a:pt x="475" y="242"/>
                        <a:pt x="473" y="242"/>
                      </a:cubicBezTo>
                      <a:cubicBezTo>
                        <a:pt x="473" y="242"/>
                        <a:pt x="472" y="241"/>
                        <a:pt x="470" y="240"/>
                      </a:cubicBezTo>
                      <a:cubicBezTo>
                        <a:pt x="463" y="224"/>
                        <a:pt x="455" y="217"/>
                        <a:pt x="455" y="209"/>
                      </a:cubicBezTo>
                      <a:lnTo>
                        <a:pt x="455" y="209"/>
                      </a:lnTo>
                      <a:cubicBezTo>
                        <a:pt x="447" y="217"/>
                        <a:pt x="486" y="278"/>
                        <a:pt x="524" y="340"/>
                      </a:cubicBezTo>
                      <a:cubicBezTo>
                        <a:pt x="515" y="331"/>
                        <a:pt x="510" y="327"/>
                        <a:pt x="508" y="327"/>
                      </a:cubicBezTo>
                      <a:cubicBezTo>
                        <a:pt x="504" y="327"/>
                        <a:pt x="510" y="339"/>
                        <a:pt x="524" y="363"/>
                      </a:cubicBezTo>
                      <a:cubicBezTo>
                        <a:pt x="509" y="347"/>
                        <a:pt x="493" y="324"/>
                        <a:pt x="493" y="317"/>
                      </a:cubicBezTo>
                      <a:cubicBezTo>
                        <a:pt x="493" y="311"/>
                        <a:pt x="488" y="307"/>
                        <a:pt x="483" y="307"/>
                      </a:cubicBezTo>
                      <a:cubicBezTo>
                        <a:pt x="474" y="307"/>
                        <a:pt x="466" y="318"/>
                        <a:pt x="486" y="347"/>
                      </a:cubicBezTo>
                      <a:cubicBezTo>
                        <a:pt x="483" y="345"/>
                        <a:pt x="482" y="344"/>
                        <a:pt x="481" y="344"/>
                      </a:cubicBezTo>
                      <a:cubicBezTo>
                        <a:pt x="479" y="344"/>
                        <a:pt x="480" y="350"/>
                        <a:pt x="486" y="355"/>
                      </a:cubicBezTo>
                      <a:cubicBezTo>
                        <a:pt x="489" y="359"/>
                        <a:pt x="486" y="359"/>
                        <a:pt x="481" y="359"/>
                      </a:cubicBezTo>
                      <a:cubicBezTo>
                        <a:pt x="476" y="359"/>
                        <a:pt x="470" y="359"/>
                        <a:pt x="470" y="363"/>
                      </a:cubicBezTo>
                      <a:lnTo>
                        <a:pt x="478" y="371"/>
                      </a:lnTo>
                      <a:cubicBezTo>
                        <a:pt x="495" y="394"/>
                        <a:pt x="497" y="400"/>
                        <a:pt x="494" y="400"/>
                      </a:cubicBezTo>
                      <a:cubicBezTo>
                        <a:pt x="491" y="400"/>
                        <a:pt x="482" y="393"/>
                        <a:pt x="479" y="393"/>
                      </a:cubicBezTo>
                      <a:cubicBezTo>
                        <a:pt x="478" y="393"/>
                        <a:pt x="478" y="393"/>
                        <a:pt x="478" y="394"/>
                      </a:cubicBezTo>
                      <a:lnTo>
                        <a:pt x="470" y="394"/>
                      </a:lnTo>
                      <a:cubicBezTo>
                        <a:pt x="459" y="386"/>
                        <a:pt x="454" y="384"/>
                        <a:pt x="452" y="384"/>
                      </a:cubicBezTo>
                      <a:cubicBezTo>
                        <a:pt x="446" y="384"/>
                        <a:pt x="456" y="396"/>
                        <a:pt x="450" y="396"/>
                      </a:cubicBezTo>
                      <a:cubicBezTo>
                        <a:pt x="448" y="396"/>
                        <a:pt x="443" y="393"/>
                        <a:pt x="432" y="386"/>
                      </a:cubicBezTo>
                      <a:lnTo>
                        <a:pt x="432" y="386"/>
                      </a:lnTo>
                      <a:lnTo>
                        <a:pt x="463" y="417"/>
                      </a:lnTo>
                      <a:cubicBezTo>
                        <a:pt x="477" y="435"/>
                        <a:pt x="480" y="442"/>
                        <a:pt x="478" y="442"/>
                      </a:cubicBezTo>
                      <a:cubicBezTo>
                        <a:pt x="472" y="442"/>
                        <a:pt x="438" y="411"/>
                        <a:pt x="431" y="411"/>
                      </a:cubicBezTo>
                      <a:cubicBezTo>
                        <a:pt x="430" y="411"/>
                        <a:pt x="430" y="413"/>
                        <a:pt x="432" y="417"/>
                      </a:cubicBezTo>
                      <a:lnTo>
                        <a:pt x="447" y="432"/>
                      </a:lnTo>
                      <a:cubicBezTo>
                        <a:pt x="449" y="434"/>
                        <a:pt x="449" y="435"/>
                        <a:pt x="448" y="435"/>
                      </a:cubicBezTo>
                      <a:cubicBezTo>
                        <a:pt x="443" y="435"/>
                        <a:pt x="354" y="347"/>
                        <a:pt x="347" y="347"/>
                      </a:cubicBezTo>
                      <a:cubicBezTo>
                        <a:pt x="332" y="340"/>
                        <a:pt x="339" y="332"/>
                        <a:pt x="339" y="324"/>
                      </a:cubicBezTo>
                      <a:cubicBezTo>
                        <a:pt x="333" y="321"/>
                        <a:pt x="329" y="320"/>
                        <a:pt x="327" y="320"/>
                      </a:cubicBezTo>
                      <a:cubicBezTo>
                        <a:pt x="313" y="320"/>
                        <a:pt x="370" y="373"/>
                        <a:pt x="370" y="386"/>
                      </a:cubicBezTo>
                      <a:cubicBezTo>
                        <a:pt x="347" y="363"/>
                        <a:pt x="324" y="332"/>
                        <a:pt x="316" y="332"/>
                      </a:cubicBezTo>
                      <a:cubicBezTo>
                        <a:pt x="314" y="331"/>
                        <a:pt x="313" y="330"/>
                        <a:pt x="312" y="330"/>
                      </a:cubicBezTo>
                      <a:cubicBezTo>
                        <a:pt x="304" y="330"/>
                        <a:pt x="341" y="387"/>
                        <a:pt x="330" y="387"/>
                      </a:cubicBezTo>
                      <a:cubicBezTo>
                        <a:pt x="328" y="387"/>
                        <a:pt x="324" y="385"/>
                        <a:pt x="316" y="378"/>
                      </a:cubicBezTo>
                      <a:lnTo>
                        <a:pt x="316" y="378"/>
                      </a:lnTo>
                      <a:cubicBezTo>
                        <a:pt x="332" y="394"/>
                        <a:pt x="347" y="409"/>
                        <a:pt x="355" y="425"/>
                      </a:cubicBezTo>
                      <a:cubicBezTo>
                        <a:pt x="355" y="426"/>
                        <a:pt x="354" y="427"/>
                        <a:pt x="352" y="427"/>
                      </a:cubicBezTo>
                      <a:cubicBezTo>
                        <a:pt x="343" y="427"/>
                        <a:pt x="317" y="410"/>
                        <a:pt x="311" y="410"/>
                      </a:cubicBezTo>
                      <a:cubicBezTo>
                        <a:pt x="307" y="410"/>
                        <a:pt x="309" y="415"/>
                        <a:pt x="324" y="432"/>
                      </a:cubicBezTo>
                      <a:lnTo>
                        <a:pt x="316" y="425"/>
                      </a:lnTo>
                      <a:lnTo>
                        <a:pt x="316" y="425"/>
                      </a:lnTo>
                      <a:cubicBezTo>
                        <a:pt x="316" y="448"/>
                        <a:pt x="332" y="471"/>
                        <a:pt x="347" y="486"/>
                      </a:cubicBezTo>
                      <a:cubicBezTo>
                        <a:pt x="322" y="465"/>
                        <a:pt x="310" y="458"/>
                        <a:pt x="306" y="458"/>
                      </a:cubicBezTo>
                      <a:cubicBezTo>
                        <a:pt x="295" y="458"/>
                        <a:pt x="323" y="499"/>
                        <a:pt x="315" y="499"/>
                      </a:cubicBezTo>
                      <a:cubicBezTo>
                        <a:pt x="311" y="499"/>
                        <a:pt x="301" y="492"/>
                        <a:pt x="278" y="471"/>
                      </a:cubicBezTo>
                      <a:lnTo>
                        <a:pt x="270" y="494"/>
                      </a:lnTo>
                      <a:lnTo>
                        <a:pt x="262" y="478"/>
                      </a:lnTo>
                      <a:cubicBezTo>
                        <a:pt x="247" y="478"/>
                        <a:pt x="270" y="509"/>
                        <a:pt x="293" y="532"/>
                      </a:cubicBezTo>
                      <a:cubicBezTo>
                        <a:pt x="285" y="525"/>
                        <a:pt x="278" y="525"/>
                        <a:pt x="270" y="517"/>
                      </a:cubicBezTo>
                      <a:cubicBezTo>
                        <a:pt x="239" y="517"/>
                        <a:pt x="239" y="517"/>
                        <a:pt x="285" y="563"/>
                      </a:cubicBezTo>
                      <a:lnTo>
                        <a:pt x="247" y="540"/>
                      </a:lnTo>
                      <a:lnTo>
                        <a:pt x="247" y="540"/>
                      </a:lnTo>
                      <a:cubicBezTo>
                        <a:pt x="252" y="544"/>
                        <a:pt x="251" y="545"/>
                        <a:pt x="247" y="545"/>
                      </a:cubicBezTo>
                      <a:cubicBezTo>
                        <a:pt x="241" y="545"/>
                        <a:pt x="229" y="543"/>
                        <a:pt x="219" y="543"/>
                      </a:cubicBezTo>
                      <a:cubicBezTo>
                        <a:pt x="205" y="543"/>
                        <a:pt x="195" y="546"/>
                        <a:pt x="208" y="563"/>
                      </a:cubicBezTo>
                      <a:cubicBezTo>
                        <a:pt x="208" y="563"/>
                        <a:pt x="201" y="556"/>
                        <a:pt x="193" y="556"/>
                      </a:cubicBezTo>
                      <a:cubicBezTo>
                        <a:pt x="205" y="568"/>
                        <a:pt x="197" y="570"/>
                        <a:pt x="185" y="570"/>
                      </a:cubicBezTo>
                      <a:cubicBezTo>
                        <a:pt x="178" y="570"/>
                        <a:pt x="169" y="569"/>
                        <a:pt x="161" y="569"/>
                      </a:cubicBezTo>
                      <a:cubicBezTo>
                        <a:pt x="141" y="569"/>
                        <a:pt x="131" y="575"/>
                        <a:pt x="193" y="617"/>
                      </a:cubicBezTo>
                      <a:lnTo>
                        <a:pt x="224" y="648"/>
                      </a:lnTo>
                      <a:cubicBezTo>
                        <a:pt x="225" y="647"/>
                        <a:pt x="226" y="647"/>
                        <a:pt x="228" y="647"/>
                      </a:cubicBezTo>
                      <a:cubicBezTo>
                        <a:pt x="245" y="647"/>
                        <a:pt x="280" y="687"/>
                        <a:pt x="308" y="694"/>
                      </a:cubicBezTo>
                      <a:cubicBezTo>
                        <a:pt x="308" y="695"/>
                        <a:pt x="307" y="696"/>
                        <a:pt x="306" y="696"/>
                      </a:cubicBezTo>
                      <a:cubicBezTo>
                        <a:pt x="294" y="696"/>
                        <a:pt x="254" y="678"/>
                        <a:pt x="254" y="671"/>
                      </a:cubicBezTo>
                      <a:lnTo>
                        <a:pt x="262" y="671"/>
                      </a:lnTo>
                      <a:cubicBezTo>
                        <a:pt x="237" y="654"/>
                        <a:pt x="225" y="650"/>
                        <a:pt x="217" y="650"/>
                      </a:cubicBezTo>
                      <a:cubicBezTo>
                        <a:pt x="210" y="650"/>
                        <a:pt x="207" y="655"/>
                        <a:pt x="199" y="655"/>
                      </a:cubicBezTo>
                      <a:cubicBezTo>
                        <a:pt x="194" y="655"/>
                        <a:pt x="188" y="653"/>
                        <a:pt x="177" y="648"/>
                      </a:cubicBezTo>
                      <a:cubicBezTo>
                        <a:pt x="170" y="671"/>
                        <a:pt x="116" y="679"/>
                        <a:pt x="100" y="710"/>
                      </a:cubicBezTo>
                      <a:lnTo>
                        <a:pt x="154" y="733"/>
                      </a:lnTo>
                      <a:lnTo>
                        <a:pt x="154" y="740"/>
                      </a:lnTo>
                      <a:cubicBezTo>
                        <a:pt x="139" y="740"/>
                        <a:pt x="100" y="725"/>
                        <a:pt x="108" y="717"/>
                      </a:cubicBezTo>
                      <a:cubicBezTo>
                        <a:pt x="105" y="716"/>
                        <a:pt x="102" y="716"/>
                        <a:pt x="101" y="716"/>
                      </a:cubicBezTo>
                      <a:cubicBezTo>
                        <a:pt x="89" y="716"/>
                        <a:pt x="133" y="741"/>
                        <a:pt x="147" y="748"/>
                      </a:cubicBezTo>
                      <a:cubicBezTo>
                        <a:pt x="119" y="748"/>
                        <a:pt x="84" y="716"/>
                        <a:pt x="78" y="716"/>
                      </a:cubicBezTo>
                      <a:cubicBezTo>
                        <a:pt x="78" y="716"/>
                        <a:pt x="77" y="717"/>
                        <a:pt x="77" y="717"/>
                      </a:cubicBezTo>
                      <a:lnTo>
                        <a:pt x="77" y="725"/>
                      </a:lnTo>
                      <a:lnTo>
                        <a:pt x="85" y="725"/>
                      </a:lnTo>
                      <a:cubicBezTo>
                        <a:pt x="108" y="740"/>
                        <a:pt x="131" y="748"/>
                        <a:pt x="124" y="756"/>
                      </a:cubicBezTo>
                      <a:cubicBezTo>
                        <a:pt x="108" y="748"/>
                        <a:pt x="100" y="748"/>
                        <a:pt x="85" y="740"/>
                      </a:cubicBezTo>
                      <a:lnTo>
                        <a:pt x="77" y="756"/>
                      </a:lnTo>
                      <a:lnTo>
                        <a:pt x="124" y="764"/>
                      </a:lnTo>
                      <a:cubicBezTo>
                        <a:pt x="147" y="779"/>
                        <a:pt x="116" y="779"/>
                        <a:pt x="170" y="794"/>
                      </a:cubicBezTo>
                      <a:cubicBezTo>
                        <a:pt x="155" y="790"/>
                        <a:pt x="144" y="789"/>
                        <a:pt x="136" y="789"/>
                      </a:cubicBezTo>
                      <a:cubicBezTo>
                        <a:pt x="99" y="789"/>
                        <a:pt x="126" y="825"/>
                        <a:pt x="100" y="825"/>
                      </a:cubicBezTo>
                      <a:cubicBezTo>
                        <a:pt x="131" y="841"/>
                        <a:pt x="131" y="848"/>
                        <a:pt x="124" y="856"/>
                      </a:cubicBezTo>
                      <a:cubicBezTo>
                        <a:pt x="131" y="856"/>
                        <a:pt x="185" y="871"/>
                        <a:pt x="177" y="871"/>
                      </a:cubicBezTo>
                      <a:cubicBezTo>
                        <a:pt x="140" y="861"/>
                        <a:pt x="123" y="857"/>
                        <a:pt x="113" y="857"/>
                      </a:cubicBezTo>
                      <a:cubicBezTo>
                        <a:pt x="98" y="857"/>
                        <a:pt x="100" y="865"/>
                        <a:pt x="71" y="865"/>
                      </a:cubicBezTo>
                      <a:cubicBezTo>
                        <a:pt x="64" y="865"/>
                        <a:pt x="56" y="865"/>
                        <a:pt x="46" y="864"/>
                      </a:cubicBezTo>
                      <a:lnTo>
                        <a:pt x="46" y="864"/>
                      </a:lnTo>
                      <a:cubicBezTo>
                        <a:pt x="96" y="871"/>
                        <a:pt x="61" y="884"/>
                        <a:pt x="114" y="892"/>
                      </a:cubicBezTo>
                      <a:lnTo>
                        <a:pt x="114" y="892"/>
                      </a:lnTo>
                      <a:cubicBezTo>
                        <a:pt x="99" y="890"/>
                        <a:pt x="77" y="887"/>
                        <a:pt x="62" y="887"/>
                      </a:cubicBezTo>
                      <a:cubicBezTo>
                        <a:pt x="100" y="910"/>
                        <a:pt x="23" y="918"/>
                        <a:pt x="39" y="941"/>
                      </a:cubicBezTo>
                      <a:cubicBezTo>
                        <a:pt x="54" y="941"/>
                        <a:pt x="77" y="948"/>
                        <a:pt x="93" y="956"/>
                      </a:cubicBezTo>
                      <a:lnTo>
                        <a:pt x="16" y="956"/>
                      </a:lnTo>
                      <a:cubicBezTo>
                        <a:pt x="23" y="956"/>
                        <a:pt x="108" y="972"/>
                        <a:pt x="54" y="972"/>
                      </a:cubicBezTo>
                      <a:lnTo>
                        <a:pt x="93" y="972"/>
                      </a:lnTo>
                      <a:cubicBezTo>
                        <a:pt x="46" y="987"/>
                        <a:pt x="62" y="1010"/>
                        <a:pt x="70" y="1033"/>
                      </a:cubicBezTo>
                      <a:cubicBezTo>
                        <a:pt x="70" y="1049"/>
                        <a:pt x="70" y="1072"/>
                        <a:pt x="0" y="1095"/>
                      </a:cubicBezTo>
                      <a:cubicBezTo>
                        <a:pt x="11" y="1092"/>
                        <a:pt x="17" y="1091"/>
                        <a:pt x="22" y="1091"/>
                      </a:cubicBezTo>
                      <a:cubicBezTo>
                        <a:pt x="32" y="1091"/>
                        <a:pt x="34" y="1095"/>
                        <a:pt x="39" y="1095"/>
                      </a:cubicBezTo>
                      <a:lnTo>
                        <a:pt x="93" y="1095"/>
                      </a:lnTo>
                      <a:cubicBezTo>
                        <a:pt x="77" y="1103"/>
                        <a:pt x="54" y="1103"/>
                        <a:pt x="39" y="1110"/>
                      </a:cubicBezTo>
                      <a:cubicBezTo>
                        <a:pt x="91" y="1110"/>
                        <a:pt x="43" y="1132"/>
                        <a:pt x="93" y="1133"/>
                      </a:cubicBezTo>
                      <a:lnTo>
                        <a:pt x="93" y="1133"/>
                      </a:lnTo>
                      <a:cubicBezTo>
                        <a:pt x="161" y="1132"/>
                        <a:pt x="235" y="1110"/>
                        <a:pt x="316" y="1110"/>
                      </a:cubicBezTo>
                      <a:cubicBezTo>
                        <a:pt x="239" y="1110"/>
                        <a:pt x="424" y="1095"/>
                        <a:pt x="316" y="1087"/>
                      </a:cubicBezTo>
                      <a:lnTo>
                        <a:pt x="362" y="1087"/>
                      </a:lnTo>
                      <a:cubicBezTo>
                        <a:pt x="324" y="1087"/>
                        <a:pt x="316" y="1079"/>
                        <a:pt x="332" y="1072"/>
                      </a:cubicBezTo>
                      <a:lnTo>
                        <a:pt x="347" y="1072"/>
                      </a:lnTo>
                      <a:cubicBezTo>
                        <a:pt x="339" y="1064"/>
                        <a:pt x="378" y="1056"/>
                        <a:pt x="401" y="1041"/>
                      </a:cubicBezTo>
                      <a:lnTo>
                        <a:pt x="385" y="1041"/>
                      </a:lnTo>
                      <a:cubicBezTo>
                        <a:pt x="372" y="1039"/>
                        <a:pt x="365" y="1039"/>
                        <a:pt x="361" y="1039"/>
                      </a:cubicBezTo>
                      <a:cubicBezTo>
                        <a:pt x="348" y="1039"/>
                        <a:pt x="360" y="1043"/>
                        <a:pt x="345" y="1043"/>
                      </a:cubicBezTo>
                      <a:cubicBezTo>
                        <a:pt x="340" y="1043"/>
                        <a:pt x="331" y="1043"/>
                        <a:pt x="316" y="1041"/>
                      </a:cubicBezTo>
                      <a:cubicBezTo>
                        <a:pt x="389" y="1041"/>
                        <a:pt x="337" y="1024"/>
                        <a:pt x="379" y="1024"/>
                      </a:cubicBezTo>
                      <a:cubicBezTo>
                        <a:pt x="379" y="1024"/>
                        <a:pt x="379" y="1024"/>
                        <a:pt x="379" y="1024"/>
                      </a:cubicBezTo>
                      <a:lnTo>
                        <a:pt x="379" y="1024"/>
                      </a:lnTo>
                      <a:cubicBezTo>
                        <a:pt x="370" y="1023"/>
                        <a:pt x="362" y="1021"/>
                        <a:pt x="362" y="1018"/>
                      </a:cubicBezTo>
                      <a:lnTo>
                        <a:pt x="393" y="1018"/>
                      </a:lnTo>
                      <a:lnTo>
                        <a:pt x="355" y="1010"/>
                      </a:lnTo>
                      <a:cubicBezTo>
                        <a:pt x="366" y="1006"/>
                        <a:pt x="378" y="1004"/>
                        <a:pt x="388" y="1004"/>
                      </a:cubicBezTo>
                      <a:cubicBezTo>
                        <a:pt x="399" y="1004"/>
                        <a:pt x="409" y="1006"/>
                        <a:pt x="416" y="1010"/>
                      </a:cubicBezTo>
                      <a:lnTo>
                        <a:pt x="424" y="1010"/>
                      </a:lnTo>
                      <a:cubicBezTo>
                        <a:pt x="455" y="1010"/>
                        <a:pt x="416" y="995"/>
                        <a:pt x="424" y="995"/>
                      </a:cubicBezTo>
                      <a:lnTo>
                        <a:pt x="409" y="995"/>
                      </a:lnTo>
                      <a:cubicBezTo>
                        <a:pt x="385" y="979"/>
                        <a:pt x="424" y="964"/>
                        <a:pt x="378" y="941"/>
                      </a:cubicBezTo>
                      <a:lnTo>
                        <a:pt x="355" y="941"/>
                      </a:lnTo>
                      <a:cubicBezTo>
                        <a:pt x="339" y="933"/>
                        <a:pt x="345" y="933"/>
                        <a:pt x="353" y="933"/>
                      </a:cubicBezTo>
                      <a:cubicBezTo>
                        <a:pt x="360" y="933"/>
                        <a:pt x="370" y="933"/>
                        <a:pt x="362" y="925"/>
                      </a:cubicBezTo>
                      <a:cubicBezTo>
                        <a:pt x="347" y="918"/>
                        <a:pt x="339" y="910"/>
                        <a:pt x="339" y="910"/>
                      </a:cubicBezTo>
                      <a:lnTo>
                        <a:pt x="339" y="910"/>
                      </a:lnTo>
                      <a:cubicBezTo>
                        <a:pt x="362" y="918"/>
                        <a:pt x="385" y="910"/>
                        <a:pt x="409" y="925"/>
                      </a:cubicBezTo>
                      <a:cubicBezTo>
                        <a:pt x="378" y="902"/>
                        <a:pt x="347" y="895"/>
                        <a:pt x="316" y="879"/>
                      </a:cubicBezTo>
                      <a:lnTo>
                        <a:pt x="316" y="879"/>
                      </a:lnTo>
                      <a:lnTo>
                        <a:pt x="347" y="887"/>
                      </a:lnTo>
                      <a:cubicBezTo>
                        <a:pt x="316" y="879"/>
                        <a:pt x="301" y="871"/>
                        <a:pt x="293" y="864"/>
                      </a:cubicBezTo>
                      <a:lnTo>
                        <a:pt x="293" y="864"/>
                      </a:lnTo>
                      <a:cubicBezTo>
                        <a:pt x="324" y="879"/>
                        <a:pt x="347" y="879"/>
                        <a:pt x="378" y="895"/>
                      </a:cubicBezTo>
                      <a:cubicBezTo>
                        <a:pt x="382" y="895"/>
                        <a:pt x="386" y="895"/>
                        <a:pt x="389" y="895"/>
                      </a:cubicBezTo>
                      <a:cubicBezTo>
                        <a:pt x="420" y="895"/>
                        <a:pt x="366" y="870"/>
                        <a:pt x="379" y="870"/>
                      </a:cubicBezTo>
                      <a:cubicBezTo>
                        <a:pt x="383" y="870"/>
                        <a:pt x="394" y="872"/>
                        <a:pt x="416" y="879"/>
                      </a:cubicBezTo>
                      <a:cubicBezTo>
                        <a:pt x="382" y="863"/>
                        <a:pt x="367" y="859"/>
                        <a:pt x="359" y="859"/>
                      </a:cubicBezTo>
                      <a:cubicBezTo>
                        <a:pt x="351" y="859"/>
                        <a:pt x="354" y="865"/>
                        <a:pt x="351" y="865"/>
                      </a:cubicBezTo>
                      <a:cubicBezTo>
                        <a:pt x="350" y="865"/>
                        <a:pt x="349" y="865"/>
                        <a:pt x="347" y="864"/>
                      </a:cubicBezTo>
                      <a:cubicBezTo>
                        <a:pt x="332" y="856"/>
                        <a:pt x="285" y="841"/>
                        <a:pt x="293" y="833"/>
                      </a:cubicBezTo>
                      <a:cubicBezTo>
                        <a:pt x="306" y="833"/>
                        <a:pt x="378" y="860"/>
                        <a:pt x="401" y="860"/>
                      </a:cubicBezTo>
                      <a:cubicBezTo>
                        <a:pt x="406" y="860"/>
                        <a:pt x="409" y="859"/>
                        <a:pt x="409" y="856"/>
                      </a:cubicBezTo>
                      <a:cubicBezTo>
                        <a:pt x="409" y="853"/>
                        <a:pt x="409" y="853"/>
                        <a:pt x="411" y="853"/>
                      </a:cubicBezTo>
                      <a:cubicBezTo>
                        <a:pt x="413" y="853"/>
                        <a:pt x="416" y="856"/>
                        <a:pt x="416" y="856"/>
                      </a:cubicBezTo>
                      <a:cubicBezTo>
                        <a:pt x="435" y="856"/>
                        <a:pt x="404" y="846"/>
                        <a:pt x="411" y="846"/>
                      </a:cubicBezTo>
                      <a:cubicBezTo>
                        <a:pt x="412" y="846"/>
                        <a:pt x="413" y="846"/>
                        <a:pt x="416" y="847"/>
                      </a:cubicBezTo>
                      <a:lnTo>
                        <a:pt x="416" y="847"/>
                      </a:lnTo>
                      <a:cubicBezTo>
                        <a:pt x="419" y="849"/>
                        <a:pt x="424" y="852"/>
                        <a:pt x="432" y="856"/>
                      </a:cubicBezTo>
                      <a:cubicBezTo>
                        <a:pt x="435" y="857"/>
                        <a:pt x="437" y="857"/>
                        <a:pt x="438" y="857"/>
                      </a:cubicBezTo>
                      <a:cubicBezTo>
                        <a:pt x="446" y="857"/>
                        <a:pt x="422" y="844"/>
                        <a:pt x="425" y="844"/>
                      </a:cubicBezTo>
                      <a:cubicBezTo>
                        <a:pt x="427" y="844"/>
                        <a:pt x="434" y="847"/>
                        <a:pt x="455" y="856"/>
                      </a:cubicBezTo>
                      <a:cubicBezTo>
                        <a:pt x="412" y="837"/>
                        <a:pt x="416" y="837"/>
                        <a:pt x="423" y="837"/>
                      </a:cubicBezTo>
                      <a:cubicBezTo>
                        <a:pt x="430" y="837"/>
                        <a:pt x="439" y="837"/>
                        <a:pt x="409" y="817"/>
                      </a:cubicBezTo>
                      <a:lnTo>
                        <a:pt x="409" y="817"/>
                      </a:lnTo>
                      <a:lnTo>
                        <a:pt x="436" y="829"/>
                      </a:lnTo>
                      <a:lnTo>
                        <a:pt x="436" y="829"/>
                      </a:lnTo>
                      <a:cubicBezTo>
                        <a:pt x="432" y="826"/>
                        <a:pt x="428" y="822"/>
                        <a:pt x="424" y="817"/>
                      </a:cubicBezTo>
                      <a:lnTo>
                        <a:pt x="424" y="817"/>
                      </a:lnTo>
                      <a:lnTo>
                        <a:pt x="470" y="848"/>
                      </a:lnTo>
                      <a:cubicBezTo>
                        <a:pt x="458" y="839"/>
                        <a:pt x="457" y="836"/>
                        <a:pt x="461" y="836"/>
                      </a:cubicBezTo>
                      <a:cubicBezTo>
                        <a:pt x="468" y="836"/>
                        <a:pt x="488" y="844"/>
                        <a:pt x="494" y="844"/>
                      </a:cubicBezTo>
                      <a:cubicBezTo>
                        <a:pt x="496" y="844"/>
                        <a:pt x="496" y="843"/>
                        <a:pt x="493" y="841"/>
                      </a:cubicBezTo>
                      <a:cubicBezTo>
                        <a:pt x="493" y="841"/>
                        <a:pt x="493" y="842"/>
                        <a:pt x="492" y="842"/>
                      </a:cubicBezTo>
                      <a:cubicBezTo>
                        <a:pt x="483" y="842"/>
                        <a:pt x="444" y="817"/>
                        <a:pt x="416" y="810"/>
                      </a:cubicBezTo>
                      <a:cubicBezTo>
                        <a:pt x="407" y="802"/>
                        <a:pt x="405" y="799"/>
                        <a:pt x="409" y="799"/>
                      </a:cubicBezTo>
                      <a:cubicBezTo>
                        <a:pt x="422" y="799"/>
                        <a:pt x="495" y="835"/>
                        <a:pt x="507" y="835"/>
                      </a:cubicBezTo>
                      <a:cubicBezTo>
                        <a:pt x="509" y="835"/>
                        <a:pt x="509" y="834"/>
                        <a:pt x="509" y="833"/>
                      </a:cubicBezTo>
                      <a:cubicBezTo>
                        <a:pt x="509" y="833"/>
                        <a:pt x="478" y="825"/>
                        <a:pt x="463" y="817"/>
                      </a:cubicBezTo>
                      <a:cubicBezTo>
                        <a:pt x="478" y="817"/>
                        <a:pt x="493" y="817"/>
                        <a:pt x="509" y="825"/>
                      </a:cubicBezTo>
                      <a:cubicBezTo>
                        <a:pt x="509" y="817"/>
                        <a:pt x="470" y="810"/>
                        <a:pt x="447" y="794"/>
                      </a:cubicBezTo>
                      <a:lnTo>
                        <a:pt x="447" y="794"/>
                      </a:lnTo>
                      <a:cubicBezTo>
                        <a:pt x="458" y="800"/>
                        <a:pt x="462" y="802"/>
                        <a:pt x="464" y="802"/>
                      </a:cubicBezTo>
                      <a:cubicBezTo>
                        <a:pt x="468" y="802"/>
                        <a:pt x="430" y="777"/>
                        <a:pt x="424" y="771"/>
                      </a:cubicBezTo>
                      <a:lnTo>
                        <a:pt x="424" y="771"/>
                      </a:lnTo>
                      <a:lnTo>
                        <a:pt x="455" y="787"/>
                      </a:lnTo>
                      <a:cubicBezTo>
                        <a:pt x="458" y="787"/>
                        <a:pt x="460" y="786"/>
                        <a:pt x="461" y="785"/>
                      </a:cubicBezTo>
                      <a:lnTo>
                        <a:pt x="461" y="785"/>
                      </a:lnTo>
                      <a:lnTo>
                        <a:pt x="463" y="787"/>
                      </a:lnTo>
                      <a:lnTo>
                        <a:pt x="455" y="771"/>
                      </a:lnTo>
                      <a:lnTo>
                        <a:pt x="455" y="771"/>
                      </a:lnTo>
                      <a:lnTo>
                        <a:pt x="493" y="794"/>
                      </a:lnTo>
                      <a:cubicBezTo>
                        <a:pt x="479" y="781"/>
                        <a:pt x="477" y="778"/>
                        <a:pt x="480" y="778"/>
                      </a:cubicBezTo>
                      <a:cubicBezTo>
                        <a:pt x="482" y="778"/>
                        <a:pt x="487" y="779"/>
                        <a:pt x="493" y="779"/>
                      </a:cubicBezTo>
                      <a:cubicBezTo>
                        <a:pt x="463" y="764"/>
                        <a:pt x="424" y="740"/>
                        <a:pt x="432" y="733"/>
                      </a:cubicBezTo>
                      <a:lnTo>
                        <a:pt x="432" y="733"/>
                      </a:lnTo>
                      <a:cubicBezTo>
                        <a:pt x="450" y="739"/>
                        <a:pt x="459" y="750"/>
                        <a:pt x="462" y="750"/>
                      </a:cubicBezTo>
                      <a:cubicBezTo>
                        <a:pt x="462" y="750"/>
                        <a:pt x="463" y="750"/>
                        <a:pt x="463" y="748"/>
                      </a:cubicBezTo>
                      <a:cubicBezTo>
                        <a:pt x="473" y="759"/>
                        <a:pt x="492" y="770"/>
                        <a:pt x="488" y="770"/>
                      </a:cubicBezTo>
                      <a:cubicBezTo>
                        <a:pt x="487" y="770"/>
                        <a:pt x="482" y="768"/>
                        <a:pt x="470" y="764"/>
                      </a:cubicBezTo>
                      <a:lnTo>
                        <a:pt x="470" y="764"/>
                      </a:lnTo>
                      <a:lnTo>
                        <a:pt x="509" y="787"/>
                      </a:lnTo>
                      <a:cubicBezTo>
                        <a:pt x="516" y="791"/>
                        <a:pt x="519" y="793"/>
                        <a:pt x="521" y="793"/>
                      </a:cubicBezTo>
                      <a:cubicBezTo>
                        <a:pt x="524" y="793"/>
                        <a:pt x="516" y="784"/>
                        <a:pt x="516" y="779"/>
                      </a:cubicBezTo>
                      <a:lnTo>
                        <a:pt x="509" y="779"/>
                      </a:lnTo>
                      <a:lnTo>
                        <a:pt x="463" y="740"/>
                      </a:lnTo>
                      <a:lnTo>
                        <a:pt x="463" y="740"/>
                      </a:lnTo>
                      <a:cubicBezTo>
                        <a:pt x="478" y="748"/>
                        <a:pt x="486" y="756"/>
                        <a:pt x="501" y="764"/>
                      </a:cubicBezTo>
                      <a:cubicBezTo>
                        <a:pt x="501" y="764"/>
                        <a:pt x="478" y="748"/>
                        <a:pt x="478" y="740"/>
                      </a:cubicBezTo>
                      <a:lnTo>
                        <a:pt x="478" y="740"/>
                      </a:lnTo>
                      <a:cubicBezTo>
                        <a:pt x="503" y="759"/>
                        <a:pt x="528" y="773"/>
                        <a:pt x="541" y="786"/>
                      </a:cubicBezTo>
                      <a:lnTo>
                        <a:pt x="541" y="786"/>
                      </a:lnTo>
                      <a:lnTo>
                        <a:pt x="524" y="764"/>
                      </a:lnTo>
                      <a:lnTo>
                        <a:pt x="524" y="764"/>
                      </a:lnTo>
                      <a:cubicBezTo>
                        <a:pt x="532" y="771"/>
                        <a:pt x="554" y="786"/>
                        <a:pt x="570" y="794"/>
                      </a:cubicBezTo>
                      <a:lnTo>
                        <a:pt x="570" y="794"/>
                      </a:lnTo>
                      <a:cubicBezTo>
                        <a:pt x="562" y="787"/>
                        <a:pt x="527" y="755"/>
                        <a:pt x="542" y="755"/>
                      </a:cubicBezTo>
                      <a:cubicBezTo>
                        <a:pt x="544" y="755"/>
                        <a:pt x="545" y="755"/>
                        <a:pt x="547" y="756"/>
                      </a:cubicBezTo>
                      <a:cubicBezTo>
                        <a:pt x="540" y="748"/>
                        <a:pt x="532" y="748"/>
                        <a:pt x="532" y="740"/>
                      </a:cubicBezTo>
                      <a:cubicBezTo>
                        <a:pt x="536" y="740"/>
                        <a:pt x="552" y="749"/>
                        <a:pt x="557" y="749"/>
                      </a:cubicBezTo>
                      <a:cubicBezTo>
                        <a:pt x="561" y="749"/>
                        <a:pt x="560" y="745"/>
                        <a:pt x="547" y="733"/>
                      </a:cubicBezTo>
                      <a:lnTo>
                        <a:pt x="547" y="733"/>
                      </a:lnTo>
                      <a:lnTo>
                        <a:pt x="593" y="763"/>
                      </a:lnTo>
                      <a:lnTo>
                        <a:pt x="593" y="763"/>
                      </a:lnTo>
                      <a:cubicBezTo>
                        <a:pt x="622" y="793"/>
                        <a:pt x="612" y="789"/>
                        <a:pt x="647" y="817"/>
                      </a:cubicBezTo>
                      <a:cubicBezTo>
                        <a:pt x="575" y="751"/>
                        <a:pt x="627" y="782"/>
                        <a:pt x="589" y="743"/>
                      </a:cubicBezTo>
                      <a:lnTo>
                        <a:pt x="589" y="743"/>
                      </a:lnTo>
                      <a:cubicBezTo>
                        <a:pt x="594" y="745"/>
                        <a:pt x="596" y="747"/>
                        <a:pt x="597" y="747"/>
                      </a:cubicBezTo>
                      <a:cubicBezTo>
                        <a:pt x="599" y="747"/>
                        <a:pt x="594" y="741"/>
                        <a:pt x="586" y="733"/>
                      </a:cubicBezTo>
                      <a:lnTo>
                        <a:pt x="586" y="733"/>
                      </a:lnTo>
                      <a:lnTo>
                        <a:pt x="586" y="739"/>
                      </a:lnTo>
                      <a:lnTo>
                        <a:pt x="586" y="739"/>
                      </a:lnTo>
                      <a:cubicBezTo>
                        <a:pt x="580" y="733"/>
                        <a:pt x="572" y="726"/>
                        <a:pt x="563" y="717"/>
                      </a:cubicBezTo>
                      <a:lnTo>
                        <a:pt x="563" y="717"/>
                      </a:lnTo>
                      <a:lnTo>
                        <a:pt x="586" y="733"/>
                      </a:lnTo>
                      <a:lnTo>
                        <a:pt x="586" y="733"/>
                      </a:lnTo>
                      <a:cubicBezTo>
                        <a:pt x="566" y="713"/>
                        <a:pt x="530" y="679"/>
                        <a:pt x="540" y="679"/>
                      </a:cubicBezTo>
                      <a:cubicBezTo>
                        <a:pt x="548" y="683"/>
                        <a:pt x="554" y="687"/>
                        <a:pt x="559" y="692"/>
                      </a:cubicBezTo>
                      <a:lnTo>
                        <a:pt x="559" y="692"/>
                      </a:lnTo>
                      <a:lnTo>
                        <a:pt x="555" y="687"/>
                      </a:lnTo>
                      <a:lnTo>
                        <a:pt x="555" y="687"/>
                      </a:lnTo>
                      <a:cubicBezTo>
                        <a:pt x="555" y="687"/>
                        <a:pt x="570" y="702"/>
                        <a:pt x="570" y="702"/>
                      </a:cubicBezTo>
                      <a:lnTo>
                        <a:pt x="570" y="687"/>
                      </a:lnTo>
                      <a:lnTo>
                        <a:pt x="532" y="640"/>
                      </a:lnTo>
                      <a:lnTo>
                        <a:pt x="532" y="640"/>
                      </a:lnTo>
                      <a:cubicBezTo>
                        <a:pt x="547" y="648"/>
                        <a:pt x="540" y="648"/>
                        <a:pt x="555" y="656"/>
                      </a:cubicBezTo>
                      <a:lnTo>
                        <a:pt x="540" y="633"/>
                      </a:lnTo>
                      <a:lnTo>
                        <a:pt x="540" y="633"/>
                      </a:lnTo>
                      <a:cubicBezTo>
                        <a:pt x="563" y="656"/>
                        <a:pt x="578" y="679"/>
                        <a:pt x="570" y="679"/>
                      </a:cubicBezTo>
                      <a:cubicBezTo>
                        <a:pt x="595" y="702"/>
                        <a:pt x="604" y="709"/>
                        <a:pt x="606" y="709"/>
                      </a:cubicBezTo>
                      <a:cubicBezTo>
                        <a:pt x="609" y="709"/>
                        <a:pt x="587" y="685"/>
                        <a:pt x="593" y="685"/>
                      </a:cubicBezTo>
                      <a:cubicBezTo>
                        <a:pt x="595" y="685"/>
                        <a:pt x="600" y="688"/>
                        <a:pt x="609" y="694"/>
                      </a:cubicBezTo>
                      <a:lnTo>
                        <a:pt x="617" y="710"/>
                      </a:lnTo>
                      <a:cubicBezTo>
                        <a:pt x="640" y="733"/>
                        <a:pt x="663" y="748"/>
                        <a:pt x="686" y="764"/>
                      </a:cubicBezTo>
                      <a:cubicBezTo>
                        <a:pt x="651" y="735"/>
                        <a:pt x="622" y="707"/>
                        <a:pt x="594" y="679"/>
                      </a:cubicBezTo>
                      <a:lnTo>
                        <a:pt x="594" y="679"/>
                      </a:lnTo>
                      <a:cubicBezTo>
                        <a:pt x="599" y="683"/>
                        <a:pt x="602" y="684"/>
                        <a:pt x="604" y="684"/>
                      </a:cubicBezTo>
                      <a:cubicBezTo>
                        <a:pt x="610" y="684"/>
                        <a:pt x="599" y="669"/>
                        <a:pt x="594" y="663"/>
                      </a:cubicBezTo>
                      <a:cubicBezTo>
                        <a:pt x="592" y="663"/>
                        <a:pt x="591" y="662"/>
                        <a:pt x="589" y="661"/>
                      </a:cubicBezTo>
                      <a:lnTo>
                        <a:pt x="589" y="661"/>
                      </a:lnTo>
                      <a:cubicBezTo>
                        <a:pt x="595" y="670"/>
                        <a:pt x="596" y="672"/>
                        <a:pt x="594" y="672"/>
                      </a:cubicBezTo>
                      <a:cubicBezTo>
                        <a:pt x="592" y="672"/>
                        <a:pt x="590" y="672"/>
                        <a:pt x="587" y="671"/>
                      </a:cubicBezTo>
                      <a:lnTo>
                        <a:pt x="587" y="671"/>
                      </a:lnTo>
                      <a:cubicBezTo>
                        <a:pt x="589" y="673"/>
                        <a:pt x="591" y="676"/>
                        <a:pt x="593" y="679"/>
                      </a:cubicBezTo>
                      <a:lnTo>
                        <a:pt x="593" y="679"/>
                      </a:lnTo>
                      <a:cubicBezTo>
                        <a:pt x="591" y="676"/>
                        <a:pt x="588" y="674"/>
                        <a:pt x="586" y="671"/>
                      </a:cubicBezTo>
                      <a:cubicBezTo>
                        <a:pt x="586" y="671"/>
                        <a:pt x="587" y="671"/>
                        <a:pt x="587" y="671"/>
                      </a:cubicBezTo>
                      <a:lnTo>
                        <a:pt x="587" y="671"/>
                      </a:lnTo>
                      <a:cubicBezTo>
                        <a:pt x="577" y="658"/>
                        <a:pt x="575" y="654"/>
                        <a:pt x="576" y="654"/>
                      </a:cubicBezTo>
                      <a:cubicBezTo>
                        <a:pt x="578" y="654"/>
                        <a:pt x="583" y="658"/>
                        <a:pt x="589" y="661"/>
                      </a:cubicBezTo>
                      <a:lnTo>
                        <a:pt x="589" y="661"/>
                      </a:lnTo>
                      <a:cubicBezTo>
                        <a:pt x="588" y="660"/>
                        <a:pt x="587" y="658"/>
                        <a:pt x="586" y="656"/>
                      </a:cubicBezTo>
                      <a:lnTo>
                        <a:pt x="586" y="656"/>
                      </a:lnTo>
                      <a:cubicBezTo>
                        <a:pt x="603" y="673"/>
                        <a:pt x="608" y="678"/>
                        <a:pt x="609" y="678"/>
                      </a:cubicBezTo>
                      <a:cubicBezTo>
                        <a:pt x="610" y="678"/>
                        <a:pt x="609" y="675"/>
                        <a:pt x="609" y="671"/>
                      </a:cubicBezTo>
                      <a:lnTo>
                        <a:pt x="609" y="671"/>
                      </a:lnTo>
                      <a:lnTo>
                        <a:pt x="647" y="717"/>
                      </a:lnTo>
                      <a:cubicBezTo>
                        <a:pt x="640" y="702"/>
                        <a:pt x="624" y="679"/>
                        <a:pt x="609" y="656"/>
                      </a:cubicBezTo>
                      <a:lnTo>
                        <a:pt x="609" y="656"/>
                      </a:lnTo>
                      <a:cubicBezTo>
                        <a:pt x="632" y="679"/>
                        <a:pt x="647" y="694"/>
                        <a:pt x="663" y="717"/>
                      </a:cubicBezTo>
                      <a:cubicBezTo>
                        <a:pt x="678" y="717"/>
                        <a:pt x="617" y="671"/>
                        <a:pt x="617" y="656"/>
                      </a:cubicBezTo>
                      <a:lnTo>
                        <a:pt x="617" y="656"/>
                      </a:lnTo>
                      <a:cubicBezTo>
                        <a:pt x="620" y="659"/>
                        <a:pt x="622" y="661"/>
                        <a:pt x="624" y="661"/>
                      </a:cubicBezTo>
                      <a:cubicBezTo>
                        <a:pt x="628" y="661"/>
                        <a:pt x="621" y="641"/>
                        <a:pt x="609" y="617"/>
                      </a:cubicBezTo>
                      <a:lnTo>
                        <a:pt x="609" y="617"/>
                      </a:lnTo>
                      <a:cubicBezTo>
                        <a:pt x="615" y="620"/>
                        <a:pt x="620" y="624"/>
                        <a:pt x="624" y="629"/>
                      </a:cubicBezTo>
                      <a:lnTo>
                        <a:pt x="624" y="629"/>
                      </a:lnTo>
                      <a:lnTo>
                        <a:pt x="620" y="623"/>
                      </a:lnTo>
                      <a:lnTo>
                        <a:pt x="620" y="623"/>
                      </a:lnTo>
                      <a:cubicBezTo>
                        <a:pt x="623" y="628"/>
                        <a:pt x="628" y="633"/>
                        <a:pt x="632" y="633"/>
                      </a:cubicBezTo>
                      <a:cubicBezTo>
                        <a:pt x="617" y="617"/>
                        <a:pt x="601" y="594"/>
                        <a:pt x="594" y="579"/>
                      </a:cubicBezTo>
                      <a:cubicBezTo>
                        <a:pt x="586" y="568"/>
                        <a:pt x="584" y="564"/>
                        <a:pt x="585" y="564"/>
                      </a:cubicBezTo>
                      <a:cubicBezTo>
                        <a:pt x="588" y="564"/>
                        <a:pt x="619" y="597"/>
                        <a:pt x="625" y="597"/>
                      </a:cubicBezTo>
                      <a:cubicBezTo>
                        <a:pt x="627" y="597"/>
                        <a:pt x="625" y="592"/>
                        <a:pt x="617" y="579"/>
                      </a:cubicBezTo>
                      <a:lnTo>
                        <a:pt x="617" y="579"/>
                      </a:lnTo>
                      <a:cubicBezTo>
                        <a:pt x="632" y="586"/>
                        <a:pt x="640" y="602"/>
                        <a:pt x="655" y="617"/>
                      </a:cubicBezTo>
                      <a:cubicBezTo>
                        <a:pt x="632" y="579"/>
                        <a:pt x="640" y="586"/>
                        <a:pt x="609" y="532"/>
                      </a:cubicBezTo>
                      <a:lnTo>
                        <a:pt x="609" y="532"/>
                      </a:lnTo>
                      <a:lnTo>
                        <a:pt x="640" y="563"/>
                      </a:lnTo>
                      <a:cubicBezTo>
                        <a:pt x="609" y="525"/>
                        <a:pt x="586" y="486"/>
                        <a:pt x="570" y="448"/>
                      </a:cubicBezTo>
                      <a:lnTo>
                        <a:pt x="540" y="409"/>
                      </a:lnTo>
                      <a:lnTo>
                        <a:pt x="532" y="378"/>
                      </a:lnTo>
                      <a:lnTo>
                        <a:pt x="532" y="378"/>
                      </a:lnTo>
                      <a:cubicBezTo>
                        <a:pt x="540" y="386"/>
                        <a:pt x="547" y="401"/>
                        <a:pt x="555" y="425"/>
                      </a:cubicBezTo>
                      <a:lnTo>
                        <a:pt x="555" y="409"/>
                      </a:lnTo>
                      <a:cubicBezTo>
                        <a:pt x="570" y="432"/>
                        <a:pt x="586" y="455"/>
                        <a:pt x="601" y="486"/>
                      </a:cubicBezTo>
                      <a:lnTo>
                        <a:pt x="578" y="455"/>
                      </a:lnTo>
                      <a:lnTo>
                        <a:pt x="578" y="455"/>
                      </a:lnTo>
                      <a:cubicBezTo>
                        <a:pt x="594" y="486"/>
                        <a:pt x="609" y="517"/>
                        <a:pt x="632" y="548"/>
                      </a:cubicBezTo>
                      <a:cubicBezTo>
                        <a:pt x="632" y="540"/>
                        <a:pt x="624" y="532"/>
                        <a:pt x="624" y="532"/>
                      </a:cubicBezTo>
                      <a:cubicBezTo>
                        <a:pt x="632" y="532"/>
                        <a:pt x="632" y="540"/>
                        <a:pt x="640" y="548"/>
                      </a:cubicBezTo>
                      <a:cubicBezTo>
                        <a:pt x="640" y="548"/>
                        <a:pt x="640" y="545"/>
                        <a:pt x="638" y="542"/>
                      </a:cubicBezTo>
                      <a:lnTo>
                        <a:pt x="638" y="542"/>
                      </a:lnTo>
                      <a:lnTo>
                        <a:pt x="658" y="571"/>
                      </a:lnTo>
                      <a:lnTo>
                        <a:pt x="658" y="571"/>
                      </a:lnTo>
                      <a:lnTo>
                        <a:pt x="678" y="586"/>
                      </a:lnTo>
                      <a:cubicBezTo>
                        <a:pt x="647" y="532"/>
                        <a:pt x="624" y="478"/>
                        <a:pt x="609" y="417"/>
                      </a:cubicBezTo>
                      <a:lnTo>
                        <a:pt x="609" y="417"/>
                      </a:lnTo>
                      <a:cubicBezTo>
                        <a:pt x="632" y="455"/>
                        <a:pt x="647" y="478"/>
                        <a:pt x="678" y="525"/>
                      </a:cubicBezTo>
                      <a:cubicBezTo>
                        <a:pt x="669" y="514"/>
                        <a:pt x="664" y="510"/>
                        <a:pt x="662" y="510"/>
                      </a:cubicBezTo>
                      <a:cubicBezTo>
                        <a:pt x="656" y="510"/>
                        <a:pt x="674" y="548"/>
                        <a:pt x="671" y="548"/>
                      </a:cubicBezTo>
                      <a:cubicBezTo>
                        <a:pt x="671" y="548"/>
                        <a:pt x="671" y="548"/>
                        <a:pt x="671" y="548"/>
                      </a:cubicBezTo>
                      <a:lnTo>
                        <a:pt x="671" y="548"/>
                      </a:lnTo>
                      <a:cubicBezTo>
                        <a:pt x="678" y="556"/>
                        <a:pt x="686" y="571"/>
                        <a:pt x="694" y="579"/>
                      </a:cubicBezTo>
                      <a:lnTo>
                        <a:pt x="678" y="532"/>
                      </a:lnTo>
                      <a:lnTo>
                        <a:pt x="678" y="532"/>
                      </a:lnTo>
                      <a:cubicBezTo>
                        <a:pt x="686" y="548"/>
                        <a:pt x="694" y="556"/>
                        <a:pt x="709" y="571"/>
                      </a:cubicBezTo>
                      <a:cubicBezTo>
                        <a:pt x="663" y="494"/>
                        <a:pt x="686" y="517"/>
                        <a:pt x="678" y="494"/>
                      </a:cubicBezTo>
                      <a:lnTo>
                        <a:pt x="678" y="494"/>
                      </a:lnTo>
                      <a:cubicBezTo>
                        <a:pt x="694" y="517"/>
                        <a:pt x="701" y="540"/>
                        <a:pt x="694" y="540"/>
                      </a:cubicBezTo>
                      <a:cubicBezTo>
                        <a:pt x="700" y="548"/>
                        <a:pt x="703" y="552"/>
                        <a:pt x="704" y="552"/>
                      </a:cubicBezTo>
                      <a:cubicBezTo>
                        <a:pt x="708" y="552"/>
                        <a:pt x="695" y="522"/>
                        <a:pt x="686" y="501"/>
                      </a:cubicBezTo>
                      <a:lnTo>
                        <a:pt x="686" y="501"/>
                      </a:lnTo>
                      <a:lnTo>
                        <a:pt x="686" y="502"/>
                      </a:lnTo>
                      <a:cubicBezTo>
                        <a:pt x="686" y="501"/>
                        <a:pt x="686" y="501"/>
                        <a:pt x="686" y="500"/>
                      </a:cubicBezTo>
                      <a:lnTo>
                        <a:pt x="686" y="500"/>
                      </a:lnTo>
                      <a:cubicBezTo>
                        <a:pt x="686" y="501"/>
                        <a:pt x="686" y="501"/>
                        <a:pt x="686" y="501"/>
                      </a:cubicBezTo>
                      <a:lnTo>
                        <a:pt x="686" y="501"/>
                      </a:lnTo>
                      <a:lnTo>
                        <a:pt x="686" y="494"/>
                      </a:lnTo>
                      <a:cubicBezTo>
                        <a:pt x="685" y="493"/>
                        <a:pt x="685" y="492"/>
                        <a:pt x="684" y="491"/>
                      </a:cubicBezTo>
                      <a:lnTo>
                        <a:pt x="684" y="491"/>
                      </a:lnTo>
                      <a:cubicBezTo>
                        <a:pt x="684" y="492"/>
                        <a:pt x="684" y="495"/>
                        <a:pt x="686" y="500"/>
                      </a:cubicBezTo>
                      <a:lnTo>
                        <a:pt x="686" y="500"/>
                      </a:lnTo>
                      <a:cubicBezTo>
                        <a:pt x="681" y="490"/>
                        <a:pt x="678" y="482"/>
                        <a:pt x="679" y="482"/>
                      </a:cubicBezTo>
                      <a:lnTo>
                        <a:pt x="679" y="482"/>
                      </a:lnTo>
                      <a:cubicBezTo>
                        <a:pt x="679" y="482"/>
                        <a:pt x="681" y="485"/>
                        <a:pt x="684" y="491"/>
                      </a:cubicBezTo>
                      <a:lnTo>
                        <a:pt x="684" y="491"/>
                      </a:lnTo>
                      <a:cubicBezTo>
                        <a:pt x="684" y="490"/>
                        <a:pt x="685" y="490"/>
                        <a:pt x="685" y="490"/>
                      </a:cubicBezTo>
                      <a:cubicBezTo>
                        <a:pt x="689" y="490"/>
                        <a:pt x="699" y="502"/>
                        <a:pt x="709" y="517"/>
                      </a:cubicBezTo>
                      <a:cubicBezTo>
                        <a:pt x="717" y="517"/>
                        <a:pt x="732" y="502"/>
                        <a:pt x="701" y="432"/>
                      </a:cubicBezTo>
                      <a:lnTo>
                        <a:pt x="701" y="432"/>
                      </a:lnTo>
                      <a:lnTo>
                        <a:pt x="748" y="532"/>
                      </a:lnTo>
                      <a:lnTo>
                        <a:pt x="748" y="532"/>
                      </a:lnTo>
                      <a:cubicBezTo>
                        <a:pt x="717" y="455"/>
                        <a:pt x="678" y="378"/>
                        <a:pt x="647" y="301"/>
                      </a:cubicBezTo>
                      <a:lnTo>
                        <a:pt x="647" y="301"/>
                      </a:lnTo>
                      <a:cubicBezTo>
                        <a:pt x="678" y="355"/>
                        <a:pt x="748" y="494"/>
                        <a:pt x="763" y="525"/>
                      </a:cubicBezTo>
                      <a:cubicBezTo>
                        <a:pt x="763" y="529"/>
                        <a:pt x="765" y="532"/>
                        <a:pt x="767" y="532"/>
                      </a:cubicBezTo>
                      <a:cubicBezTo>
                        <a:pt x="769" y="532"/>
                        <a:pt x="771" y="529"/>
                        <a:pt x="771" y="517"/>
                      </a:cubicBezTo>
                      <a:cubicBezTo>
                        <a:pt x="748" y="494"/>
                        <a:pt x="732" y="463"/>
                        <a:pt x="724" y="432"/>
                      </a:cubicBezTo>
                      <a:lnTo>
                        <a:pt x="724" y="432"/>
                      </a:lnTo>
                      <a:cubicBezTo>
                        <a:pt x="754" y="491"/>
                        <a:pt x="741" y="466"/>
                        <a:pt x="774" y="510"/>
                      </a:cubicBezTo>
                      <a:lnTo>
                        <a:pt x="774" y="510"/>
                      </a:lnTo>
                      <a:cubicBezTo>
                        <a:pt x="753" y="481"/>
                        <a:pt x="739" y="445"/>
                        <a:pt x="732" y="417"/>
                      </a:cubicBezTo>
                      <a:lnTo>
                        <a:pt x="732" y="417"/>
                      </a:lnTo>
                      <a:cubicBezTo>
                        <a:pt x="740" y="432"/>
                        <a:pt x="771" y="502"/>
                        <a:pt x="778" y="509"/>
                      </a:cubicBezTo>
                      <a:lnTo>
                        <a:pt x="748" y="417"/>
                      </a:lnTo>
                      <a:lnTo>
                        <a:pt x="748" y="417"/>
                      </a:lnTo>
                      <a:cubicBezTo>
                        <a:pt x="763" y="448"/>
                        <a:pt x="778" y="478"/>
                        <a:pt x="794" y="509"/>
                      </a:cubicBezTo>
                      <a:cubicBezTo>
                        <a:pt x="791" y="504"/>
                        <a:pt x="791" y="502"/>
                        <a:pt x="793" y="502"/>
                      </a:cubicBezTo>
                      <a:cubicBezTo>
                        <a:pt x="794" y="502"/>
                        <a:pt x="798" y="504"/>
                        <a:pt x="800" y="504"/>
                      </a:cubicBezTo>
                      <a:cubicBezTo>
                        <a:pt x="801" y="504"/>
                        <a:pt x="802" y="503"/>
                        <a:pt x="802" y="502"/>
                      </a:cubicBezTo>
                      <a:lnTo>
                        <a:pt x="786" y="478"/>
                      </a:lnTo>
                      <a:lnTo>
                        <a:pt x="786" y="478"/>
                      </a:lnTo>
                      <a:cubicBezTo>
                        <a:pt x="787" y="479"/>
                        <a:pt x="787" y="479"/>
                        <a:pt x="787" y="479"/>
                      </a:cubicBezTo>
                      <a:cubicBezTo>
                        <a:pt x="798" y="479"/>
                        <a:pt x="740" y="347"/>
                        <a:pt x="755" y="347"/>
                      </a:cubicBezTo>
                      <a:cubicBezTo>
                        <a:pt x="771" y="394"/>
                        <a:pt x="786" y="432"/>
                        <a:pt x="809" y="471"/>
                      </a:cubicBezTo>
                      <a:cubicBezTo>
                        <a:pt x="778" y="386"/>
                        <a:pt x="748" y="301"/>
                        <a:pt x="724" y="209"/>
                      </a:cubicBezTo>
                      <a:lnTo>
                        <a:pt x="724" y="209"/>
                      </a:lnTo>
                      <a:lnTo>
                        <a:pt x="740" y="232"/>
                      </a:lnTo>
                      <a:lnTo>
                        <a:pt x="740" y="201"/>
                      </a:lnTo>
                      <a:lnTo>
                        <a:pt x="825" y="486"/>
                      </a:lnTo>
                      <a:cubicBezTo>
                        <a:pt x="840" y="509"/>
                        <a:pt x="840" y="517"/>
                        <a:pt x="840" y="517"/>
                      </a:cubicBezTo>
                      <a:cubicBezTo>
                        <a:pt x="848" y="525"/>
                        <a:pt x="855" y="540"/>
                        <a:pt x="855" y="556"/>
                      </a:cubicBezTo>
                      <a:lnTo>
                        <a:pt x="871" y="563"/>
                      </a:lnTo>
                      <a:cubicBezTo>
                        <a:pt x="848" y="509"/>
                        <a:pt x="863" y="509"/>
                        <a:pt x="840" y="463"/>
                      </a:cubicBezTo>
                      <a:lnTo>
                        <a:pt x="840" y="463"/>
                      </a:lnTo>
                      <a:lnTo>
                        <a:pt x="848" y="525"/>
                      </a:lnTo>
                      <a:cubicBezTo>
                        <a:pt x="825" y="471"/>
                        <a:pt x="794" y="371"/>
                        <a:pt x="809" y="371"/>
                      </a:cubicBezTo>
                      <a:cubicBezTo>
                        <a:pt x="824" y="393"/>
                        <a:pt x="846" y="464"/>
                        <a:pt x="854" y="484"/>
                      </a:cubicBezTo>
                      <a:lnTo>
                        <a:pt x="854" y="484"/>
                      </a:lnTo>
                      <a:cubicBezTo>
                        <a:pt x="849" y="472"/>
                        <a:pt x="848" y="458"/>
                        <a:pt x="851" y="458"/>
                      </a:cubicBezTo>
                      <a:cubicBezTo>
                        <a:pt x="852" y="458"/>
                        <a:pt x="854" y="459"/>
                        <a:pt x="855" y="463"/>
                      </a:cubicBezTo>
                      <a:lnTo>
                        <a:pt x="863" y="494"/>
                      </a:lnTo>
                      <a:cubicBezTo>
                        <a:pt x="864" y="495"/>
                        <a:pt x="865" y="496"/>
                        <a:pt x="866" y="496"/>
                      </a:cubicBezTo>
                      <a:cubicBezTo>
                        <a:pt x="871" y="496"/>
                        <a:pt x="855" y="454"/>
                        <a:pt x="859" y="454"/>
                      </a:cubicBezTo>
                      <a:cubicBezTo>
                        <a:pt x="860" y="454"/>
                        <a:pt x="864" y="458"/>
                        <a:pt x="871" y="471"/>
                      </a:cubicBezTo>
                      <a:cubicBezTo>
                        <a:pt x="871" y="471"/>
                        <a:pt x="890" y="513"/>
                        <a:pt x="894" y="513"/>
                      </a:cubicBezTo>
                      <a:cubicBezTo>
                        <a:pt x="896" y="513"/>
                        <a:pt x="896" y="510"/>
                        <a:pt x="894" y="502"/>
                      </a:cubicBezTo>
                      <a:cubicBezTo>
                        <a:pt x="863" y="440"/>
                        <a:pt x="794" y="247"/>
                        <a:pt x="778" y="201"/>
                      </a:cubicBezTo>
                      <a:lnTo>
                        <a:pt x="778" y="201"/>
                      </a:lnTo>
                      <a:cubicBezTo>
                        <a:pt x="794" y="224"/>
                        <a:pt x="809" y="255"/>
                        <a:pt x="825" y="286"/>
                      </a:cubicBezTo>
                      <a:cubicBezTo>
                        <a:pt x="848" y="332"/>
                        <a:pt x="863" y="409"/>
                        <a:pt x="879" y="448"/>
                      </a:cubicBezTo>
                      <a:cubicBezTo>
                        <a:pt x="879" y="432"/>
                        <a:pt x="871" y="417"/>
                        <a:pt x="871" y="409"/>
                      </a:cubicBezTo>
                      <a:lnTo>
                        <a:pt x="871" y="409"/>
                      </a:lnTo>
                      <a:cubicBezTo>
                        <a:pt x="878" y="416"/>
                        <a:pt x="885" y="449"/>
                        <a:pt x="886" y="449"/>
                      </a:cubicBezTo>
                      <a:cubicBezTo>
                        <a:pt x="886" y="449"/>
                        <a:pt x="886" y="448"/>
                        <a:pt x="886" y="448"/>
                      </a:cubicBezTo>
                      <a:cubicBezTo>
                        <a:pt x="880" y="421"/>
                        <a:pt x="882" y="418"/>
                        <a:pt x="883" y="418"/>
                      </a:cubicBezTo>
                      <a:cubicBezTo>
                        <a:pt x="884" y="418"/>
                        <a:pt x="885" y="418"/>
                        <a:pt x="885" y="418"/>
                      </a:cubicBezTo>
                      <a:cubicBezTo>
                        <a:pt x="886" y="418"/>
                        <a:pt x="883" y="415"/>
                        <a:pt x="871" y="394"/>
                      </a:cubicBezTo>
                      <a:cubicBezTo>
                        <a:pt x="871" y="390"/>
                        <a:pt x="872" y="388"/>
                        <a:pt x="873" y="388"/>
                      </a:cubicBezTo>
                      <a:cubicBezTo>
                        <a:pt x="877" y="388"/>
                        <a:pt x="883" y="395"/>
                        <a:pt x="885" y="395"/>
                      </a:cubicBezTo>
                      <a:cubicBezTo>
                        <a:pt x="886" y="395"/>
                        <a:pt x="886" y="395"/>
                        <a:pt x="886" y="394"/>
                      </a:cubicBezTo>
                      <a:cubicBezTo>
                        <a:pt x="872" y="350"/>
                        <a:pt x="864" y="307"/>
                        <a:pt x="857" y="264"/>
                      </a:cubicBezTo>
                      <a:lnTo>
                        <a:pt x="857" y="264"/>
                      </a:lnTo>
                      <a:cubicBezTo>
                        <a:pt x="860" y="274"/>
                        <a:pt x="865" y="288"/>
                        <a:pt x="871" y="294"/>
                      </a:cubicBezTo>
                      <a:cubicBezTo>
                        <a:pt x="871" y="301"/>
                        <a:pt x="894" y="317"/>
                        <a:pt x="909" y="317"/>
                      </a:cubicBezTo>
                      <a:cubicBezTo>
                        <a:pt x="914" y="326"/>
                        <a:pt x="918" y="335"/>
                        <a:pt x="921" y="345"/>
                      </a:cubicBezTo>
                      <a:lnTo>
                        <a:pt x="921" y="345"/>
                      </a:lnTo>
                      <a:cubicBezTo>
                        <a:pt x="921" y="343"/>
                        <a:pt x="922" y="342"/>
                        <a:pt x="922" y="341"/>
                      </a:cubicBezTo>
                      <a:lnTo>
                        <a:pt x="922" y="341"/>
                      </a:lnTo>
                      <a:cubicBezTo>
                        <a:pt x="923" y="343"/>
                        <a:pt x="924" y="345"/>
                        <a:pt x="925" y="347"/>
                      </a:cubicBezTo>
                      <a:cubicBezTo>
                        <a:pt x="925" y="345"/>
                        <a:pt x="925" y="342"/>
                        <a:pt x="925" y="340"/>
                      </a:cubicBezTo>
                      <a:lnTo>
                        <a:pt x="925" y="340"/>
                      </a:lnTo>
                      <a:cubicBezTo>
                        <a:pt x="924" y="340"/>
                        <a:pt x="923" y="340"/>
                        <a:pt x="922" y="341"/>
                      </a:cubicBezTo>
                      <a:lnTo>
                        <a:pt x="922" y="341"/>
                      </a:lnTo>
                      <a:cubicBezTo>
                        <a:pt x="901" y="282"/>
                        <a:pt x="894" y="230"/>
                        <a:pt x="894" y="170"/>
                      </a:cubicBezTo>
                      <a:cubicBezTo>
                        <a:pt x="894" y="167"/>
                        <a:pt x="894" y="165"/>
                        <a:pt x="895" y="165"/>
                      </a:cubicBezTo>
                      <a:cubicBezTo>
                        <a:pt x="898" y="165"/>
                        <a:pt x="908" y="202"/>
                        <a:pt x="909" y="202"/>
                      </a:cubicBezTo>
                      <a:cubicBezTo>
                        <a:pt x="909" y="202"/>
                        <a:pt x="909" y="202"/>
                        <a:pt x="909" y="201"/>
                      </a:cubicBezTo>
                      <a:cubicBezTo>
                        <a:pt x="910" y="201"/>
                        <a:pt x="911" y="201"/>
                        <a:pt x="911" y="201"/>
                      </a:cubicBezTo>
                      <a:cubicBezTo>
                        <a:pt x="927" y="201"/>
                        <a:pt x="900" y="112"/>
                        <a:pt x="908" y="112"/>
                      </a:cubicBezTo>
                      <a:cubicBezTo>
                        <a:pt x="909" y="112"/>
                        <a:pt x="912" y="115"/>
                        <a:pt x="917" y="124"/>
                      </a:cubicBezTo>
                      <a:cubicBezTo>
                        <a:pt x="933" y="163"/>
                        <a:pt x="948" y="201"/>
                        <a:pt x="956" y="240"/>
                      </a:cubicBezTo>
                      <a:cubicBezTo>
                        <a:pt x="956" y="244"/>
                        <a:pt x="955" y="246"/>
                        <a:pt x="953" y="246"/>
                      </a:cubicBezTo>
                      <a:cubicBezTo>
                        <a:pt x="947" y="246"/>
                        <a:pt x="933" y="217"/>
                        <a:pt x="933" y="217"/>
                      </a:cubicBezTo>
                      <a:lnTo>
                        <a:pt x="933" y="217"/>
                      </a:lnTo>
                      <a:lnTo>
                        <a:pt x="940" y="240"/>
                      </a:lnTo>
                      <a:cubicBezTo>
                        <a:pt x="940" y="251"/>
                        <a:pt x="940" y="261"/>
                        <a:pt x="938" y="261"/>
                      </a:cubicBezTo>
                      <a:cubicBezTo>
                        <a:pt x="936" y="261"/>
                        <a:pt x="935" y="260"/>
                        <a:pt x="933" y="255"/>
                      </a:cubicBezTo>
                      <a:lnTo>
                        <a:pt x="933" y="255"/>
                      </a:lnTo>
                      <a:cubicBezTo>
                        <a:pt x="940" y="274"/>
                        <a:pt x="948" y="274"/>
                        <a:pt x="957" y="274"/>
                      </a:cubicBezTo>
                      <a:cubicBezTo>
                        <a:pt x="965" y="274"/>
                        <a:pt x="975" y="274"/>
                        <a:pt x="986" y="294"/>
                      </a:cubicBezTo>
                      <a:cubicBezTo>
                        <a:pt x="986" y="270"/>
                        <a:pt x="986" y="255"/>
                        <a:pt x="979" y="240"/>
                      </a:cubicBezTo>
                      <a:lnTo>
                        <a:pt x="979" y="247"/>
                      </a:lnTo>
                      <a:cubicBezTo>
                        <a:pt x="971" y="209"/>
                        <a:pt x="979" y="193"/>
                        <a:pt x="963" y="178"/>
                      </a:cubicBezTo>
                      <a:cubicBezTo>
                        <a:pt x="957" y="165"/>
                        <a:pt x="961" y="126"/>
                        <a:pt x="972" y="126"/>
                      </a:cubicBezTo>
                      <a:cubicBezTo>
                        <a:pt x="974" y="126"/>
                        <a:pt x="976" y="128"/>
                        <a:pt x="979" y="132"/>
                      </a:cubicBezTo>
                      <a:lnTo>
                        <a:pt x="989" y="162"/>
                      </a:lnTo>
                      <a:lnTo>
                        <a:pt x="989" y="162"/>
                      </a:lnTo>
                      <a:cubicBezTo>
                        <a:pt x="987" y="160"/>
                        <a:pt x="985" y="158"/>
                        <a:pt x="983" y="158"/>
                      </a:cubicBezTo>
                      <a:cubicBezTo>
                        <a:pt x="981" y="158"/>
                        <a:pt x="979" y="162"/>
                        <a:pt x="979" y="170"/>
                      </a:cubicBezTo>
                      <a:lnTo>
                        <a:pt x="979" y="170"/>
                      </a:lnTo>
                      <a:cubicBezTo>
                        <a:pt x="979" y="166"/>
                        <a:pt x="979" y="164"/>
                        <a:pt x="981" y="164"/>
                      </a:cubicBezTo>
                      <a:cubicBezTo>
                        <a:pt x="985" y="164"/>
                        <a:pt x="996" y="192"/>
                        <a:pt x="998" y="192"/>
                      </a:cubicBezTo>
                      <a:cubicBezTo>
                        <a:pt x="999" y="192"/>
                        <a:pt x="998" y="186"/>
                        <a:pt x="994" y="170"/>
                      </a:cubicBezTo>
                      <a:lnTo>
                        <a:pt x="986" y="132"/>
                      </a:lnTo>
                      <a:cubicBezTo>
                        <a:pt x="986" y="105"/>
                        <a:pt x="981" y="60"/>
                        <a:pt x="984" y="60"/>
                      </a:cubicBezTo>
                      <a:cubicBezTo>
                        <a:pt x="985" y="60"/>
                        <a:pt x="986" y="61"/>
                        <a:pt x="986" y="62"/>
                      </a:cubicBezTo>
                      <a:cubicBezTo>
                        <a:pt x="980" y="41"/>
                        <a:pt x="979" y="38"/>
                        <a:pt x="979" y="38"/>
                      </a:cubicBezTo>
                      <a:cubicBezTo>
                        <a:pt x="979" y="38"/>
                        <a:pt x="979" y="39"/>
                        <a:pt x="979" y="39"/>
                      </a:cubicBezTo>
                      <a:cubicBezTo>
                        <a:pt x="979" y="39"/>
                        <a:pt x="978" y="37"/>
                        <a:pt x="977" y="32"/>
                      </a:cubicBezTo>
                      <a:lnTo>
                        <a:pt x="977" y="32"/>
                      </a:lnTo>
                      <a:cubicBezTo>
                        <a:pt x="979" y="47"/>
                        <a:pt x="975" y="47"/>
                        <a:pt x="972" y="47"/>
                      </a:cubicBezTo>
                      <a:cubicBezTo>
                        <a:pt x="968" y="47"/>
                        <a:pt x="965" y="47"/>
                        <a:pt x="970" y="63"/>
                      </a:cubicBezTo>
                      <a:lnTo>
                        <a:pt x="970" y="63"/>
                      </a:lnTo>
                      <a:cubicBezTo>
                        <a:pt x="955" y="27"/>
                        <a:pt x="953" y="54"/>
                        <a:pt x="940" y="1"/>
                      </a:cubicBezTo>
                      <a:close/>
                      <a:moveTo>
                        <a:pt x="93" y="1133"/>
                      </a:moveTo>
                      <a:lnTo>
                        <a:pt x="93" y="1133"/>
                      </a:lnTo>
                      <a:cubicBezTo>
                        <a:pt x="91" y="1133"/>
                        <a:pt x="88" y="1133"/>
                        <a:pt x="85" y="1133"/>
                      </a:cubicBezTo>
                      <a:lnTo>
                        <a:pt x="100" y="1133"/>
                      </a:lnTo>
                      <a:cubicBezTo>
                        <a:pt x="98" y="1133"/>
                        <a:pt x="96" y="1133"/>
                        <a:pt x="93" y="11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8" name="Google Shape;1108;p40"/>
            <p:cNvGrpSpPr/>
            <p:nvPr/>
          </p:nvGrpSpPr>
          <p:grpSpPr>
            <a:xfrm>
              <a:off x="8385225" y="3899262"/>
              <a:ext cx="712376" cy="1145348"/>
              <a:chOff x="3048543" y="5521059"/>
              <a:chExt cx="597030" cy="959896"/>
            </a:xfrm>
          </p:grpSpPr>
          <p:sp>
            <p:nvSpPr>
              <p:cNvPr id="1109" name="Google Shape;1109;p40"/>
              <p:cNvSpPr/>
              <p:nvPr/>
            </p:nvSpPr>
            <p:spPr>
              <a:xfrm>
                <a:off x="3048802" y="5521059"/>
                <a:ext cx="596771" cy="958990"/>
              </a:xfrm>
              <a:custGeom>
                <a:avLst/>
                <a:gdLst/>
                <a:ahLst/>
                <a:cxnLst/>
                <a:rect l="l" t="t" r="r" b="b"/>
                <a:pathLst>
                  <a:path w="7236" h="11628" extrusionOk="0">
                    <a:moveTo>
                      <a:pt x="5949" y="0"/>
                    </a:moveTo>
                    <a:lnTo>
                      <a:pt x="5949" y="0"/>
                    </a:lnTo>
                    <a:cubicBezTo>
                      <a:pt x="5764" y="1056"/>
                      <a:pt x="5502" y="2096"/>
                      <a:pt x="5171" y="3113"/>
                    </a:cubicBezTo>
                    <a:cubicBezTo>
                      <a:pt x="5148" y="3183"/>
                      <a:pt x="5125" y="3260"/>
                      <a:pt x="5102" y="3329"/>
                    </a:cubicBezTo>
                    <a:cubicBezTo>
                      <a:pt x="5055" y="3190"/>
                      <a:pt x="5009" y="3052"/>
                      <a:pt x="4971" y="2921"/>
                    </a:cubicBezTo>
                    <a:cubicBezTo>
                      <a:pt x="4932" y="2782"/>
                      <a:pt x="4894" y="2620"/>
                      <a:pt x="4855" y="2474"/>
                    </a:cubicBezTo>
                    <a:cubicBezTo>
                      <a:pt x="4824" y="2327"/>
                      <a:pt x="4801" y="2181"/>
                      <a:pt x="4786" y="2027"/>
                    </a:cubicBezTo>
                    <a:cubicBezTo>
                      <a:pt x="4763" y="1880"/>
                      <a:pt x="4763" y="1726"/>
                      <a:pt x="4747" y="1565"/>
                    </a:cubicBezTo>
                    <a:cubicBezTo>
                      <a:pt x="4685" y="1719"/>
                      <a:pt x="4655" y="1873"/>
                      <a:pt x="4647" y="2035"/>
                    </a:cubicBezTo>
                    <a:cubicBezTo>
                      <a:pt x="4639" y="2196"/>
                      <a:pt x="4647" y="2358"/>
                      <a:pt x="4685" y="2512"/>
                    </a:cubicBezTo>
                    <a:cubicBezTo>
                      <a:pt x="4716" y="2674"/>
                      <a:pt x="4770" y="2828"/>
                      <a:pt x="4840" y="2967"/>
                    </a:cubicBezTo>
                    <a:cubicBezTo>
                      <a:pt x="4909" y="3105"/>
                      <a:pt x="4994" y="3236"/>
                      <a:pt x="5094" y="3344"/>
                    </a:cubicBezTo>
                    <a:cubicBezTo>
                      <a:pt x="4786" y="4277"/>
                      <a:pt x="4377" y="5178"/>
                      <a:pt x="3876" y="6018"/>
                    </a:cubicBezTo>
                    <a:cubicBezTo>
                      <a:pt x="3738" y="6241"/>
                      <a:pt x="3584" y="6457"/>
                      <a:pt x="3422" y="6665"/>
                    </a:cubicBezTo>
                    <a:cubicBezTo>
                      <a:pt x="3260" y="6873"/>
                      <a:pt x="3083" y="7073"/>
                      <a:pt x="2906" y="7282"/>
                    </a:cubicBezTo>
                    <a:cubicBezTo>
                      <a:pt x="2597" y="7651"/>
                      <a:pt x="2305" y="8037"/>
                      <a:pt x="2035" y="8437"/>
                    </a:cubicBezTo>
                    <a:cubicBezTo>
                      <a:pt x="1997" y="8337"/>
                      <a:pt x="1950" y="8237"/>
                      <a:pt x="1912" y="8137"/>
                    </a:cubicBezTo>
                    <a:lnTo>
                      <a:pt x="1835" y="7944"/>
                    </a:lnTo>
                    <a:cubicBezTo>
                      <a:pt x="1804" y="7875"/>
                      <a:pt x="1788" y="7805"/>
                      <a:pt x="1765" y="7744"/>
                    </a:cubicBezTo>
                    <a:lnTo>
                      <a:pt x="1627" y="7359"/>
                    </a:lnTo>
                    <a:cubicBezTo>
                      <a:pt x="1704" y="7305"/>
                      <a:pt x="1773" y="7243"/>
                      <a:pt x="1827" y="7166"/>
                    </a:cubicBezTo>
                    <a:cubicBezTo>
                      <a:pt x="1904" y="7066"/>
                      <a:pt x="1966" y="6958"/>
                      <a:pt x="2020" y="6842"/>
                    </a:cubicBezTo>
                    <a:cubicBezTo>
                      <a:pt x="2127" y="6619"/>
                      <a:pt x="2220" y="6380"/>
                      <a:pt x="2297" y="6141"/>
                    </a:cubicBezTo>
                    <a:cubicBezTo>
                      <a:pt x="2366" y="5902"/>
                      <a:pt x="2428" y="5663"/>
                      <a:pt x="2474" y="5417"/>
                    </a:cubicBezTo>
                    <a:cubicBezTo>
                      <a:pt x="2520" y="5170"/>
                      <a:pt x="2551" y="4924"/>
                      <a:pt x="2567" y="4677"/>
                    </a:cubicBezTo>
                    <a:lnTo>
                      <a:pt x="2567" y="4677"/>
                    </a:lnTo>
                    <a:cubicBezTo>
                      <a:pt x="2482" y="4908"/>
                      <a:pt x="2413" y="5147"/>
                      <a:pt x="2343" y="5386"/>
                    </a:cubicBezTo>
                    <a:cubicBezTo>
                      <a:pt x="2274" y="5617"/>
                      <a:pt x="2205" y="5856"/>
                      <a:pt x="2127" y="6087"/>
                    </a:cubicBezTo>
                    <a:cubicBezTo>
                      <a:pt x="2127" y="6095"/>
                      <a:pt x="2127" y="6103"/>
                      <a:pt x="2120" y="6110"/>
                    </a:cubicBezTo>
                    <a:lnTo>
                      <a:pt x="2043" y="5548"/>
                    </a:lnTo>
                    <a:lnTo>
                      <a:pt x="1989" y="5209"/>
                    </a:lnTo>
                    <a:cubicBezTo>
                      <a:pt x="1973" y="5101"/>
                      <a:pt x="1958" y="4985"/>
                      <a:pt x="1927" y="4862"/>
                    </a:cubicBezTo>
                    <a:cubicBezTo>
                      <a:pt x="1881" y="4978"/>
                      <a:pt x="1858" y="5101"/>
                      <a:pt x="1850" y="5217"/>
                    </a:cubicBezTo>
                    <a:cubicBezTo>
                      <a:pt x="1842" y="5340"/>
                      <a:pt x="1850" y="5455"/>
                      <a:pt x="1866" y="5579"/>
                    </a:cubicBezTo>
                    <a:cubicBezTo>
                      <a:pt x="1881" y="5694"/>
                      <a:pt x="1912" y="5810"/>
                      <a:pt x="1958" y="5925"/>
                    </a:cubicBezTo>
                    <a:cubicBezTo>
                      <a:pt x="1989" y="6018"/>
                      <a:pt x="2043" y="6110"/>
                      <a:pt x="2097" y="6187"/>
                    </a:cubicBezTo>
                    <a:cubicBezTo>
                      <a:pt x="2035" y="6388"/>
                      <a:pt x="1973" y="6588"/>
                      <a:pt x="1904" y="6788"/>
                    </a:cubicBezTo>
                    <a:cubicBezTo>
                      <a:pt x="1858" y="6896"/>
                      <a:pt x="1812" y="7012"/>
                      <a:pt x="1758" y="7120"/>
                    </a:cubicBezTo>
                    <a:cubicBezTo>
                      <a:pt x="1719" y="7197"/>
                      <a:pt x="1673" y="7266"/>
                      <a:pt x="1619" y="7328"/>
                    </a:cubicBezTo>
                    <a:lnTo>
                      <a:pt x="1503" y="6942"/>
                    </a:lnTo>
                    <a:cubicBezTo>
                      <a:pt x="1349" y="6403"/>
                      <a:pt x="1241" y="5864"/>
                      <a:pt x="1164" y="5309"/>
                    </a:cubicBezTo>
                    <a:cubicBezTo>
                      <a:pt x="1110" y="4947"/>
                      <a:pt x="1080" y="4585"/>
                      <a:pt x="1057" y="4223"/>
                    </a:cubicBezTo>
                    <a:cubicBezTo>
                      <a:pt x="1103" y="4200"/>
                      <a:pt x="1134" y="4176"/>
                      <a:pt x="1172" y="4153"/>
                    </a:cubicBezTo>
                    <a:cubicBezTo>
                      <a:pt x="1241" y="4092"/>
                      <a:pt x="1311" y="4022"/>
                      <a:pt x="1365" y="3945"/>
                    </a:cubicBezTo>
                    <a:cubicBezTo>
                      <a:pt x="1465" y="3799"/>
                      <a:pt x="1542" y="3637"/>
                      <a:pt x="1604" y="3460"/>
                    </a:cubicBezTo>
                    <a:cubicBezTo>
                      <a:pt x="1657" y="3290"/>
                      <a:pt x="1696" y="3113"/>
                      <a:pt x="1727" y="2936"/>
                    </a:cubicBezTo>
                    <a:cubicBezTo>
                      <a:pt x="1750" y="2759"/>
                      <a:pt x="1758" y="2582"/>
                      <a:pt x="1742" y="2404"/>
                    </a:cubicBezTo>
                    <a:lnTo>
                      <a:pt x="1742" y="2404"/>
                    </a:lnTo>
                    <a:cubicBezTo>
                      <a:pt x="1634" y="2743"/>
                      <a:pt x="1550" y="3082"/>
                      <a:pt x="1434" y="3406"/>
                    </a:cubicBezTo>
                    <a:cubicBezTo>
                      <a:pt x="1380" y="3568"/>
                      <a:pt x="1318" y="3722"/>
                      <a:pt x="1241" y="3876"/>
                    </a:cubicBezTo>
                    <a:cubicBezTo>
                      <a:pt x="1195" y="3976"/>
                      <a:pt x="1126" y="4076"/>
                      <a:pt x="1049" y="4161"/>
                    </a:cubicBezTo>
                    <a:cubicBezTo>
                      <a:pt x="1041" y="3984"/>
                      <a:pt x="1033" y="3814"/>
                      <a:pt x="1033" y="3645"/>
                    </a:cubicBezTo>
                    <a:cubicBezTo>
                      <a:pt x="1033" y="3367"/>
                      <a:pt x="1033" y="3090"/>
                      <a:pt x="1041" y="2813"/>
                    </a:cubicBezTo>
                    <a:cubicBezTo>
                      <a:pt x="1041" y="2674"/>
                      <a:pt x="1057" y="2528"/>
                      <a:pt x="1064" y="2389"/>
                    </a:cubicBezTo>
                    <a:cubicBezTo>
                      <a:pt x="1072" y="2250"/>
                      <a:pt x="1080" y="2112"/>
                      <a:pt x="1080" y="1973"/>
                    </a:cubicBezTo>
                    <a:lnTo>
                      <a:pt x="1080" y="1973"/>
                    </a:lnTo>
                    <a:cubicBezTo>
                      <a:pt x="1041" y="2250"/>
                      <a:pt x="987" y="2528"/>
                      <a:pt x="956" y="2805"/>
                    </a:cubicBezTo>
                    <a:cubicBezTo>
                      <a:pt x="933" y="2990"/>
                      <a:pt x="918" y="3183"/>
                      <a:pt x="910" y="3367"/>
                    </a:cubicBezTo>
                    <a:cubicBezTo>
                      <a:pt x="818" y="3275"/>
                      <a:pt x="725" y="3175"/>
                      <a:pt x="648" y="3082"/>
                    </a:cubicBezTo>
                    <a:cubicBezTo>
                      <a:pt x="594" y="3013"/>
                      <a:pt x="540" y="2951"/>
                      <a:pt x="486" y="2874"/>
                    </a:cubicBezTo>
                    <a:cubicBezTo>
                      <a:pt x="440" y="2805"/>
                      <a:pt x="394" y="2728"/>
                      <a:pt x="332" y="2651"/>
                    </a:cubicBezTo>
                    <a:lnTo>
                      <a:pt x="332" y="2651"/>
                    </a:lnTo>
                    <a:cubicBezTo>
                      <a:pt x="317" y="2844"/>
                      <a:pt x="378" y="3044"/>
                      <a:pt x="509" y="3190"/>
                    </a:cubicBezTo>
                    <a:cubicBezTo>
                      <a:pt x="571" y="3267"/>
                      <a:pt x="648" y="3337"/>
                      <a:pt x="733" y="3383"/>
                    </a:cubicBezTo>
                    <a:cubicBezTo>
                      <a:pt x="787" y="3414"/>
                      <a:pt x="848" y="3437"/>
                      <a:pt x="902" y="3460"/>
                    </a:cubicBezTo>
                    <a:cubicBezTo>
                      <a:pt x="902" y="3522"/>
                      <a:pt x="895" y="3583"/>
                      <a:pt x="895" y="3653"/>
                    </a:cubicBezTo>
                    <a:cubicBezTo>
                      <a:pt x="879" y="4215"/>
                      <a:pt x="910" y="4777"/>
                      <a:pt x="987" y="5340"/>
                    </a:cubicBezTo>
                    <a:cubicBezTo>
                      <a:pt x="1010" y="5479"/>
                      <a:pt x="1026" y="5617"/>
                      <a:pt x="1049" y="5756"/>
                    </a:cubicBezTo>
                    <a:lnTo>
                      <a:pt x="1141" y="6172"/>
                    </a:lnTo>
                    <a:cubicBezTo>
                      <a:pt x="1141" y="6195"/>
                      <a:pt x="1149" y="6218"/>
                      <a:pt x="1157" y="6249"/>
                    </a:cubicBezTo>
                    <a:cubicBezTo>
                      <a:pt x="1018" y="6211"/>
                      <a:pt x="879" y="6141"/>
                      <a:pt x="756" y="6064"/>
                    </a:cubicBezTo>
                    <a:cubicBezTo>
                      <a:pt x="633" y="5972"/>
                      <a:pt x="525" y="5872"/>
                      <a:pt x="432" y="5748"/>
                    </a:cubicBezTo>
                    <a:lnTo>
                      <a:pt x="371" y="5656"/>
                    </a:lnTo>
                    <a:lnTo>
                      <a:pt x="309" y="5556"/>
                    </a:lnTo>
                    <a:cubicBezTo>
                      <a:pt x="263" y="5494"/>
                      <a:pt x="240" y="5425"/>
                      <a:pt x="194" y="5355"/>
                    </a:cubicBezTo>
                    <a:cubicBezTo>
                      <a:pt x="155" y="5286"/>
                      <a:pt x="132" y="5209"/>
                      <a:pt x="101" y="5140"/>
                    </a:cubicBezTo>
                    <a:cubicBezTo>
                      <a:pt x="70" y="5070"/>
                      <a:pt x="39" y="4993"/>
                      <a:pt x="1" y="4916"/>
                    </a:cubicBezTo>
                    <a:lnTo>
                      <a:pt x="1" y="4916"/>
                    </a:lnTo>
                    <a:cubicBezTo>
                      <a:pt x="1" y="5001"/>
                      <a:pt x="9" y="5078"/>
                      <a:pt x="16" y="5163"/>
                    </a:cubicBezTo>
                    <a:cubicBezTo>
                      <a:pt x="24" y="5247"/>
                      <a:pt x="47" y="5324"/>
                      <a:pt x="70" y="5402"/>
                    </a:cubicBezTo>
                    <a:cubicBezTo>
                      <a:pt x="86" y="5448"/>
                      <a:pt x="93" y="5486"/>
                      <a:pt x="109" y="5525"/>
                    </a:cubicBezTo>
                    <a:cubicBezTo>
                      <a:pt x="124" y="5563"/>
                      <a:pt x="140" y="5602"/>
                      <a:pt x="163" y="5640"/>
                    </a:cubicBezTo>
                    <a:lnTo>
                      <a:pt x="224" y="5748"/>
                    </a:lnTo>
                    <a:lnTo>
                      <a:pt x="294" y="5856"/>
                    </a:lnTo>
                    <a:cubicBezTo>
                      <a:pt x="402" y="5987"/>
                      <a:pt x="540" y="6103"/>
                      <a:pt x="694" y="6180"/>
                    </a:cubicBezTo>
                    <a:cubicBezTo>
                      <a:pt x="806" y="6235"/>
                      <a:pt x="937" y="6261"/>
                      <a:pt x="1069" y="6261"/>
                    </a:cubicBezTo>
                    <a:cubicBezTo>
                      <a:pt x="1101" y="6261"/>
                      <a:pt x="1133" y="6260"/>
                      <a:pt x="1164" y="6257"/>
                    </a:cubicBezTo>
                    <a:cubicBezTo>
                      <a:pt x="1187" y="6365"/>
                      <a:pt x="1218" y="6472"/>
                      <a:pt x="1249" y="6580"/>
                    </a:cubicBezTo>
                    <a:lnTo>
                      <a:pt x="1303" y="6781"/>
                    </a:lnTo>
                    <a:lnTo>
                      <a:pt x="1372" y="6981"/>
                    </a:lnTo>
                    <a:cubicBezTo>
                      <a:pt x="1542" y="7490"/>
                      <a:pt x="1758" y="7975"/>
                      <a:pt x="2027" y="8445"/>
                    </a:cubicBezTo>
                    <a:cubicBezTo>
                      <a:pt x="1997" y="8483"/>
                      <a:pt x="1966" y="8522"/>
                      <a:pt x="1943" y="8568"/>
                    </a:cubicBezTo>
                    <a:cubicBezTo>
                      <a:pt x="1866" y="8684"/>
                      <a:pt x="1796" y="8792"/>
                      <a:pt x="1727" y="8915"/>
                    </a:cubicBezTo>
                    <a:lnTo>
                      <a:pt x="1634" y="9092"/>
                    </a:lnTo>
                    <a:cubicBezTo>
                      <a:pt x="1604" y="9154"/>
                      <a:pt x="1573" y="9215"/>
                      <a:pt x="1542" y="9277"/>
                    </a:cubicBezTo>
                    <a:cubicBezTo>
                      <a:pt x="1419" y="9516"/>
                      <a:pt x="1326" y="9770"/>
                      <a:pt x="1249" y="10032"/>
                    </a:cubicBezTo>
                    <a:cubicBezTo>
                      <a:pt x="1172" y="10286"/>
                      <a:pt x="1118" y="10556"/>
                      <a:pt x="1087" y="10818"/>
                    </a:cubicBezTo>
                    <a:cubicBezTo>
                      <a:pt x="1057" y="11088"/>
                      <a:pt x="1041" y="11357"/>
                      <a:pt x="1026" y="11627"/>
                    </a:cubicBezTo>
                    <a:cubicBezTo>
                      <a:pt x="1103" y="11095"/>
                      <a:pt x="1164" y="10556"/>
                      <a:pt x="1342" y="10055"/>
                    </a:cubicBezTo>
                    <a:cubicBezTo>
                      <a:pt x="1403" y="9870"/>
                      <a:pt x="1480" y="9685"/>
                      <a:pt x="1565" y="9508"/>
                    </a:cubicBezTo>
                    <a:cubicBezTo>
                      <a:pt x="1737" y="9529"/>
                      <a:pt x="1910" y="9539"/>
                      <a:pt x="2083" y="9539"/>
                    </a:cubicBezTo>
                    <a:cubicBezTo>
                      <a:pt x="2421" y="9539"/>
                      <a:pt x="2759" y="9500"/>
                      <a:pt x="3091" y="9423"/>
                    </a:cubicBezTo>
                    <a:cubicBezTo>
                      <a:pt x="3383" y="9362"/>
                      <a:pt x="3668" y="9269"/>
                      <a:pt x="3946" y="9154"/>
                    </a:cubicBezTo>
                    <a:cubicBezTo>
                      <a:pt x="4000" y="9208"/>
                      <a:pt x="4054" y="9262"/>
                      <a:pt x="4115" y="9308"/>
                    </a:cubicBezTo>
                    <a:cubicBezTo>
                      <a:pt x="4200" y="9362"/>
                      <a:pt x="4285" y="9400"/>
                      <a:pt x="4377" y="9431"/>
                    </a:cubicBezTo>
                    <a:cubicBezTo>
                      <a:pt x="4512" y="9469"/>
                      <a:pt x="4647" y="9488"/>
                      <a:pt x="4782" y="9488"/>
                    </a:cubicBezTo>
                    <a:cubicBezTo>
                      <a:pt x="4840" y="9488"/>
                      <a:pt x="4897" y="9484"/>
                      <a:pt x="4955" y="9477"/>
                    </a:cubicBezTo>
                    <a:cubicBezTo>
                      <a:pt x="5148" y="9454"/>
                      <a:pt x="5333" y="9400"/>
                      <a:pt x="5510" y="9331"/>
                    </a:cubicBezTo>
                    <a:cubicBezTo>
                      <a:pt x="5679" y="9254"/>
                      <a:pt x="5841" y="9161"/>
                      <a:pt x="5988" y="9038"/>
                    </a:cubicBezTo>
                    <a:lnTo>
                      <a:pt x="5988" y="9038"/>
                    </a:lnTo>
                    <a:cubicBezTo>
                      <a:pt x="5810" y="9100"/>
                      <a:pt x="5633" y="9154"/>
                      <a:pt x="5464" y="9200"/>
                    </a:cubicBezTo>
                    <a:cubicBezTo>
                      <a:pt x="5286" y="9246"/>
                      <a:pt x="5109" y="9277"/>
                      <a:pt x="4932" y="9300"/>
                    </a:cubicBezTo>
                    <a:cubicBezTo>
                      <a:pt x="4847" y="9312"/>
                      <a:pt x="4761" y="9318"/>
                      <a:pt x="4673" y="9318"/>
                    </a:cubicBezTo>
                    <a:cubicBezTo>
                      <a:pt x="4585" y="9318"/>
                      <a:pt x="4497" y="9312"/>
                      <a:pt x="4408" y="9300"/>
                    </a:cubicBezTo>
                    <a:cubicBezTo>
                      <a:pt x="4323" y="9285"/>
                      <a:pt x="4239" y="9262"/>
                      <a:pt x="4154" y="9231"/>
                    </a:cubicBezTo>
                    <a:cubicBezTo>
                      <a:pt x="4092" y="9208"/>
                      <a:pt x="4031" y="9177"/>
                      <a:pt x="3969" y="9146"/>
                    </a:cubicBezTo>
                    <a:cubicBezTo>
                      <a:pt x="4192" y="9054"/>
                      <a:pt x="4416" y="8946"/>
                      <a:pt x="4632" y="8822"/>
                    </a:cubicBezTo>
                    <a:cubicBezTo>
                      <a:pt x="5109" y="8553"/>
                      <a:pt x="5556" y="8221"/>
                      <a:pt x="5957" y="7844"/>
                    </a:cubicBezTo>
                    <a:cubicBezTo>
                      <a:pt x="6149" y="7659"/>
                      <a:pt x="6334" y="7466"/>
                      <a:pt x="6512" y="7266"/>
                    </a:cubicBezTo>
                    <a:cubicBezTo>
                      <a:pt x="6527" y="7274"/>
                      <a:pt x="6550" y="7282"/>
                      <a:pt x="6565" y="7297"/>
                    </a:cubicBezTo>
                    <a:cubicBezTo>
                      <a:pt x="6604" y="7305"/>
                      <a:pt x="6643" y="7320"/>
                      <a:pt x="6681" y="7328"/>
                    </a:cubicBezTo>
                    <a:cubicBezTo>
                      <a:pt x="6720" y="7335"/>
                      <a:pt x="6758" y="7339"/>
                      <a:pt x="6797" y="7339"/>
                    </a:cubicBezTo>
                    <a:cubicBezTo>
                      <a:pt x="6835" y="7339"/>
                      <a:pt x="6874" y="7335"/>
                      <a:pt x="6912" y="7328"/>
                    </a:cubicBezTo>
                    <a:cubicBezTo>
                      <a:pt x="6997" y="7312"/>
                      <a:pt x="7074" y="7274"/>
                      <a:pt x="7136" y="7220"/>
                    </a:cubicBezTo>
                    <a:cubicBezTo>
                      <a:pt x="7197" y="7166"/>
                      <a:pt x="7236" y="7089"/>
                      <a:pt x="7236" y="7004"/>
                    </a:cubicBezTo>
                    <a:lnTo>
                      <a:pt x="7236" y="7004"/>
                    </a:lnTo>
                    <a:cubicBezTo>
                      <a:pt x="7182" y="7043"/>
                      <a:pt x="7120" y="7081"/>
                      <a:pt x="7059" y="7097"/>
                    </a:cubicBezTo>
                    <a:cubicBezTo>
                      <a:pt x="6997" y="7127"/>
                      <a:pt x="6935" y="7143"/>
                      <a:pt x="6874" y="7158"/>
                    </a:cubicBezTo>
                    <a:cubicBezTo>
                      <a:pt x="6812" y="7174"/>
                      <a:pt x="6743" y="7181"/>
                      <a:pt x="6681" y="7197"/>
                    </a:cubicBezTo>
                    <a:cubicBezTo>
                      <a:pt x="6643" y="7197"/>
                      <a:pt x="6612" y="7212"/>
                      <a:pt x="6573" y="7220"/>
                    </a:cubicBezTo>
                    <a:lnTo>
                      <a:pt x="6550" y="7220"/>
                    </a:lnTo>
                    <a:cubicBezTo>
                      <a:pt x="6720" y="7020"/>
                      <a:pt x="6874" y="6812"/>
                      <a:pt x="7012" y="6596"/>
                    </a:cubicBezTo>
                    <a:lnTo>
                      <a:pt x="7012" y="6596"/>
                    </a:lnTo>
                    <a:cubicBezTo>
                      <a:pt x="6835" y="6804"/>
                      <a:pt x="6650" y="7004"/>
                      <a:pt x="6458" y="7197"/>
                    </a:cubicBezTo>
                    <a:cubicBezTo>
                      <a:pt x="6265" y="7389"/>
                      <a:pt x="6072" y="7574"/>
                      <a:pt x="5864" y="7751"/>
                    </a:cubicBezTo>
                    <a:cubicBezTo>
                      <a:pt x="5718" y="7875"/>
                      <a:pt x="5572" y="7990"/>
                      <a:pt x="5417" y="8106"/>
                    </a:cubicBezTo>
                    <a:cubicBezTo>
                      <a:pt x="5487" y="7921"/>
                      <a:pt x="5541" y="7736"/>
                      <a:pt x="5579" y="7543"/>
                    </a:cubicBezTo>
                    <a:cubicBezTo>
                      <a:pt x="5602" y="7451"/>
                      <a:pt x="5618" y="7351"/>
                      <a:pt x="5633" y="7258"/>
                    </a:cubicBezTo>
                    <a:cubicBezTo>
                      <a:pt x="5649" y="7158"/>
                      <a:pt x="5656" y="7058"/>
                      <a:pt x="5656" y="6950"/>
                    </a:cubicBezTo>
                    <a:lnTo>
                      <a:pt x="5656" y="6950"/>
                    </a:lnTo>
                    <a:cubicBezTo>
                      <a:pt x="5595" y="7035"/>
                      <a:pt x="5541" y="7127"/>
                      <a:pt x="5502" y="7220"/>
                    </a:cubicBezTo>
                    <a:cubicBezTo>
                      <a:pt x="5464" y="7312"/>
                      <a:pt x="5433" y="7412"/>
                      <a:pt x="5410" y="7513"/>
                    </a:cubicBezTo>
                    <a:cubicBezTo>
                      <a:pt x="5387" y="7613"/>
                      <a:pt x="5371" y="7713"/>
                      <a:pt x="5371" y="7813"/>
                    </a:cubicBezTo>
                    <a:cubicBezTo>
                      <a:pt x="5371" y="7913"/>
                      <a:pt x="5379" y="8013"/>
                      <a:pt x="5410" y="8114"/>
                    </a:cubicBezTo>
                    <a:cubicBezTo>
                      <a:pt x="5348" y="8160"/>
                      <a:pt x="5286" y="8206"/>
                      <a:pt x="5225" y="8252"/>
                    </a:cubicBezTo>
                    <a:cubicBezTo>
                      <a:pt x="5009" y="8406"/>
                      <a:pt x="4778" y="8553"/>
                      <a:pt x="4539" y="8684"/>
                    </a:cubicBezTo>
                    <a:cubicBezTo>
                      <a:pt x="4308" y="8822"/>
                      <a:pt x="4069" y="8938"/>
                      <a:pt x="3815" y="9038"/>
                    </a:cubicBezTo>
                    <a:cubicBezTo>
                      <a:pt x="3568" y="9146"/>
                      <a:pt x="3314" y="9231"/>
                      <a:pt x="3052" y="9300"/>
                    </a:cubicBezTo>
                    <a:lnTo>
                      <a:pt x="3037" y="9300"/>
                    </a:lnTo>
                    <a:cubicBezTo>
                      <a:pt x="3029" y="9161"/>
                      <a:pt x="3060" y="9023"/>
                      <a:pt x="3114" y="8892"/>
                    </a:cubicBezTo>
                    <a:cubicBezTo>
                      <a:pt x="3183" y="8730"/>
                      <a:pt x="3268" y="8576"/>
                      <a:pt x="3368" y="8437"/>
                    </a:cubicBezTo>
                    <a:lnTo>
                      <a:pt x="3376" y="8422"/>
                    </a:lnTo>
                    <a:cubicBezTo>
                      <a:pt x="3414" y="8445"/>
                      <a:pt x="3460" y="8453"/>
                      <a:pt x="3507" y="8460"/>
                    </a:cubicBezTo>
                    <a:cubicBezTo>
                      <a:pt x="3599" y="8460"/>
                      <a:pt x="3692" y="8437"/>
                      <a:pt x="3769" y="8391"/>
                    </a:cubicBezTo>
                    <a:cubicBezTo>
                      <a:pt x="3846" y="8352"/>
                      <a:pt x="3907" y="8291"/>
                      <a:pt x="3961" y="8221"/>
                    </a:cubicBezTo>
                    <a:cubicBezTo>
                      <a:pt x="4015" y="8152"/>
                      <a:pt x="4046" y="8075"/>
                      <a:pt x="4061" y="7990"/>
                    </a:cubicBezTo>
                    <a:lnTo>
                      <a:pt x="4061" y="7990"/>
                    </a:lnTo>
                    <a:cubicBezTo>
                      <a:pt x="3915" y="8083"/>
                      <a:pt x="3807" y="8175"/>
                      <a:pt x="3684" y="8237"/>
                    </a:cubicBezTo>
                    <a:cubicBezTo>
                      <a:pt x="3622" y="8275"/>
                      <a:pt x="3561" y="8299"/>
                      <a:pt x="3499" y="8322"/>
                    </a:cubicBezTo>
                    <a:cubicBezTo>
                      <a:pt x="3484" y="8329"/>
                      <a:pt x="3460" y="8329"/>
                      <a:pt x="3445" y="8337"/>
                    </a:cubicBezTo>
                    <a:cubicBezTo>
                      <a:pt x="3615" y="8083"/>
                      <a:pt x="3815" y="7844"/>
                      <a:pt x="4007" y="7590"/>
                    </a:cubicBezTo>
                    <a:lnTo>
                      <a:pt x="4007" y="7590"/>
                    </a:lnTo>
                    <a:cubicBezTo>
                      <a:pt x="3853" y="7682"/>
                      <a:pt x="3707" y="7790"/>
                      <a:pt x="3576" y="7921"/>
                    </a:cubicBezTo>
                    <a:cubicBezTo>
                      <a:pt x="3445" y="8044"/>
                      <a:pt x="3322" y="8191"/>
                      <a:pt x="3222" y="8337"/>
                    </a:cubicBezTo>
                    <a:cubicBezTo>
                      <a:pt x="3114" y="8491"/>
                      <a:pt x="3037" y="8668"/>
                      <a:pt x="2990" y="8846"/>
                    </a:cubicBezTo>
                    <a:cubicBezTo>
                      <a:pt x="2944" y="9000"/>
                      <a:pt x="2952" y="9161"/>
                      <a:pt x="3006" y="9316"/>
                    </a:cubicBezTo>
                    <a:cubicBezTo>
                      <a:pt x="2890" y="9346"/>
                      <a:pt x="2775" y="9362"/>
                      <a:pt x="2659" y="9393"/>
                    </a:cubicBezTo>
                    <a:cubicBezTo>
                      <a:pt x="2528" y="9416"/>
                      <a:pt x="2397" y="9447"/>
                      <a:pt x="2258" y="9454"/>
                    </a:cubicBezTo>
                    <a:cubicBezTo>
                      <a:pt x="2035" y="9485"/>
                      <a:pt x="1804" y="9508"/>
                      <a:pt x="1573" y="9508"/>
                    </a:cubicBezTo>
                    <a:cubicBezTo>
                      <a:pt x="1719" y="9215"/>
                      <a:pt x="1881" y="8930"/>
                      <a:pt x="2066" y="8661"/>
                    </a:cubicBezTo>
                    <a:cubicBezTo>
                      <a:pt x="2366" y="8221"/>
                      <a:pt x="2690" y="7798"/>
                      <a:pt x="3037" y="7389"/>
                    </a:cubicBezTo>
                    <a:cubicBezTo>
                      <a:pt x="3214" y="7189"/>
                      <a:pt x="3383" y="6989"/>
                      <a:pt x="3561" y="6773"/>
                    </a:cubicBezTo>
                    <a:cubicBezTo>
                      <a:pt x="3722" y="6565"/>
                      <a:pt x="3876" y="6342"/>
                      <a:pt x="4015" y="6110"/>
                    </a:cubicBezTo>
                    <a:cubicBezTo>
                      <a:pt x="4585" y="5186"/>
                      <a:pt x="4978" y="4176"/>
                      <a:pt x="5294" y="3152"/>
                    </a:cubicBezTo>
                    <a:cubicBezTo>
                      <a:pt x="5387" y="2813"/>
                      <a:pt x="5479" y="2481"/>
                      <a:pt x="5564" y="2142"/>
                    </a:cubicBezTo>
                    <a:cubicBezTo>
                      <a:pt x="5606" y="2148"/>
                      <a:pt x="5649" y="2151"/>
                      <a:pt x="5691" y="2151"/>
                    </a:cubicBezTo>
                    <a:cubicBezTo>
                      <a:pt x="5817" y="2151"/>
                      <a:pt x="5941" y="2125"/>
                      <a:pt x="6057" y="2073"/>
                    </a:cubicBezTo>
                    <a:cubicBezTo>
                      <a:pt x="6142" y="2027"/>
                      <a:pt x="6226" y="1981"/>
                      <a:pt x="6304" y="1911"/>
                    </a:cubicBezTo>
                    <a:cubicBezTo>
                      <a:pt x="6381" y="1850"/>
                      <a:pt x="6450" y="1780"/>
                      <a:pt x="6512" y="1711"/>
                    </a:cubicBezTo>
                    <a:cubicBezTo>
                      <a:pt x="6635" y="1557"/>
                      <a:pt x="6735" y="1395"/>
                      <a:pt x="6804" y="1218"/>
                    </a:cubicBezTo>
                    <a:cubicBezTo>
                      <a:pt x="6843" y="1133"/>
                      <a:pt x="6874" y="1041"/>
                      <a:pt x="6904" y="948"/>
                    </a:cubicBezTo>
                    <a:cubicBezTo>
                      <a:pt x="6928" y="863"/>
                      <a:pt x="6943" y="763"/>
                      <a:pt x="6951" y="671"/>
                    </a:cubicBezTo>
                    <a:lnTo>
                      <a:pt x="6951" y="671"/>
                    </a:lnTo>
                    <a:cubicBezTo>
                      <a:pt x="6874" y="840"/>
                      <a:pt x="6781" y="994"/>
                      <a:pt x="6689" y="1156"/>
                    </a:cubicBezTo>
                    <a:cubicBezTo>
                      <a:pt x="6596" y="1310"/>
                      <a:pt x="6488" y="1457"/>
                      <a:pt x="6381" y="1595"/>
                    </a:cubicBezTo>
                    <a:cubicBezTo>
                      <a:pt x="6265" y="1734"/>
                      <a:pt x="6142" y="1850"/>
                      <a:pt x="5995" y="1950"/>
                    </a:cubicBezTo>
                    <a:cubicBezTo>
                      <a:pt x="5864" y="2027"/>
                      <a:pt x="5718" y="2081"/>
                      <a:pt x="5572" y="2104"/>
                    </a:cubicBezTo>
                    <a:cubicBezTo>
                      <a:pt x="5741" y="1410"/>
                      <a:pt x="5864" y="709"/>
                      <a:pt x="5949"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0" name="Google Shape;1110;p40"/>
              <p:cNvGrpSpPr/>
              <p:nvPr/>
            </p:nvGrpSpPr>
            <p:grpSpPr>
              <a:xfrm>
                <a:off x="3048543" y="5521965"/>
                <a:ext cx="596771" cy="958990"/>
                <a:chOff x="3048543" y="5521965"/>
                <a:chExt cx="596771" cy="958990"/>
              </a:xfrm>
            </p:grpSpPr>
            <p:sp>
              <p:nvSpPr>
                <p:cNvPr id="1111" name="Google Shape;1111;p40"/>
                <p:cNvSpPr/>
                <p:nvPr/>
              </p:nvSpPr>
              <p:spPr>
                <a:xfrm>
                  <a:off x="3133077" y="5521965"/>
                  <a:ext cx="406177" cy="958990"/>
                </a:xfrm>
                <a:custGeom>
                  <a:avLst/>
                  <a:gdLst/>
                  <a:ahLst/>
                  <a:cxnLst/>
                  <a:rect l="l" t="t" r="r" b="b"/>
                  <a:pathLst>
                    <a:path w="4925" h="11628" extrusionOk="0">
                      <a:moveTo>
                        <a:pt x="4924" y="0"/>
                      </a:moveTo>
                      <a:cubicBezTo>
                        <a:pt x="4731" y="1048"/>
                        <a:pt x="4477" y="2089"/>
                        <a:pt x="4146" y="3106"/>
                      </a:cubicBezTo>
                      <a:cubicBezTo>
                        <a:pt x="3807" y="4123"/>
                        <a:pt x="3406" y="5109"/>
                        <a:pt x="2844" y="6018"/>
                      </a:cubicBezTo>
                      <a:cubicBezTo>
                        <a:pt x="2705" y="6241"/>
                        <a:pt x="2551" y="6457"/>
                        <a:pt x="2389" y="6665"/>
                      </a:cubicBezTo>
                      <a:cubicBezTo>
                        <a:pt x="2227" y="6865"/>
                        <a:pt x="2050" y="7074"/>
                        <a:pt x="1873" y="7274"/>
                      </a:cubicBezTo>
                      <a:cubicBezTo>
                        <a:pt x="1526" y="7690"/>
                        <a:pt x="1203" y="8121"/>
                        <a:pt x="910" y="8568"/>
                      </a:cubicBezTo>
                      <a:cubicBezTo>
                        <a:pt x="840" y="8684"/>
                        <a:pt x="771" y="8799"/>
                        <a:pt x="702" y="8915"/>
                      </a:cubicBezTo>
                      <a:lnTo>
                        <a:pt x="609" y="9092"/>
                      </a:lnTo>
                      <a:cubicBezTo>
                        <a:pt x="579" y="9154"/>
                        <a:pt x="548" y="9215"/>
                        <a:pt x="517" y="9277"/>
                      </a:cubicBezTo>
                      <a:cubicBezTo>
                        <a:pt x="394" y="9516"/>
                        <a:pt x="293" y="9770"/>
                        <a:pt x="224" y="10032"/>
                      </a:cubicBezTo>
                      <a:cubicBezTo>
                        <a:pt x="147" y="10286"/>
                        <a:pt x="93" y="10556"/>
                        <a:pt x="62" y="10826"/>
                      </a:cubicBezTo>
                      <a:cubicBezTo>
                        <a:pt x="31" y="11088"/>
                        <a:pt x="16" y="11357"/>
                        <a:pt x="1" y="11627"/>
                      </a:cubicBezTo>
                      <a:cubicBezTo>
                        <a:pt x="70" y="11095"/>
                        <a:pt x="132" y="10564"/>
                        <a:pt x="317" y="10063"/>
                      </a:cubicBezTo>
                      <a:cubicBezTo>
                        <a:pt x="494" y="9562"/>
                        <a:pt x="740" y="9092"/>
                        <a:pt x="1041" y="8653"/>
                      </a:cubicBezTo>
                      <a:cubicBezTo>
                        <a:pt x="1341" y="8214"/>
                        <a:pt x="1665" y="7790"/>
                        <a:pt x="2012" y="7389"/>
                      </a:cubicBezTo>
                      <a:cubicBezTo>
                        <a:pt x="2181" y="7189"/>
                        <a:pt x="2358" y="6989"/>
                        <a:pt x="2528" y="6773"/>
                      </a:cubicBezTo>
                      <a:cubicBezTo>
                        <a:pt x="2697" y="6557"/>
                        <a:pt x="2851" y="6334"/>
                        <a:pt x="2990" y="6103"/>
                      </a:cubicBezTo>
                      <a:cubicBezTo>
                        <a:pt x="3560" y="5178"/>
                        <a:pt x="3953" y="4169"/>
                        <a:pt x="4261" y="3144"/>
                      </a:cubicBezTo>
                      <a:cubicBezTo>
                        <a:pt x="4570" y="2119"/>
                        <a:pt x="4793" y="1064"/>
                        <a:pt x="49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0"/>
                <p:cNvSpPr/>
                <p:nvPr/>
              </p:nvSpPr>
              <p:spPr>
                <a:xfrm>
                  <a:off x="3500987" y="5577221"/>
                  <a:ext cx="120162" cy="121647"/>
                </a:xfrm>
                <a:custGeom>
                  <a:avLst/>
                  <a:gdLst/>
                  <a:ahLst/>
                  <a:cxnLst/>
                  <a:rect l="l" t="t" r="r" b="b"/>
                  <a:pathLst>
                    <a:path w="1457" h="1475" extrusionOk="0">
                      <a:moveTo>
                        <a:pt x="1457" y="1"/>
                      </a:moveTo>
                      <a:lnTo>
                        <a:pt x="1457" y="1"/>
                      </a:lnTo>
                      <a:cubicBezTo>
                        <a:pt x="1380" y="163"/>
                        <a:pt x="1287" y="324"/>
                        <a:pt x="1195" y="479"/>
                      </a:cubicBezTo>
                      <a:cubicBezTo>
                        <a:pt x="1103" y="633"/>
                        <a:pt x="1002" y="779"/>
                        <a:pt x="887" y="918"/>
                      </a:cubicBezTo>
                      <a:cubicBezTo>
                        <a:pt x="779" y="1056"/>
                        <a:pt x="648" y="1172"/>
                        <a:pt x="502" y="1272"/>
                      </a:cubicBezTo>
                      <a:cubicBezTo>
                        <a:pt x="347" y="1372"/>
                        <a:pt x="178" y="1426"/>
                        <a:pt x="1" y="1449"/>
                      </a:cubicBezTo>
                      <a:cubicBezTo>
                        <a:pt x="69" y="1466"/>
                        <a:pt x="138" y="1475"/>
                        <a:pt x="208" y="1475"/>
                      </a:cubicBezTo>
                      <a:cubicBezTo>
                        <a:pt x="329" y="1475"/>
                        <a:pt x="451" y="1449"/>
                        <a:pt x="563" y="1395"/>
                      </a:cubicBezTo>
                      <a:cubicBezTo>
                        <a:pt x="656" y="1349"/>
                        <a:pt x="740" y="1303"/>
                        <a:pt x="817" y="1241"/>
                      </a:cubicBezTo>
                      <a:cubicBezTo>
                        <a:pt x="887" y="1172"/>
                        <a:pt x="956" y="1103"/>
                        <a:pt x="1018" y="1033"/>
                      </a:cubicBezTo>
                      <a:cubicBezTo>
                        <a:pt x="1141" y="879"/>
                        <a:pt x="1241" y="717"/>
                        <a:pt x="1318" y="540"/>
                      </a:cubicBezTo>
                      <a:cubicBezTo>
                        <a:pt x="1357" y="455"/>
                        <a:pt x="1388" y="363"/>
                        <a:pt x="1411" y="270"/>
                      </a:cubicBezTo>
                      <a:cubicBezTo>
                        <a:pt x="1442" y="186"/>
                        <a:pt x="1457" y="93"/>
                        <a:pt x="14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0"/>
                <p:cNvSpPr/>
                <p:nvPr/>
              </p:nvSpPr>
              <p:spPr>
                <a:xfrm>
                  <a:off x="3430473" y="5650952"/>
                  <a:ext cx="38845" cy="148780"/>
                </a:xfrm>
                <a:custGeom>
                  <a:avLst/>
                  <a:gdLst/>
                  <a:ahLst/>
                  <a:cxnLst/>
                  <a:rect l="l" t="t" r="r" b="b"/>
                  <a:pathLst>
                    <a:path w="471" h="1804" extrusionOk="0">
                      <a:moveTo>
                        <a:pt x="108" y="1"/>
                      </a:moveTo>
                      <a:cubicBezTo>
                        <a:pt x="47" y="147"/>
                        <a:pt x="16" y="309"/>
                        <a:pt x="8" y="471"/>
                      </a:cubicBezTo>
                      <a:cubicBezTo>
                        <a:pt x="1" y="632"/>
                        <a:pt x="16" y="794"/>
                        <a:pt x="47" y="948"/>
                      </a:cubicBezTo>
                      <a:cubicBezTo>
                        <a:pt x="85" y="1110"/>
                        <a:pt x="131" y="1256"/>
                        <a:pt x="209" y="1403"/>
                      </a:cubicBezTo>
                      <a:cubicBezTo>
                        <a:pt x="270" y="1549"/>
                        <a:pt x="363" y="1680"/>
                        <a:pt x="471" y="1804"/>
                      </a:cubicBezTo>
                      <a:cubicBezTo>
                        <a:pt x="424" y="1649"/>
                        <a:pt x="378" y="1503"/>
                        <a:pt x="332" y="1357"/>
                      </a:cubicBezTo>
                      <a:cubicBezTo>
                        <a:pt x="293" y="1210"/>
                        <a:pt x="255" y="1064"/>
                        <a:pt x="224" y="910"/>
                      </a:cubicBezTo>
                      <a:cubicBezTo>
                        <a:pt x="185" y="763"/>
                        <a:pt x="162" y="617"/>
                        <a:pt x="147" y="463"/>
                      </a:cubicBezTo>
                      <a:cubicBezTo>
                        <a:pt x="124" y="316"/>
                        <a:pt x="124" y="162"/>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0"/>
                <p:cNvSpPr/>
                <p:nvPr/>
              </p:nvSpPr>
              <p:spPr>
                <a:xfrm>
                  <a:off x="3121036" y="5684601"/>
                  <a:ext cx="97895" cy="540277"/>
                </a:xfrm>
                <a:custGeom>
                  <a:avLst/>
                  <a:gdLst/>
                  <a:ahLst/>
                  <a:cxnLst/>
                  <a:rect l="l" t="t" r="r" b="b"/>
                  <a:pathLst>
                    <a:path w="1187" h="6551" extrusionOk="0">
                      <a:moveTo>
                        <a:pt x="193" y="1"/>
                      </a:moveTo>
                      <a:lnTo>
                        <a:pt x="193" y="1"/>
                      </a:lnTo>
                      <a:cubicBezTo>
                        <a:pt x="154" y="278"/>
                        <a:pt x="108" y="556"/>
                        <a:pt x="77" y="833"/>
                      </a:cubicBezTo>
                      <a:cubicBezTo>
                        <a:pt x="46" y="1118"/>
                        <a:pt x="23" y="1396"/>
                        <a:pt x="16" y="1681"/>
                      </a:cubicBezTo>
                      <a:cubicBezTo>
                        <a:pt x="0" y="2243"/>
                        <a:pt x="23" y="2805"/>
                        <a:pt x="100" y="3368"/>
                      </a:cubicBezTo>
                      <a:cubicBezTo>
                        <a:pt x="124" y="3507"/>
                        <a:pt x="147" y="3645"/>
                        <a:pt x="170" y="3784"/>
                      </a:cubicBezTo>
                      <a:lnTo>
                        <a:pt x="255" y="4200"/>
                      </a:lnTo>
                      <a:cubicBezTo>
                        <a:pt x="285" y="4339"/>
                        <a:pt x="332" y="4470"/>
                        <a:pt x="362" y="4608"/>
                      </a:cubicBezTo>
                      <a:lnTo>
                        <a:pt x="416" y="4809"/>
                      </a:lnTo>
                      <a:lnTo>
                        <a:pt x="486" y="5009"/>
                      </a:lnTo>
                      <a:cubicBezTo>
                        <a:pt x="671" y="5548"/>
                        <a:pt x="902" y="6065"/>
                        <a:pt x="1187" y="6550"/>
                      </a:cubicBezTo>
                      <a:cubicBezTo>
                        <a:pt x="1133" y="6419"/>
                        <a:pt x="1079" y="6296"/>
                        <a:pt x="1025" y="6165"/>
                      </a:cubicBezTo>
                      <a:lnTo>
                        <a:pt x="948" y="5972"/>
                      </a:lnTo>
                      <a:cubicBezTo>
                        <a:pt x="917" y="5911"/>
                        <a:pt x="902" y="5841"/>
                        <a:pt x="879" y="5780"/>
                      </a:cubicBezTo>
                      <a:lnTo>
                        <a:pt x="740" y="5387"/>
                      </a:lnTo>
                      <a:lnTo>
                        <a:pt x="617" y="4978"/>
                      </a:lnTo>
                      <a:cubicBezTo>
                        <a:pt x="463" y="4447"/>
                        <a:pt x="355" y="3900"/>
                        <a:pt x="278" y="3353"/>
                      </a:cubicBezTo>
                      <a:cubicBezTo>
                        <a:pt x="201" y="2798"/>
                        <a:pt x="162" y="2243"/>
                        <a:pt x="147" y="1688"/>
                      </a:cubicBezTo>
                      <a:cubicBezTo>
                        <a:pt x="147" y="1411"/>
                        <a:pt x="147" y="1134"/>
                        <a:pt x="162" y="848"/>
                      </a:cubicBezTo>
                      <a:cubicBezTo>
                        <a:pt x="162" y="710"/>
                        <a:pt x="170" y="571"/>
                        <a:pt x="177" y="432"/>
                      </a:cubicBezTo>
                      <a:cubicBezTo>
                        <a:pt x="185" y="294"/>
                        <a:pt x="201" y="140"/>
                        <a:pt x="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0"/>
                <p:cNvSpPr/>
                <p:nvPr/>
              </p:nvSpPr>
              <p:spPr>
                <a:xfrm>
                  <a:off x="3174396" y="5907689"/>
                  <a:ext cx="85194" cy="224985"/>
                </a:xfrm>
                <a:custGeom>
                  <a:avLst/>
                  <a:gdLst/>
                  <a:ahLst/>
                  <a:cxnLst/>
                  <a:rect l="l" t="t" r="r" b="b"/>
                  <a:pathLst>
                    <a:path w="1033" h="2728" extrusionOk="0">
                      <a:moveTo>
                        <a:pt x="1033" y="0"/>
                      </a:moveTo>
                      <a:lnTo>
                        <a:pt x="1033" y="0"/>
                      </a:lnTo>
                      <a:cubicBezTo>
                        <a:pt x="948" y="239"/>
                        <a:pt x="879" y="470"/>
                        <a:pt x="809" y="709"/>
                      </a:cubicBezTo>
                      <a:cubicBezTo>
                        <a:pt x="740" y="940"/>
                        <a:pt x="671" y="1179"/>
                        <a:pt x="594" y="1410"/>
                      </a:cubicBezTo>
                      <a:cubicBezTo>
                        <a:pt x="524" y="1649"/>
                        <a:pt x="447" y="1880"/>
                        <a:pt x="370" y="2111"/>
                      </a:cubicBezTo>
                      <a:cubicBezTo>
                        <a:pt x="324" y="2219"/>
                        <a:pt x="278" y="2335"/>
                        <a:pt x="224" y="2443"/>
                      </a:cubicBezTo>
                      <a:cubicBezTo>
                        <a:pt x="178" y="2551"/>
                        <a:pt x="101" y="2651"/>
                        <a:pt x="0" y="2728"/>
                      </a:cubicBezTo>
                      <a:cubicBezTo>
                        <a:pt x="116" y="2674"/>
                        <a:pt x="224" y="2597"/>
                        <a:pt x="293" y="2489"/>
                      </a:cubicBezTo>
                      <a:cubicBezTo>
                        <a:pt x="363" y="2389"/>
                        <a:pt x="432" y="2281"/>
                        <a:pt x="486" y="2165"/>
                      </a:cubicBezTo>
                      <a:cubicBezTo>
                        <a:pt x="594" y="1942"/>
                        <a:pt x="686" y="1703"/>
                        <a:pt x="756" y="1464"/>
                      </a:cubicBezTo>
                      <a:cubicBezTo>
                        <a:pt x="825" y="1225"/>
                        <a:pt x="887" y="987"/>
                        <a:pt x="933" y="740"/>
                      </a:cubicBezTo>
                      <a:cubicBezTo>
                        <a:pt x="979" y="493"/>
                        <a:pt x="1017" y="247"/>
                        <a:pt x="1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0"/>
                <p:cNvSpPr/>
                <p:nvPr/>
              </p:nvSpPr>
              <p:spPr>
                <a:xfrm>
                  <a:off x="3048543" y="5927400"/>
                  <a:ext cx="97318" cy="111338"/>
                </a:xfrm>
                <a:custGeom>
                  <a:avLst/>
                  <a:gdLst/>
                  <a:ahLst/>
                  <a:cxnLst/>
                  <a:rect l="l" t="t" r="r" b="b"/>
                  <a:pathLst>
                    <a:path w="1180" h="1350" extrusionOk="0">
                      <a:moveTo>
                        <a:pt x="1" y="0"/>
                      </a:moveTo>
                      <a:cubicBezTo>
                        <a:pt x="1" y="77"/>
                        <a:pt x="9" y="162"/>
                        <a:pt x="16" y="247"/>
                      </a:cubicBezTo>
                      <a:cubicBezTo>
                        <a:pt x="32" y="324"/>
                        <a:pt x="47" y="409"/>
                        <a:pt x="70" y="486"/>
                      </a:cubicBezTo>
                      <a:cubicBezTo>
                        <a:pt x="78" y="524"/>
                        <a:pt x="93" y="570"/>
                        <a:pt x="109" y="609"/>
                      </a:cubicBezTo>
                      <a:cubicBezTo>
                        <a:pt x="124" y="647"/>
                        <a:pt x="140" y="686"/>
                        <a:pt x="163" y="724"/>
                      </a:cubicBezTo>
                      <a:lnTo>
                        <a:pt x="224" y="832"/>
                      </a:lnTo>
                      <a:lnTo>
                        <a:pt x="294" y="940"/>
                      </a:lnTo>
                      <a:cubicBezTo>
                        <a:pt x="402" y="1071"/>
                        <a:pt x="533" y="1187"/>
                        <a:pt x="687" y="1256"/>
                      </a:cubicBezTo>
                      <a:cubicBezTo>
                        <a:pt x="804" y="1320"/>
                        <a:pt x="930" y="1349"/>
                        <a:pt x="1058" y="1349"/>
                      </a:cubicBezTo>
                      <a:cubicBezTo>
                        <a:pt x="1098" y="1349"/>
                        <a:pt x="1139" y="1346"/>
                        <a:pt x="1180" y="1341"/>
                      </a:cubicBezTo>
                      <a:cubicBezTo>
                        <a:pt x="1026" y="1302"/>
                        <a:pt x="887" y="1233"/>
                        <a:pt x="756" y="1148"/>
                      </a:cubicBezTo>
                      <a:cubicBezTo>
                        <a:pt x="633" y="1056"/>
                        <a:pt x="525" y="956"/>
                        <a:pt x="432" y="832"/>
                      </a:cubicBezTo>
                      <a:lnTo>
                        <a:pt x="363" y="740"/>
                      </a:lnTo>
                      <a:lnTo>
                        <a:pt x="309" y="640"/>
                      </a:lnTo>
                      <a:cubicBezTo>
                        <a:pt x="263" y="578"/>
                        <a:pt x="232" y="501"/>
                        <a:pt x="194" y="439"/>
                      </a:cubicBezTo>
                      <a:cubicBezTo>
                        <a:pt x="155" y="370"/>
                        <a:pt x="132" y="293"/>
                        <a:pt x="101" y="224"/>
                      </a:cubicBezTo>
                      <a:cubicBezTo>
                        <a:pt x="63" y="154"/>
                        <a:pt x="39" y="7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0"/>
                <p:cNvSpPr/>
                <p:nvPr/>
              </p:nvSpPr>
              <p:spPr>
                <a:xfrm>
                  <a:off x="3124170" y="5720888"/>
                  <a:ext cx="68700" cy="153151"/>
                </a:xfrm>
                <a:custGeom>
                  <a:avLst/>
                  <a:gdLst/>
                  <a:ahLst/>
                  <a:cxnLst/>
                  <a:rect l="l" t="t" r="r" b="b"/>
                  <a:pathLst>
                    <a:path w="833" h="1857" extrusionOk="0">
                      <a:moveTo>
                        <a:pt x="825" y="0"/>
                      </a:moveTo>
                      <a:cubicBezTo>
                        <a:pt x="710" y="339"/>
                        <a:pt x="625" y="670"/>
                        <a:pt x="509" y="994"/>
                      </a:cubicBezTo>
                      <a:cubicBezTo>
                        <a:pt x="455" y="1156"/>
                        <a:pt x="394" y="1318"/>
                        <a:pt x="317" y="1472"/>
                      </a:cubicBezTo>
                      <a:cubicBezTo>
                        <a:pt x="247" y="1626"/>
                        <a:pt x="139" y="1757"/>
                        <a:pt x="1" y="1857"/>
                      </a:cubicBezTo>
                      <a:cubicBezTo>
                        <a:pt x="93" y="1842"/>
                        <a:pt x="178" y="1795"/>
                        <a:pt x="247" y="1741"/>
                      </a:cubicBezTo>
                      <a:cubicBezTo>
                        <a:pt x="324" y="1680"/>
                        <a:pt x="386" y="1610"/>
                        <a:pt x="440" y="1533"/>
                      </a:cubicBezTo>
                      <a:cubicBezTo>
                        <a:pt x="540" y="1387"/>
                        <a:pt x="625" y="1225"/>
                        <a:pt x="679" y="1048"/>
                      </a:cubicBezTo>
                      <a:cubicBezTo>
                        <a:pt x="740" y="878"/>
                        <a:pt x="779" y="701"/>
                        <a:pt x="802" y="524"/>
                      </a:cubicBezTo>
                      <a:cubicBezTo>
                        <a:pt x="825" y="347"/>
                        <a:pt x="833" y="170"/>
                        <a:pt x="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0"/>
                <p:cNvSpPr/>
                <p:nvPr/>
              </p:nvSpPr>
              <p:spPr>
                <a:xfrm>
                  <a:off x="3074027" y="5740517"/>
                  <a:ext cx="57896" cy="68782"/>
                </a:xfrm>
                <a:custGeom>
                  <a:avLst/>
                  <a:gdLst/>
                  <a:ahLst/>
                  <a:cxnLst/>
                  <a:rect l="l" t="t" r="r" b="b"/>
                  <a:pathLst>
                    <a:path w="702" h="834" extrusionOk="0">
                      <a:moveTo>
                        <a:pt x="15" y="1"/>
                      </a:moveTo>
                      <a:lnTo>
                        <a:pt x="15" y="1"/>
                      </a:lnTo>
                      <a:cubicBezTo>
                        <a:pt x="0" y="201"/>
                        <a:pt x="69" y="402"/>
                        <a:pt x="200" y="548"/>
                      </a:cubicBezTo>
                      <a:cubicBezTo>
                        <a:pt x="262" y="625"/>
                        <a:pt x="339" y="694"/>
                        <a:pt x="424" y="741"/>
                      </a:cubicBezTo>
                      <a:cubicBezTo>
                        <a:pt x="509" y="795"/>
                        <a:pt x="601" y="825"/>
                        <a:pt x="701" y="833"/>
                      </a:cubicBezTo>
                      <a:cubicBezTo>
                        <a:pt x="570" y="687"/>
                        <a:pt x="447" y="571"/>
                        <a:pt x="339" y="440"/>
                      </a:cubicBezTo>
                      <a:cubicBezTo>
                        <a:pt x="277" y="371"/>
                        <a:pt x="231" y="301"/>
                        <a:pt x="177" y="232"/>
                      </a:cubicBezTo>
                      <a:cubicBezTo>
                        <a:pt x="123" y="163"/>
                        <a:pt x="85" y="86"/>
                        <a:pt x="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0"/>
                <p:cNvSpPr/>
                <p:nvPr/>
              </p:nvSpPr>
              <p:spPr>
                <a:xfrm>
                  <a:off x="3200457" y="5922946"/>
                  <a:ext cx="24247" cy="113812"/>
                </a:xfrm>
                <a:custGeom>
                  <a:avLst/>
                  <a:gdLst/>
                  <a:ahLst/>
                  <a:cxnLst/>
                  <a:rect l="l" t="t" r="r" b="b"/>
                  <a:pathLst>
                    <a:path w="294" h="1380" extrusionOk="0">
                      <a:moveTo>
                        <a:pt x="77" y="0"/>
                      </a:moveTo>
                      <a:cubicBezTo>
                        <a:pt x="39" y="116"/>
                        <a:pt x="16" y="231"/>
                        <a:pt x="8" y="355"/>
                      </a:cubicBezTo>
                      <a:cubicBezTo>
                        <a:pt x="0" y="478"/>
                        <a:pt x="0" y="594"/>
                        <a:pt x="23" y="717"/>
                      </a:cubicBezTo>
                      <a:cubicBezTo>
                        <a:pt x="39" y="832"/>
                        <a:pt x="70" y="948"/>
                        <a:pt x="116" y="1064"/>
                      </a:cubicBezTo>
                      <a:cubicBezTo>
                        <a:pt x="154" y="1179"/>
                        <a:pt x="216" y="1287"/>
                        <a:pt x="293" y="1379"/>
                      </a:cubicBezTo>
                      <a:lnTo>
                        <a:pt x="193" y="686"/>
                      </a:lnTo>
                      <a:lnTo>
                        <a:pt x="147" y="347"/>
                      </a:lnTo>
                      <a:cubicBezTo>
                        <a:pt x="131" y="231"/>
                        <a:pt x="108" y="116"/>
                        <a:pt x="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0"/>
                <p:cNvSpPr/>
                <p:nvPr/>
              </p:nvSpPr>
              <p:spPr>
                <a:xfrm>
                  <a:off x="3167386" y="6064634"/>
                  <a:ext cx="458877" cy="244531"/>
                </a:xfrm>
                <a:custGeom>
                  <a:avLst/>
                  <a:gdLst/>
                  <a:ahLst/>
                  <a:cxnLst/>
                  <a:rect l="l" t="t" r="r" b="b"/>
                  <a:pathLst>
                    <a:path w="5564" h="2965" extrusionOk="0">
                      <a:moveTo>
                        <a:pt x="5564" y="0"/>
                      </a:moveTo>
                      <a:lnTo>
                        <a:pt x="5564" y="0"/>
                      </a:lnTo>
                      <a:cubicBezTo>
                        <a:pt x="5394" y="216"/>
                        <a:pt x="5209" y="416"/>
                        <a:pt x="5017" y="609"/>
                      </a:cubicBezTo>
                      <a:cubicBezTo>
                        <a:pt x="4824" y="802"/>
                        <a:pt x="4631" y="987"/>
                        <a:pt x="4423" y="1164"/>
                      </a:cubicBezTo>
                      <a:cubicBezTo>
                        <a:pt x="4208" y="1341"/>
                        <a:pt x="4000" y="1503"/>
                        <a:pt x="3784" y="1657"/>
                      </a:cubicBezTo>
                      <a:cubicBezTo>
                        <a:pt x="3560" y="1819"/>
                        <a:pt x="3337" y="1965"/>
                        <a:pt x="3098" y="2096"/>
                      </a:cubicBezTo>
                      <a:cubicBezTo>
                        <a:pt x="2867" y="2227"/>
                        <a:pt x="2620" y="2350"/>
                        <a:pt x="2374" y="2451"/>
                      </a:cubicBezTo>
                      <a:cubicBezTo>
                        <a:pt x="2127" y="2558"/>
                        <a:pt x="1873" y="2643"/>
                        <a:pt x="1611" y="2713"/>
                      </a:cubicBezTo>
                      <a:cubicBezTo>
                        <a:pt x="1480" y="2751"/>
                        <a:pt x="1349" y="2774"/>
                        <a:pt x="1218" y="2813"/>
                      </a:cubicBezTo>
                      <a:cubicBezTo>
                        <a:pt x="1087" y="2844"/>
                        <a:pt x="948" y="2859"/>
                        <a:pt x="817" y="2874"/>
                      </a:cubicBezTo>
                      <a:cubicBezTo>
                        <a:pt x="548" y="2905"/>
                        <a:pt x="270" y="2928"/>
                        <a:pt x="1" y="2928"/>
                      </a:cubicBezTo>
                      <a:cubicBezTo>
                        <a:pt x="195" y="2953"/>
                        <a:pt x="391" y="2965"/>
                        <a:pt x="587" y="2965"/>
                      </a:cubicBezTo>
                      <a:cubicBezTo>
                        <a:pt x="941" y="2965"/>
                        <a:pt x="1294" y="2926"/>
                        <a:pt x="1642" y="2851"/>
                      </a:cubicBezTo>
                      <a:cubicBezTo>
                        <a:pt x="2181" y="2728"/>
                        <a:pt x="2697" y="2528"/>
                        <a:pt x="3183" y="2250"/>
                      </a:cubicBezTo>
                      <a:cubicBezTo>
                        <a:pt x="3661" y="1973"/>
                        <a:pt x="4107" y="1642"/>
                        <a:pt x="4508" y="1264"/>
                      </a:cubicBezTo>
                      <a:cubicBezTo>
                        <a:pt x="4909" y="886"/>
                        <a:pt x="5271" y="463"/>
                        <a:pt x="55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0"/>
                <p:cNvSpPr/>
                <p:nvPr/>
              </p:nvSpPr>
              <p:spPr>
                <a:xfrm>
                  <a:off x="3290022" y="6147271"/>
                  <a:ext cx="89070" cy="148698"/>
                </a:xfrm>
                <a:custGeom>
                  <a:avLst/>
                  <a:gdLst/>
                  <a:ahLst/>
                  <a:cxnLst/>
                  <a:rect l="l" t="t" r="r" b="b"/>
                  <a:pathLst>
                    <a:path w="1080" h="1803" extrusionOk="0">
                      <a:moveTo>
                        <a:pt x="1079" y="0"/>
                      </a:moveTo>
                      <a:lnTo>
                        <a:pt x="1079" y="0"/>
                      </a:lnTo>
                      <a:cubicBezTo>
                        <a:pt x="918" y="93"/>
                        <a:pt x="771" y="208"/>
                        <a:pt x="648" y="331"/>
                      </a:cubicBezTo>
                      <a:cubicBezTo>
                        <a:pt x="509" y="462"/>
                        <a:pt x="394" y="601"/>
                        <a:pt x="294" y="755"/>
                      </a:cubicBezTo>
                      <a:cubicBezTo>
                        <a:pt x="186" y="909"/>
                        <a:pt x="101" y="1079"/>
                        <a:pt x="55" y="1256"/>
                      </a:cubicBezTo>
                      <a:cubicBezTo>
                        <a:pt x="1" y="1441"/>
                        <a:pt x="24" y="1641"/>
                        <a:pt x="116" y="1803"/>
                      </a:cubicBezTo>
                      <a:cubicBezTo>
                        <a:pt x="93" y="1633"/>
                        <a:pt x="116" y="1456"/>
                        <a:pt x="186" y="1302"/>
                      </a:cubicBezTo>
                      <a:cubicBezTo>
                        <a:pt x="255" y="1140"/>
                        <a:pt x="340" y="994"/>
                        <a:pt x="440" y="848"/>
                      </a:cubicBezTo>
                      <a:cubicBezTo>
                        <a:pt x="633" y="562"/>
                        <a:pt x="856" y="293"/>
                        <a:pt x="10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0"/>
                <p:cNvSpPr/>
                <p:nvPr/>
              </p:nvSpPr>
              <p:spPr>
                <a:xfrm>
                  <a:off x="3370763" y="6267929"/>
                  <a:ext cx="171625" cy="37195"/>
                </a:xfrm>
                <a:custGeom>
                  <a:avLst/>
                  <a:gdLst/>
                  <a:ahLst/>
                  <a:cxnLst/>
                  <a:rect l="l" t="t" r="r" b="b"/>
                  <a:pathLst>
                    <a:path w="2081" h="451" extrusionOk="0">
                      <a:moveTo>
                        <a:pt x="2081" y="1"/>
                      </a:moveTo>
                      <a:lnTo>
                        <a:pt x="2081" y="1"/>
                      </a:lnTo>
                      <a:cubicBezTo>
                        <a:pt x="1896" y="63"/>
                        <a:pt x="1726" y="109"/>
                        <a:pt x="1549" y="163"/>
                      </a:cubicBezTo>
                      <a:cubicBezTo>
                        <a:pt x="1379" y="201"/>
                        <a:pt x="1202" y="240"/>
                        <a:pt x="1025" y="263"/>
                      </a:cubicBezTo>
                      <a:cubicBezTo>
                        <a:pt x="936" y="274"/>
                        <a:pt x="848" y="280"/>
                        <a:pt x="760" y="280"/>
                      </a:cubicBezTo>
                      <a:cubicBezTo>
                        <a:pt x="673" y="280"/>
                        <a:pt x="586" y="274"/>
                        <a:pt x="501" y="263"/>
                      </a:cubicBezTo>
                      <a:cubicBezTo>
                        <a:pt x="416" y="248"/>
                        <a:pt x="332" y="224"/>
                        <a:pt x="247" y="194"/>
                      </a:cubicBezTo>
                      <a:cubicBezTo>
                        <a:pt x="162" y="163"/>
                        <a:pt x="77" y="124"/>
                        <a:pt x="0" y="78"/>
                      </a:cubicBezTo>
                      <a:lnTo>
                        <a:pt x="0" y="78"/>
                      </a:lnTo>
                      <a:cubicBezTo>
                        <a:pt x="54" y="147"/>
                        <a:pt x="124" y="217"/>
                        <a:pt x="208" y="271"/>
                      </a:cubicBezTo>
                      <a:cubicBezTo>
                        <a:pt x="285" y="325"/>
                        <a:pt x="378" y="363"/>
                        <a:pt x="470" y="394"/>
                      </a:cubicBezTo>
                      <a:cubicBezTo>
                        <a:pt x="600" y="432"/>
                        <a:pt x="737" y="451"/>
                        <a:pt x="873" y="451"/>
                      </a:cubicBezTo>
                      <a:cubicBezTo>
                        <a:pt x="932" y="451"/>
                        <a:pt x="990" y="447"/>
                        <a:pt x="1048" y="440"/>
                      </a:cubicBezTo>
                      <a:cubicBezTo>
                        <a:pt x="1233" y="417"/>
                        <a:pt x="1418" y="363"/>
                        <a:pt x="1595" y="294"/>
                      </a:cubicBezTo>
                      <a:cubicBezTo>
                        <a:pt x="1772" y="217"/>
                        <a:pt x="1934" y="124"/>
                        <a:pt x="2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0"/>
                <p:cNvSpPr/>
                <p:nvPr/>
              </p:nvSpPr>
              <p:spPr>
                <a:xfrm>
                  <a:off x="3490843" y="6094489"/>
                  <a:ext cx="24247" cy="95998"/>
                </a:xfrm>
                <a:custGeom>
                  <a:avLst/>
                  <a:gdLst/>
                  <a:ahLst/>
                  <a:cxnLst/>
                  <a:rect l="l" t="t" r="r" b="b"/>
                  <a:pathLst>
                    <a:path w="294" h="1164" extrusionOk="0">
                      <a:moveTo>
                        <a:pt x="286" y="1"/>
                      </a:moveTo>
                      <a:cubicBezTo>
                        <a:pt x="224" y="85"/>
                        <a:pt x="178" y="170"/>
                        <a:pt x="139" y="270"/>
                      </a:cubicBezTo>
                      <a:cubicBezTo>
                        <a:pt x="93" y="363"/>
                        <a:pt x="62" y="463"/>
                        <a:pt x="39" y="555"/>
                      </a:cubicBezTo>
                      <a:cubicBezTo>
                        <a:pt x="16" y="655"/>
                        <a:pt x="8" y="756"/>
                        <a:pt x="0" y="863"/>
                      </a:cubicBezTo>
                      <a:cubicBezTo>
                        <a:pt x="0" y="964"/>
                        <a:pt x="16" y="1072"/>
                        <a:pt x="47" y="1164"/>
                      </a:cubicBezTo>
                      <a:cubicBezTo>
                        <a:pt x="116" y="979"/>
                        <a:pt x="170" y="786"/>
                        <a:pt x="216" y="594"/>
                      </a:cubicBezTo>
                      <a:cubicBezTo>
                        <a:pt x="239" y="501"/>
                        <a:pt x="255" y="401"/>
                        <a:pt x="270" y="309"/>
                      </a:cubicBezTo>
                      <a:cubicBezTo>
                        <a:pt x="286" y="209"/>
                        <a:pt x="293" y="101"/>
                        <a:pt x="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0"/>
                <p:cNvSpPr/>
                <p:nvPr/>
              </p:nvSpPr>
              <p:spPr>
                <a:xfrm>
                  <a:off x="3581728" y="6099602"/>
                  <a:ext cx="63586" cy="27051"/>
                </a:xfrm>
                <a:custGeom>
                  <a:avLst/>
                  <a:gdLst/>
                  <a:ahLst/>
                  <a:cxnLst/>
                  <a:rect l="l" t="t" r="r" b="b"/>
                  <a:pathLst>
                    <a:path w="771" h="328" extrusionOk="0">
                      <a:moveTo>
                        <a:pt x="771" y="0"/>
                      </a:moveTo>
                      <a:lnTo>
                        <a:pt x="771" y="0"/>
                      </a:lnTo>
                      <a:cubicBezTo>
                        <a:pt x="717" y="39"/>
                        <a:pt x="655" y="70"/>
                        <a:pt x="586" y="93"/>
                      </a:cubicBezTo>
                      <a:cubicBezTo>
                        <a:pt x="532" y="116"/>
                        <a:pt x="470" y="131"/>
                        <a:pt x="409" y="147"/>
                      </a:cubicBezTo>
                      <a:cubicBezTo>
                        <a:pt x="347" y="154"/>
                        <a:pt x="278" y="170"/>
                        <a:pt x="216" y="177"/>
                      </a:cubicBezTo>
                      <a:cubicBezTo>
                        <a:pt x="185" y="177"/>
                        <a:pt x="147" y="193"/>
                        <a:pt x="108" y="201"/>
                      </a:cubicBezTo>
                      <a:cubicBezTo>
                        <a:pt x="70" y="208"/>
                        <a:pt x="39" y="216"/>
                        <a:pt x="0" y="231"/>
                      </a:cubicBezTo>
                      <a:cubicBezTo>
                        <a:pt x="31" y="254"/>
                        <a:pt x="70" y="270"/>
                        <a:pt x="100" y="285"/>
                      </a:cubicBezTo>
                      <a:cubicBezTo>
                        <a:pt x="139" y="301"/>
                        <a:pt x="177" y="308"/>
                        <a:pt x="216" y="316"/>
                      </a:cubicBezTo>
                      <a:cubicBezTo>
                        <a:pt x="255" y="324"/>
                        <a:pt x="293" y="328"/>
                        <a:pt x="332" y="328"/>
                      </a:cubicBezTo>
                      <a:cubicBezTo>
                        <a:pt x="370" y="328"/>
                        <a:pt x="409" y="324"/>
                        <a:pt x="447" y="316"/>
                      </a:cubicBezTo>
                      <a:cubicBezTo>
                        <a:pt x="532" y="301"/>
                        <a:pt x="601" y="262"/>
                        <a:pt x="663" y="208"/>
                      </a:cubicBezTo>
                      <a:cubicBezTo>
                        <a:pt x="732" y="154"/>
                        <a:pt x="771" y="77"/>
                        <a:pt x="7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0"/>
                <p:cNvSpPr/>
                <p:nvPr/>
              </p:nvSpPr>
              <p:spPr>
                <a:xfrm>
                  <a:off x="3317981" y="6180920"/>
                  <a:ext cx="64906" cy="38185"/>
                </a:xfrm>
                <a:custGeom>
                  <a:avLst/>
                  <a:gdLst/>
                  <a:ahLst/>
                  <a:cxnLst/>
                  <a:rect l="l" t="t" r="r" b="b"/>
                  <a:pathLst>
                    <a:path w="787" h="463" extrusionOk="0">
                      <a:moveTo>
                        <a:pt x="787" y="0"/>
                      </a:moveTo>
                      <a:cubicBezTo>
                        <a:pt x="648" y="93"/>
                        <a:pt x="532" y="185"/>
                        <a:pt x="417" y="247"/>
                      </a:cubicBezTo>
                      <a:cubicBezTo>
                        <a:pt x="355" y="278"/>
                        <a:pt x="294" y="309"/>
                        <a:pt x="224" y="324"/>
                      </a:cubicBezTo>
                      <a:cubicBezTo>
                        <a:pt x="155" y="347"/>
                        <a:pt x="78" y="363"/>
                        <a:pt x="1" y="363"/>
                      </a:cubicBezTo>
                      <a:cubicBezTo>
                        <a:pt x="70" y="424"/>
                        <a:pt x="155" y="455"/>
                        <a:pt x="240" y="463"/>
                      </a:cubicBezTo>
                      <a:cubicBezTo>
                        <a:pt x="332" y="463"/>
                        <a:pt x="425" y="440"/>
                        <a:pt x="502" y="401"/>
                      </a:cubicBezTo>
                      <a:cubicBezTo>
                        <a:pt x="579" y="355"/>
                        <a:pt x="640" y="293"/>
                        <a:pt x="694" y="224"/>
                      </a:cubicBezTo>
                      <a:cubicBezTo>
                        <a:pt x="740" y="154"/>
                        <a:pt x="771" y="77"/>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6" name="Google Shape;1126;p40"/>
            <p:cNvGrpSpPr/>
            <p:nvPr/>
          </p:nvGrpSpPr>
          <p:grpSpPr>
            <a:xfrm>
              <a:off x="3639646" y="4161817"/>
              <a:ext cx="2018211" cy="1419467"/>
              <a:chOff x="3639646" y="4161817"/>
              <a:chExt cx="2018211" cy="1419467"/>
            </a:xfrm>
          </p:grpSpPr>
          <p:grpSp>
            <p:nvGrpSpPr>
              <p:cNvPr id="1127" name="Google Shape;1127;p40"/>
              <p:cNvGrpSpPr/>
              <p:nvPr/>
            </p:nvGrpSpPr>
            <p:grpSpPr>
              <a:xfrm rot="1710485" flipH="1">
                <a:off x="4598187" y="4289989"/>
                <a:ext cx="832576" cy="1163122"/>
                <a:chOff x="-260749" y="-2178161"/>
                <a:chExt cx="757769" cy="1058615"/>
              </a:xfrm>
            </p:grpSpPr>
            <p:sp>
              <p:nvSpPr>
                <p:cNvPr id="1128" name="Google Shape;1128;p40"/>
                <p:cNvSpPr/>
                <p:nvPr/>
              </p:nvSpPr>
              <p:spPr>
                <a:xfrm>
                  <a:off x="-260490" y="-2178161"/>
                  <a:ext cx="757510" cy="1058370"/>
                </a:xfrm>
                <a:custGeom>
                  <a:avLst/>
                  <a:gdLst/>
                  <a:ahLst/>
                  <a:cxnLst/>
                  <a:rect l="l" t="t" r="r" b="b"/>
                  <a:pathLst>
                    <a:path w="9185" h="12833" extrusionOk="0">
                      <a:moveTo>
                        <a:pt x="5709" y="0"/>
                      </a:moveTo>
                      <a:cubicBezTo>
                        <a:pt x="4824" y="0"/>
                        <a:pt x="3742" y="821"/>
                        <a:pt x="3614" y="1968"/>
                      </a:cubicBezTo>
                      <a:cubicBezTo>
                        <a:pt x="3367" y="4110"/>
                        <a:pt x="3121" y="3371"/>
                        <a:pt x="1556" y="4611"/>
                      </a:cubicBezTo>
                      <a:cubicBezTo>
                        <a:pt x="0" y="5844"/>
                        <a:pt x="3043" y="7485"/>
                        <a:pt x="2057" y="8641"/>
                      </a:cubicBezTo>
                      <a:cubicBezTo>
                        <a:pt x="1143" y="9712"/>
                        <a:pt x="1718" y="11550"/>
                        <a:pt x="3641" y="11550"/>
                      </a:cubicBezTo>
                      <a:cubicBezTo>
                        <a:pt x="3793" y="11550"/>
                        <a:pt x="3953" y="11539"/>
                        <a:pt x="4122" y="11515"/>
                      </a:cubicBezTo>
                      <a:cubicBezTo>
                        <a:pt x="4161" y="11530"/>
                        <a:pt x="4199" y="11538"/>
                        <a:pt x="4238" y="11553"/>
                      </a:cubicBezTo>
                      <a:cubicBezTo>
                        <a:pt x="4261" y="11977"/>
                        <a:pt x="4307" y="12408"/>
                        <a:pt x="4376" y="12832"/>
                      </a:cubicBezTo>
                      <a:cubicBezTo>
                        <a:pt x="4376" y="12416"/>
                        <a:pt x="4392" y="11992"/>
                        <a:pt x="4407" y="11576"/>
                      </a:cubicBezTo>
                      <a:cubicBezTo>
                        <a:pt x="4485" y="11587"/>
                        <a:pt x="4576" y="11594"/>
                        <a:pt x="4680" y="11594"/>
                      </a:cubicBezTo>
                      <a:cubicBezTo>
                        <a:pt x="5031" y="11594"/>
                        <a:pt x="5524" y="11510"/>
                        <a:pt x="6095" y="11183"/>
                      </a:cubicBezTo>
                      <a:cubicBezTo>
                        <a:pt x="7250" y="10521"/>
                        <a:pt x="7412" y="9535"/>
                        <a:pt x="6503" y="8548"/>
                      </a:cubicBezTo>
                      <a:cubicBezTo>
                        <a:pt x="5594" y="7562"/>
                        <a:pt x="9184" y="7855"/>
                        <a:pt x="8059" y="5004"/>
                      </a:cubicBezTo>
                      <a:cubicBezTo>
                        <a:pt x="7320" y="3116"/>
                        <a:pt x="6249" y="5420"/>
                        <a:pt x="6819" y="2130"/>
                      </a:cubicBezTo>
                      <a:cubicBezTo>
                        <a:pt x="7082" y="606"/>
                        <a:pt x="6469" y="0"/>
                        <a:pt x="5709"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40"/>
                <p:cNvGrpSpPr/>
                <p:nvPr/>
              </p:nvGrpSpPr>
              <p:grpSpPr>
                <a:xfrm>
                  <a:off x="-260749" y="-2178080"/>
                  <a:ext cx="756850" cy="1058535"/>
                  <a:chOff x="-260749" y="-2178080"/>
                  <a:chExt cx="756850" cy="1058535"/>
                </a:xfrm>
              </p:grpSpPr>
              <p:sp>
                <p:nvSpPr>
                  <p:cNvPr id="1130" name="Google Shape;1130;p40"/>
                  <p:cNvSpPr/>
                  <p:nvPr/>
                </p:nvSpPr>
                <p:spPr>
                  <a:xfrm>
                    <a:off x="-260749" y="-2178080"/>
                    <a:ext cx="756850" cy="956434"/>
                  </a:xfrm>
                  <a:custGeom>
                    <a:avLst/>
                    <a:gdLst/>
                    <a:ahLst/>
                    <a:cxnLst/>
                    <a:rect l="l" t="t" r="r" b="b"/>
                    <a:pathLst>
                      <a:path w="9177" h="11597" extrusionOk="0">
                        <a:moveTo>
                          <a:pt x="5707" y="0"/>
                        </a:moveTo>
                        <a:cubicBezTo>
                          <a:pt x="4823" y="0"/>
                          <a:pt x="3742" y="820"/>
                          <a:pt x="3614" y="1971"/>
                        </a:cubicBezTo>
                        <a:cubicBezTo>
                          <a:pt x="3367" y="4113"/>
                          <a:pt x="3120" y="3373"/>
                          <a:pt x="1556" y="4606"/>
                        </a:cubicBezTo>
                        <a:cubicBezTo>
                          <a:pt x="0" y="5846"/>
                          <a:pt x="3043" y="7487"/>
                          <a:pt x="2057" y="8643"/>
                        </a:cubicBezTo>
                        <a:cubicBezTo>
                          <a:pt x="1150" y="9707"/>
                          <a:pt x="1719" y="11553"/>
                          <a:pt x="3642" y="11553"/>
                        </a:cubicBezTo>
                        <a:cubicBezTo>
                          <a:pt x="3794" y="11553"/>
                          <a:pt x="3954" y="11541"/>
                          <a:pt x="4122" y="11517"/>
                        </a:cubicBezTo>
                        <a:cubicBezTo>
                          <a:pt x="4122" y="11517"/>
                          <a:pt x="4326" y="11597"/>
                          <a:pt x="4672" y="11597"/>
                        </a:cubicBezTo>
                        <a:cubicBezTo>
                          <a:pt x="5022" y="11597"/>
                          <a:pt x="5517" y="11515"/>
                          <a:pt x="6095" y="11186"/>
                        </a:cubicBezTo>
                        <a:cubicBezTo>
                          <a:pt x="7250" y="10523"/>
                          <a:pt x="7412" y="9537"/>
                          <a:pt x="6503" y="8551"/>
                        </a:cubicBezTo>
                        <a:cubicBezTo>
                          <a:pt x="5594" y="7564"/>
                          <a:pt x="9176" y="7850"/>
                          <a:pt x="8059" y="5006"/>
                        </a:cubicBezTo>
                        <a:cubicBezTo>
                          <a:pt x="7320" y="3119"/>
                          <a:pt x="6249" y="5423"/>
                          <a:pt x="6819" y="2133"/>
                        </a:cubicBezTo>
                        <a:cubicBezTo>
                          <a:pt x="7083" y="607"/>
                          <a:pt x="6468" y="0"/>
                          <a:pt x="5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85553" y="-1906911"/>
                    <a:ext cx="60452" cy="787365"/>
                  </a:xfrm>
                  <a:custGeom>
                    <a:avLst/>
                    <a:gdLst/>
                    <a:ahLst/>
                    <a:cxnLst/>
                    <a:rect l="l" t="t" r="r" b="b"/>
                    <a:pathLst>
                      <a:path w="733" h="9547" extrusionOk="0">
                        <a:moveTo>
                          <a:pt x="732" y="0"/>
                        </a:moveTo>
                        <a:lnTo>
                          <a:pt x="732" y="0"/>
                        </a:lnTo>
                        <a:cubicBezTo>
                          <a:pt x="570" y="778"/>
                          <a:pt x="447" y="1572"/>
                          <a:pt x="347" y="2366"/>
                        </a:cubicBezTo>
                        <a:cubicBezTo>
                          <a:pt x="254" y="3159"/>
                          <a:pt x="170" y="3953"/>
                          <a:pt x="116" y="4746"/>
                        </a:cubicBezTo>
                        <a:cubicBezTo>
                          <a:pt x="54" y="5548"/>
                          <a:pt x="16" y="6349"/>
                          <a:pt x="16" y="7150"/>
                        </a:cubicBezTo>
                        <a:cubicBezTo>
                          <a:pt x="0" y="7952"/>
                          <a:pt x="54" y="8753"/>
                          <a:pt x="177" y="9547"/>
                        </a:cubicBezTo>
                        <a:cubicBezTo>
                          <a:pt x="177" y="8745"/>
                          <a:pt x="224" y="7952"/>
                          <a:pt x="278" y="7158"/>
                        </a:cubicBezTo>
                        <a:cubicBezTo>
                          <a:pt x="324" y="6364"/>
                          <a:pt x="385" y="5571"/>
                          <a:pt x="439" y="4777"/>
                        </a:cubicBezTo>
                        <a:cubicBezTo>
                          <a:pt x="501" y="3976"/>
                          <a:pt x="555" y="3182"/>
                          <a:pt x="609" y="2389"/>
                        </a:cubicBezTo>
                        <a:cubicBezTo>
                          <a:pt x="655" y="1595"/>
                          <a:pt x="709" y="794"/>
                          <a:pt x="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16795" y="-1730255"/>
                    <a:ext cx="117028" cy="257397"/>
                  </a:xfrm>
                  <a:custGeom>
                    <a:avLst/>
                    <a:gdLst/>
                    <a:ahLst/>
                    <a:cxnLst/>
                    <a:rect l="l" t="t" r="r" b="b"/>
                    <a:pathLst>
                      <a:path w="1419" h="3121" extrusionOk="0">
                        <a:moveTo>
                          <a:pt x="1" y="0"/>
                        </a:moveTo>
                        <a:cubicBezTo>
                          <a:pt x="170" y="239"/>
                          <a:pt x="317" y="486"/>
                          <a:pt x="455" y="740"/>
                        </a:cubicBezTo>
                        <a:cubicBezTo>
                          <a:pt x="594" y="986"/>
                          <a:pt x="725" y="1241"/>
                          <a:pt x="840" y="1503"/>
                        </a:cubicBezTo>
                        <a:cubicBezTo>
                          <a:pt x="871" y="1564"/>
                          <a:pt x="887" y="1634"/>
                          <a:pt x="918" y="1695"/>
                        </a:cubicBezTo>
                        <a:cubicBezTo>
                          <a:pt x="948" y="1757"/>
                          <a:pt x="979" y="1826"/>
                          <a:pt x="1002" y="1888"/>
                        </a:cubicBezTo>
                        <a:lnTo>
                          <a:pt x="1072" y="2088"/>
                        </a:lnTo>
                        <a:lnTo>
                          <a:pt x="1141" y="2289"/>
                        </a:lnTo>
                        <a:cubicBezTo>
                          <a:pt x="1195" y="2427"/>
                          <a:pt x="1233" y="2566"/>
                          <a:pt x="1280" y="2705"/>
                        </a:cubicBezTo>
                        <a:cubicBezTo>
                          <a:pt x="1326" y="2843"/>
                          <a:pt x="1357" y="2982"/>
                          <a:pt x="1403" y="3121"/>
                        </a:cubicBezTo>
                        <a:cubicBezTo>
                          <a:pt x="1418" y="2828"/>
                          <a:pt x="1395" y="2527"/>
                          <a:pt x="1334" y="2242"/>
                        </a:cubicBezTo>
                        <a:cubicBezTo>
                          <a:pt x="1318" y="2173"/>
                          <a:pt x="1303" y="2096"/>
                          <a:pt x="1280" y="2027"/>
                        </a:cubicBezTo>
                        <a:lnTo>
                          <a:pt x="1218" y="1811"/>
                        </a:lnTo>
                        <a:cubicBezTo>
                          <a:pt x="1203" y="1742"/>
                          <a:pt x="1172" y="1672"/>
                          <a:pt x="1149" y="1603"/>
                        </a:cubicBezTo>
                        <a:cubicBezTo>
                          <a:pt x="1118" y="1533"/>
                          <a:pt x="1095" y="1464"/>
                          <a:pt x="1064" y="1395"/>
                        </a:cubicBezTo>
                        <a:cubicBezTo>
                          <a:pt x="948" y="1125"/>
                          <a:pt x="794" y="863"/>
                          <a:pt x="625" y="624"/>
                        </a:cubicBezTo>
                        <a:cubicBezTo>
                          <a:pt x="448" y="385"/>
                          <a:pt x="240" y="17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126212" y="-1764563"/>
                    <a:ext cx="135420" cy="142430"/>
                  </a:xfrm>
                  <a:custGeom>
                    <a:avLst/>
                    <a:gdLst/>
                    <a:ahLst/>
                    <a:cxnLst/>
                    <a:rect l="l" t="t" r="r" b="b"/>
                    <a:pathLst>
                      <a:path w="1642" h="1727" extrusionOk="0">
                        <a:moveTo>
                          <a:pt x="1641" y="0"/>
                        </a:moveTo>
                        <a:cubicBezTo>
                          <a:pt x="1472" y="108"/>
                          <a:pt x="1310" y="231"/>
                          <a:pt x="1156" y="362"/>
                        </a:cubicBezTo>
                        <a:cubicBezTo>
                          <a:pt x="1010" y="493"/>
                          <a:pt x="863" y="632"/>
                          <a:pt x="732" y="778"/>
                        </a:cubicBezTo>
                        <a:cubicBezTo>
                          <a:pt x="594" y="917"/>
                          <a:pt x="463" y="1071"/>
                          <a:pt x="339" y="1225"/>
                        </a:cubicBezTo>
                        <a:cubicBezTo>
                          <a:pt x="208" y="1387"/>
                          <a:pt x="100" y="1549"/>
                          <a:pt x="0" y="1726"/>
                        </a:cubicBezTo>
                        <a:cubicBezTo>
                          <a:pt x="170" y="1618"/>
                          <a:pt x="332" y="1495"/>
                          <a:pt x="478" y="1364"/>
                        </a:cubicBezTo>
                        <a:cubicBezTo>
                          <a:pt x="632" y="1233"/>
                          <a:pt x="771" y="1094"/>
                          <a:pt x="909" y="948"/>
                        </a:cubicBezTo>
                        <a:cubicBezTo>
                          <a:pt x="1048" y="801"/>
                          <a:pt x="1179" y="655"/>
                          <a:pt x="1302" y="493"/>
                        </a:cubicBezTo>
                        <a:cubicBezTo>
                          <a:pt x="1426" y="339"/>
                          <a:pt x="1541" y="170"/>
                          <a:pt x="1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06501" y="-1411911"/>
                    <a:ext cx="94761" cy="108699"/>
                  </a:xfrm>
                  <a:custGeom>
                    <a:avLst/>
                    <a:gdLst/>
                    <a:ahLst/>
                    <a:cxnLst/>
                    <a:rect l="l" t="t" r="r" b="b"/>
                    <a:pathLst>
                      <a:path w="1149" h="1318" extrusionOk="0">
                        <a:moveTo>
                          <a:pt x="1148" y="0"/>
                        </a:moveTo>
                        <a:lnTo>
                          <a:pt x="1148" y="0"/>
                        </a:lnTo>
                        <a:cubicBezTo>
                          <a:pt x="1017" y="77"/>
                          <a:pt x="894" y="162"/>
                          <a:pt x="786" y="270"/>
                        </a:cubicBezTo>
                        <a:cubicBezTo>
                          <a:pt x="678" y="362"/>
                          <a:pt x="571" y="470"/>
                          <a:pt x="478" y="578"/>
                        </a:cubicBezTo>
                        <a:cubicBezTo>
                          <a:pt x="386" y="686"/>
                          <a:pt x="293" y="802"/>
                          <a:pt x="208" y="925"/>
                        </a:cubicBezTo>
                        <a:cubicBezTo>
                          <a:pt x="124" y="1048"/>
                          <a:pt x="54" y="1179"/>
                          <a:pt x="0" y="1318"/>
                        </a:cubicBezTo>
                        <a:cubicBezTo>
                          <a:pt x="124" y="1241"/>
                          <a:pt x="247" y="1156"/>
                          <a:pt x="355" y="1056"/>
                        </a:cubicBezTo>
                        <a:cubicBezTo>
                          <a:pt x="571" y="856"/>
                          <a:pt x="763" y="640"/>
                          <a:pt x="933" y="393"/>
                        </a:cubicBezTo>
                        <a:cubicBezTo>
                          <a:pt x="1017" y="270"/>
                          <a:pt x="1087" y="139"/>
                          <a:pt x="1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5" name="Google Shape;1135;p40"/>
              <p:cNvGrpSpPr/>
              <p:nvPr/>
            </p:nvGrpSpPr>
            <p:grpSpPr>
              <a:xfrm rot="1265202">
                <a:off x="3803502" y="4279810"/>
                <a:ext cx="797151" cy="1059081"/>
                <a:chOff x="-5065349" y="5293270"/>
                <a:chExt cx="774923" cy="1029420"/>
              </a:xfrm>
            </p:grpSpPr>
            <p:sp>
              <p:nvSpPr>
                <p:cNvPr id="1136" name="Google Shape;1136;p40"/>
                <p:cNvSpPr/>
                <p:nvPr/>
              </p:nvSpPr>
              <p:spPr>
                <a:xfrm>
                  <a:off x="-5064430" y="5293270"/>
                  <a:ext cx="774004" cy="1029174"/>
                </a:xfrm>
                <a:custGeom>
                  <a:avLst/>
                  <a:gdLst/>
                  <a:ahLst/>
                  <a:cxnLst/>
                  <a:rect l="l" t="t" r="r" b="b"/>
                  <a:pathLst>
                    <a:path w="9385" h="12479" extrusionOk="0">
                      <a:moveTo>
                        <a:pt x="2403" y="1"/>
                      </a:moveTo>
                      <a:cubicBezTo>
                        <a:pt x="1278" y="1"/>
                        <a:pt x="315" y="1790"/>
                        <a:pt x="1002" y="3186"/>
                      </a:cubicBezTo>
                      <a:cubicBezTo>
                        <a:pt x="2019" y="5243"/>
                        <a:pt x="1372" y="4727"/>
                        <a:pt x="686" y="6730"/>
                      </a:cubicBezTo>
                      <a:cubicBezTo>
                        <a:pt x="0" y="8734"/>
                        <a:pt x="3676" y="8456"/>
                        <a:pt x="3460" y="10059"/>
                      </a:cubicBezTo>
                      <a:cubicBezTo>
                        <a:pt x="3312" y="11158"/>
                        <a:pt x="4136" y="12167"/>
                        <a:pt x="5272" y="12167"/>
                      </a:cubicBezTo>
                      <a:cubicBezTo>
                        <a:pt x="5792" y="12167"/>
                        <a:pt x="6378" y="11956"/>
                        <a:pt x="6966" y="11446"/>
                      </a:cubicBezTo>
                      <a:cubicBezTo>
                        <a:pt x="7012" y="11430"/>
                        <a:pt x="7050" y="11423"/>
                        <a:pt x="7089" y="11407"/>
                      </a:cubicBezTo>
                      <a:cubicBezTo>
                        <a:pt x="7358" y="11777"/>
                        <a:pt x="7644" y="12139"/>
                        <a:pt x="7952" y="12478"/>
                      </a:cubicBezTo>
                      <a:cubicBezTo>
                        <a:pt x="7713" y="12101"/>
                        <a:pt x="7482" y="11723"/>
                        <a:pt x="7258" y="11338"/>
                      </a:cubicBezTo>
                      <a:cubicBezTo>
                        <a:pt x="7590" y="11184"/>
                        <a:pt x="8129" y="10822"/>
                        <a:pt x="8545" y="10005"/>
                      </a:cubicBezTo>
                      <a:cubicBezTo>
                        <a:pt x="9192" y="8749"/>
                        <a:pt x="8768" y="7771"/>
                        <a:pt x="7389" y="7408"/>
                      </a:cubicBezTo>
                      <a:cubicBezTo>
                        <a:pt x="6010" y="7054"/>
                        <a:pt x="9385" y="5243"/>
                        <a:pt x="6742" y="3340"/>
                      </a:cubicBezTo>
                      <a:cubicBezTo>
                        <a:pt x="6350" y="3056"/>
                        <a:pt x="6064" y="2970"/>
                        <a:pt x="5841" y="2970"/>
                      </a:cubicBezTo>
                      <a:cubicBezTo>
                        <a:pt x="5490" y="2970"/>
                        <a:pt x="5295" y="3184"/>
                        <a:pt x="5087" y="3184"/>
                      </a:cubicBezTo>
                      <a:cubicBezTo>
                        <a:pt x="4834" y="3184"/>
                        <a:pt x="4562" y="2869"/>
                        <a:pt x="3968" y="1476"/>
                      </a:cubicBezTo>
                      <a:cubicBezTo>
                        <a:pt x="3519" y="412"/>
                        <a:pt x="2942" y="1"/>
                        <a:pt x="2403"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40"/>
                <p:cNvGrpSpPr/>
                <p:nvPr/>
              </p:nvGrpSpPr>
              <p:grpSpPr>
                <a:xfrm>
                  <a:off x="-5065349" y="5293351"/>
                  <a:ext cx="774664" cy="1029339"/>
                  <a:chOff x="-5065349" y="5293351"/>
                  <a:chExt cx="774664" cy="1029339"/>
                </a:xfrm>
              </p:grpSpPr>
              <p:sp>
                <p:nvSpPr>
                  <p:cNvPr id="1138" name="Google Shape;1138;p40"/>
                  <p:cNvSpPr/>
                  <p:nvPr/>
                </p:nvSpPr>
                <p:spPr>
                  <a:xfrm>
                    <a:off x="-5065349" y="5293351"/>
                    <a:ext cx="774664" cy="1003360"/>
                  </a:xfrm>
                  <a:custGeom>
                    <a:avLst/>
                    <a:gdLst/>
                    <a:ahLst/>
                    <a:cxnLst/>
                    <a:rect l="l" t="t" r="r" b="b"/>
                    <a:pathLst>
                      <a:path w="9393" h="12166" extrusionOk="0">
                        <a:moveTo>
                          <a:pt x="2407" y="0"/>
                        </a:moveTo>
                        <a:cubicBezTo>
                          <a:pt x="1279" y="0"/>
                          <a:pt x="314" y="1790"/>
                          <a:pt x="1002" y="3181"/>
                        </a:cubicBezTo>
                        <a:cubicBezTo>
                          <a:pt x="2019" y="5238"/>
                          <a:pt x="1372" y="4722"/>
                          <a:pt x="686" y="6733"/>
                        </a:cubicBezTo>
                        <a:cubicBezTo>
                          <a:pt x="1" y="8744"/>
                          <a:pt x="3676" y="8451"/>
                          <a:pt x="3460" y="10054"/>
                        </a:cubicBezTo>
                        <a:cubicBezTo>
                          <a:pt x="3312" y="11153"/>
                          <a:pt x="4139" y="12165"/>
                          <a:pt x="5278" y="12165"/>
                        </a:cubicBezTo>
                        <a:cubicBezTo>
                          <a:pt x="5799" y="12165"/>
                          <a:pt x="6386" y="11953"/>
                          <a:pt x="6973" y="11440"/>
                        </a:cubicBezTo>
                        <a:cubicBezTo>
                          <a:pt x="6973" y="11440"/>
                          <a:pt x="7898" y="11271"/>
                          <a:pt x="8545" y="10007"/>
                        </a:cubicBezTo>
                        <a:cubicBezTo>
                          <a:pt x="9200" y="8751"/>
                          <a:pt x="8776" y="7773"/>
                          <a:pt x="7390" y="7411"/>
                        </a:cubicBezTo>
                        <a:cubicBezTo>
                          <a:pt x="6010" y="7049"/>
                          <a:pt x="9393" y="5246"/>
                          <a:pt x="6742" y="3335"/>
                        </a:cubicBezTo>
                        <a:cubicBezTo>
                          <a:pt x="6352" y="3054"/>
                          <a:pt x="6067" y="2968"/>
                          <a:pt x="5845" y="2968"/>
                        </a:cubicBezTo>
                        <a:cubicBezTo>
                          <a:pt x="5493" y="2968"/>
                          <a:pt x="5297" y="3184"/>
                          <a:pt x="5089" y="3184"/>
                        </a:cubicBezTo>
                        <a:cubicBezTo>
                          <a:pt x="4838" y="3184"/>
                          <a:pt x="4567" y="2868"/>
                          <a:pt x="3976" y="1470"/>
                        </a:cubicBezTo>
                        <a:cubicBezTo>
                          <a:pt x="3525" y="410"/>
                          <a:pt x="2947" y="0"/>
                          <a:pt x="2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4822632" y="5589922"/>
                    <a:ext cx="413105" cy="732768"/>
                  </a:xfrm>
                  <a:custGeom>
                    <a:avLst/>
                    <a:gdLst/>
                    <a:ahLst/>
                    <a:cxnLst/>
                    <a:rect l="l" t="t" r="r" b="b"/>
                    <a:pathLst>
                      <a:path w="5009" h="8885" extrusionOk="0">
                        <a:moveTo>
                          <a:pt x="1" y="1"/>
                        </a:moveTo>
                        <a:lnTo>
                          <a:pt x="1" y="1"/>
                        </a:lnTo>
                        <a:cubicBezTo>
                          <a:pt x="309" y="802"/>
                          <a:pt x="663" y="1580"/>
                          <a:pt x="1026" y="2351"/>
                        </a:cubicBezTo>
                        <a:cubicBezTo>
                          <a:pt x="1388" y="3121"/>
                          <a:pt x="1781" y="3869"/>
                          <a:pt x="2189" y="4624"/>
                        </a:cubicBezTo>
                        <a:cubicBezTo>
                          <a:pt x="2597" y="5371"/>
                          <a:pt x="3029" y="6103"/>
                          <a:pt x="3491" y="6827"/>
                        </a:cubicBezTo>
                        <a:cubicBezTo>
                          <a:pt x="3938" y="7552"/>
                          <a:pt x="4447" y="8237"/>
                          <a:pt x="5009" y="8885"/>
                        </a:cubicBezTo>
                        <a:cubicBezTo>
                          <a:pt x="4554" y="8160"/>
                          <a:pt x="4138" y="7428"/>
                          <a:pt x="3722" y="6681"/>
                        </a:cubicBezTo>
                        <a:cubicBezTo>
                          <a:pt x="3314" y="5941"/>
                          <a:pt x="2906" y="5202"/>
                          <a:pt x="2497" y="4454"/>
                        </a:cubicBezTo>
                        <a:cubicBezTo>
                          <a:pt x="2089" y="3707"/>
                          <a:pt x="1680" y="2960"/>
                          <a:pt x="1272" y="2220"/>
                        </a:cubicBezTo>
                        <a:cubicBezTo>
                          <a:pt x="856" y="1480"/>
                          <a:pt x="440" y="74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4865848" y="5842205"/>
                    <a:ext cx="252366" cy="164038"/>
                  </a:xfrm>
                  <a:custGeom>
                    <a:avLst/>
                    <a:gdLst/>
                    <a:ahLst/>
                    <a:cxnLst/>
                    <a:rect l="l" t="t" r="r" b="b"/>
                    <a:pathLst>
                      <a:path w="3060" h="1989" extrusionOk="0">
                        <a:moveTo>
                          <a:pt x="1" y="1"/>
                        </a:moveTo>
                        <a:cubicBezTo>
                          <a:pt x="278" y="116"/>
                          <a:pt x="556" y="247"/>
                          <a:pt x="825" y="394"/>
                        </a:cubicBezTo>
                        <a:cubicBezTo>
                          <a:pt x="1095" y="540"/>
                          <a:pt x="1357" y="694"/>
                          <a:pt x="1611" y="864"/>
                        </a:cubicBezTo>
                        <a:cubicBezTo>
                          <a:pt x="1673" y="902"/>
                          <a:pt x="1734" y="948"/>
                          <a:pt x="1796" y="987"/>
                        </a:cubicBezTo>
                        <a:cubicBezTo>
                          <a:pt x="1858" y="1033"/>
                          <a:pt x="1919" y="1072"/>
                          <a:pt x="1981" y="1126"/>
                        </a:cubicBezTo>
                        <a:lnTo>
                          <a:pt x="2166" y="1257"/>
                        </a:lnTo>
                        <a:lnTo>
                          <a:pt x="2343" y="1403"/>
                        </a:lnTo>
                        <a:cubicBezTo>
                          <a:pt x="2466" y="1488"/>
                          <a:pt x="2582" y="1588"/>
                          <a:pt x="2698" y="1688"/>
                        </a:cubicBezTo>
                        <a:cubicBezTo>
                          <a:pt x="2821" y="1788"/>
                          <a:pt x="2929" y="1896"/>
                          <a:pt x="3060" y="1989"/>
                        </a:cubicBezTo>
                        <a:cubicBezTo>
                          <a:pt x="2975" y="1858"/>
                          <a:pt x="2890" y="1727"/>
                          <a:pt x="2798" y="1603"/>
                        </a:cubicBezTo>
                        <a:cubicBezTo>
                          <a:pt x="2698" y="1480"/>
                          <a:pt x="2590" y="1364"/>
                          <a:pt x="2482" y="1249"/>
                        </a:cubicBezTo>
                        <a:cubicBezTo>
                          <a:pt x="2428" y="1195"/>
                          <a:pt x="2374" y="1133"/>
                          <a:pt x="2312" y="1079"/>
                        </a:cubicBezTo>
                        <a:lnTo>
                          <a:pt x="2135" y="925"/>
                        </a:lnTo>
                        <a:cubicBezTo>
                          <a:pt x="2074" y="879"/>
                          <a:pt x="2012" y="825"/>
                          <a:pt x="1950" y="779"/>
                        </a:cubicBezTo>
                        <a:cubicBezTo>
                          <a:pt x="1889" y="740"/>
                          <a:pt x="1819" y="686"/>
                          <a:pt x="1758" y="648"/>
                        </a:cubicBezTo>
                        <a:cubicBezTo>
                          <a:pt x="1496" y="471"/>
                          <a:pt x="1211" y="324"/>
                          <a:pt x="918" y="209"/>
                        </a:cubicBezTo>
                        <a:cubicBezTo>
                          <a:pt x="625" y="93"/>
                          <a:pt x="309" y="2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4676491" y="5650952"/>
                    <a:ext cx="40824" cy="206594"/>
                  </a:xfrm>
                  <a:custGeom>
                    <a:avLst/>
                    <a:gdLst/>
                    <a:ahLst/>
                    <a:cxnLst/>
                    <a:rect l="l" t="t" r="r" b="b"/>
                    <a:pathLst>
                      <a:path w="495" h="2505" extrusionOk="0">
                        <a:moveTo>
                          <a:pt x="486" y="1"/>
                        </a:moveTo>
                        <a:cubicBezTo>
                          <a:pt x="394" y="201"/>
                          <a:pt x="325" y="401"/>
                          <a:pt x="263" y="609"/>
                        </a:cubicBezTo>
                        <a:cubicBezTo>
                          <a:pt x="209" y="810"/>
                          <a:pt x="163" y="1018"/>
                          <a:pt x="124" y="1226"/>
                        </a:cubicBezTo>
                        <a:cubicBezTo>
                          <a:pt x="78" y="1434"/>
                          <a:pt x="47" y="1649"/>
                          <a:pt x="32" y="1857"/>
                        </a:cubicBezTo>
                        <a:cubicBezTo>
                          <a:pt x="9" y="2073"/>
                          <a:pt x="1" y="2289"/>
                          <a:pt x="16" y="2505"/>
                        </a:cubicBezTo>
                        <a:cubicBezTo>
                          <a:pt x="101" y="2304"/>
                          <a:pt x="178" y="2104"/>
                          <a:pt x="232" y="1896"/>
                        </a:cubicBezTo>
                        <a:cubicBezTo>
                          <a:pt x="294" y="1688"/>
                          <a:pt x="340" y="1480"/>
                          <a:pt x="378" y="1280"/>
                        </a:cubicBezTo>
                        <a:cubicBezTo>
                          <a:pt x="417" y="1072"/>
                          <a:pt x="448" y="856"/>
                          <a:pt x="471" y="648"/>
                        </a:cubicBezTo>
                        <a:cubicBezTo>
                          <a:pt x="494" y="432"/>
                          <a:pt x="494" y="216"/>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512536" y="6002367"/>
                    <a:ext cx="28700" cy="152574"/>
                  </a:xfrm>
                  <a:custGeom>
                    <a:avLst/>
                    <a:gdLst/>
                    <a:ahLst/>
                    <a:cxnLst/>
                    <a:rect l="l" t="t" r="r" b="b"/>
                    <a:pathLst>
                      <a:path w="348" h="1850" extrusionOk="0">
                        <a:moveTo>
                          <a:pt x="309" y="0"/>
                        </a:moveTo>
                        <a:cubicBezTo>
                          <a:pt x="240" y="139"/>
                          <a:pt x="178" y="293"/>
                          <a:pt x="139" y="447"/>
                        </a:cubicBezTo>
                        <a:cubicBezTo>
                          <a:pt x="101" y="594"/>
                          <a:pt x="62" y="748"/>
                          <a:pt x="39" y="902"/>
                        </a:cubicBezTo>
                        <a:cubicBezTo>
                          <a:pt x="24" y="1056"/>
                          <a:pt x="9" y="1210"/>
                          <a:pt x="1" y="1372"/>
                        </a:cubicBezTo>
                        <a:cubicBezTo>
                          <a:pt x="1" y="1526"/>
                          <a:pt x="9" y="1688"/>
                          <a:pt x="39" y="1850"/>
                        </a:cubicBezTo>
                        <a:cubicBezTo>
                          <a:pt x="109" y="1703"/>
                          <a:pt x="170" y="1557"/>
                          <a:pt x="209" y="1403"/>
                        </a:cubicBezTo>
                        <a:cubicBezTo>
                          <a:pt x="247" y="1256"/>
                          <a:pt x="278" y="1102"/>
                          <a:pt x="301" y="948"/>
                        </a:cubicBezTo>
                        <a:cubicBezTo>
                          <a:pt x="324" y="794"/>
                          <a:pt x="340" y="640"/>
                          <a:pt x="348" y="486"/>
                        </a:cubicBezTo>
                        <a:cubicBezTo>
                          <a:pt x="348" y="324"/>
                          <a:pt x="340" y="162"/>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5" name="TextBox 14">
            <a:extLst>
              <a:ext uri="{FF2B5EF4-FFF2-40B4-BE49-F238E27FC236}">
                <a16:creationId xmlns:a16="http://schemas.microsoft.com/office/drawing/2014/main" id="{CF8E9B8C-E55D-BEDD-E9C0-06478CEBD4F7}"/>
              </a:ext>
            </a:extLst>
          </p:cNvPr>
          <p:cNvSpPr txBox="1"/>
          <p:nvPr/>
        </p:nvSpPr>
        <p:spPr>
          <a:xfrm>
            <a:off x="381455" y="1658351"/>
            <a:ext cx="4191299" cy="1938992"/>
          </a:xfrm>
          <a:prstGeom prst="rect">
            <a:avLst/>
          </a:prstGeom>
          <a:solidFill>
            <a:schemeClr val="bg1"/>
          </a:solidFill>
        </p:spPr>
        <p:txBody>
          <a:bodyPr wrap="square" rtlCol="0">
            <a:spAutoFit/>
          </a:bodyPr>
          <a:lstStyle/>
          <a:p>
            <a:r>
              <a:rPr lang="en-GB" sz="1200" dirty="0">
                <a:latin typeface="Montserrat" panose="00000500000000000000" pitchFamily="2" charset="0"/>
              </a:rPr>
              <a:t>From the EDA, we can also tell that there is a severe class imbalance in the training dataset, with</a:t>
            </a:r>
            <a:r>
              <a:rPr lang="en-GB" sz="1200" b="1" dirty="0">
                <a:latin typeface="Montserrat" panose="00000500000000000000" pitchFamily="2" charset="0"/>
              </a:rPr>
              <a:t> Tomatoes </a:t>
            </a:r>
            <a:r>
              <a:rPr lang="en-GB" sz="1200" dirty="0">
                <a:latin typeface="Montserrat" panose="00000500000000000000" pitchFamily="2" charset="0"/>
              </a:rPr>
              <a:t>being the most prevalent in the dataset, with 955 samples, while classes like </a:t>
            </a:r>
            <a:r>
              <a:rPr lang="en-GB" sz="1200" b="1" dirty="0">
                <a:latin typeface="Montserrat" panose="00000500000000000000" pitchFamily="2" charset="0"/>
              </a:rPr>
              <a:t>Carrot </a:t>
            </a:r>
            <a:r>
              <a:rPr lang="en-GB" sz="1200" dirty="0">
                <a:latin typeface="Montserrat" panose="00000500000000000000" pitchFamily="2" charset="0"/>
              </a:rPr>
              <a:t>and </a:t>
            </a:r>
            <a:r>
              <a:rPr lang="en-GB" sz="1200" b="1" dirty="0">
                <a:latin typeface="Montserrat" panose="00000500000000000000" pitchFamily="2" charset="0"/>
              </a:rPr>
              <a:t>Radish</a:t>
            </a:r>
            <a:r>
              <a:rPr lang="en-GB" sz="1200" dirty="0">
                <a:latin typeface="Montserrat" panose="00000500000000000000" pitchFamily="2" charset="0"/>
              </a:rPr>
              <a:t> are under-represented, having 256 and 248 samples respectively.</a:t>
            </a:r>
          </a:p>
          <a:p>
            <a:endParaRPr lang="en-GB" sz="1200" dirty="0">
              <a:latin typeface="Montserrat" panose="00000500000000000000" pitchFamily="2" charset="0"/>
            </a:endParaRPr>
          </a:p>
          <a:p>
            <a:r>
              <a:rPr lang="en-GB" sz="1200" dirty="0">
                <a:latin typeface="Montserrat" panose="00000500000000000000" pitchFamily="2" charset="0"/>
              </a:rPr>
              <a:t>However, there is no imbalance in the Testing and the Validation datasets, with all classes having 200 samples.</a:t>
            </a:r>
          </a:p>
        </p:txBody>
      </p:sp>
      <p:pic>
        <p:nvPicPr>
          <p:cNvPr id="3" name="Picture 2">
            <a:extLst>
              <a:ext uri="{FF2B5EF4-FFF2-40B4-BE49-F238E27FC236}">
                <a16:creationId xmlns:a16="http://schemas.microsoft.com/office/drawing/2014/main" id="{DF2D6F60-FD9F-FBA5-27D9-2433111B3241}"/>
              </a:ext>
            </a:extLst>
          </p:cNvPr>
          <p:cNvPicPr>
            <a:picLocks noChangeAspect="1"/>
          </p:cNvPicPr>
          <p:nvPr/>
        </p:nvPicPr>
        <p:blipFill>
          <a:blip r:embed="rId3"/>
          <a:stretch>
            <a:fillRect/>
          </a:stretch>
        </p:blipFill>
        <p:spPr>
          <a:xfrm>
            <a:off x="4786598" y="1748620"/>
            <a:ext cx="4234823" cy="1415063"/>
          </a:xfrm>
          <a:prstGeom prst="rect">
            <a:avLst/>
          </a:prstGeom>
        </p:spPr>
      </p:pic>
    </p:spTree>
    <p:extLst>
      <p:ext uri="{BB962C8B-B14F-4D97-AF65-F5344CB8AC3E}">
        <p14:creationId xmlns:p14="http://schemas.microsoft.com/office/powerpoint/2010/main" val="3501995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53"/>
          <p:cNvSpPr txBox="1">
            <a:spLocks noGrp="1"/>
          </p:cNvSpPr>
          <p:nvPr>
            <p:ph type="title"/>
          </p:nvPr>
        </p:nvSpPr>
        <p:spPr>
          <a:xfrm>
            <a:off x="1055352" y="148210"/>
            <a:ext cx="7033296" cy="635674"/>
          </a:xfrm>
          <a:prstGeom prst="rect">
            <a:avLst/>
          </a:prstGeom>
          <a:solidFill>
            <a:schemeClr val="bg1"/>
          </a:solidFill>
        </p:spPr>
        <p:txBody>
          <a:bodyPr spcFirstLastPara="1" wrap="square" lIns="91425" tIns="91425" rIns="91425" bIns="91425" anchor="ctr" anchorCtr="0">
            <a:noAutofit/>
          </a:bodyPr>
          <a:lstStyle/>
          <a:p>
            <a:pPr marL="0" lvl="0" indent="0" algn="ctr" rtl="0">
              <a:spcBef>
                <a:spcPts val="0"/>
              </a:spcBef>
              <a:spcAft>
                <a:spcPts val="0"/>
              </a:spcAft>
              <a:buNone/>
            </a:pPr>
            <a:r>
              <a:rPr lang="en-SG" dirty="0"/>
              <a:t>Baseline models + data prep</a:t>
            </a:r>
            <a:endParaRPr dirty="0"/>
          </a:p>
        </p:txBody>
      </p:sp>
      <p:grpSp>
        <p:nvGrpSpPr>
          <p:cNvPr id="1824" name="Google Shape;1824;p53"/>
          <p:cNvGrpSpPr/>
          <p:nvPr/>
        </p:nvGrpSpPr>
        <p:grpSpPr>
          <a:xfrm>
            <a:off x="5662425" y="4100260"/>
            <a:ext cx="4798122" cy="1703171"/>
            <a:chOff x="4293360" y="3669688"/>
            <a:chExt cx="4798122" cy="1703171"/>
          </a:xfrm>
        </p:grpSpPr>
        <p:grpSp>
          <p:nvGrpSpPr>
            <p:cNvPr id="1825" name="Google Shape;1825;p53"/>
            <p:cNvGrpSpPr/>
            <p:nvPr/>
          </p:nvGrpSpPr>
          <p:grpSpPr>
            <a:xfrm rot="-2276445">
              <a:off x="7408345" y="3903937"/>
              <a:ext cx="707043" cy="1104365"/>
              <a:chOff x="2819732" y="-1249761"/>
              <a:chExt cx="685358" cy="1070495"/>
            </a:xfrm>
          </p:grpSpPr>
          <p:sp>
            <p:nvSpPr>
              <p:cNvPr id="1826" name="Google Shape;1826;p53"/>
              <p:cNvSpPr/>
              <p:nvPr/>
            </p:nvSpPr>
            <p:spPr>
              <a:xfrm>
                <a:off x="2820651" y="-1249429"/>
                <a:ext cx="684439" cy="1070163"/>
              </a:xfrm>
              <a:custGeom>
                <a:avLst/>
                <a:gdLst/>
                <a:ahLst/>
                <a:cxnLst/>
                <a:rect l="l" t="t" r="r" b="b"/>
                <a:pathLst>
                  <a:path w="8299" h="12976" extrusionOk="0">
                    <a:moveTo>
                      <a:pt x="4261" y="1"/>
                    </a:moveTo>
                    <a:lnTo>
                      <a:pt x="4261" y="1"/>
                    </a:lnTo>
                    <a:cubicBezTo>
                      <a:pt x="4500" y="1072"/>
                      <a:pt x="4670" y="2158"/>
                      <a:pt x="4762" y="3252"/>
                    </a:cubicBezTo>
                    <a:cubicBezTo>
                      <a:pt x="4762" y="3337"/>
                      <a:pt x="4770" y="3414"/>
                      <a:pt x="4778" y="3499"/>
                    </a:cubicBezTo>
                    <a:cubicBezTo>
                      <a:pt x="4677" y="3383"/>
                      <a:pt x="4585" y="3267"/>
                      <a:pt x="4485" y="3160"/>
                    </a:cubicBezTo>
                    <a:cubicBezTo>
                      <a:pt x="4392" y="3044"/>
                      <a:pt x="4292" y="2905"/>
                      <a:pt x="4207" y="2782"/>
                    </a:cubicBezTo>
                    <a:cubicBezTo>
                      <a:pt x="4115" y="2659"/>
                      <a:pt x="4030" y="2520"/>
                      <a:pt x="3953" y="2389"/>
                    </a:cubicBezTo>
                    <a:cubicBezTo>
                      <a:pt x="3876" y="2250"/>
                      <a:pt x="3815" y="2112"/>
                      <a:pt x="3737" y="1965"/>
                    </a:cubicBezTo>
                    <a:lnTo>
                      <a:pt x="3737" y="1965"/>
                    </a:lnTo>
                    <a:cubicBezTo>
                      <a:pt x="3737" y="2127"/>
                      <a:pt x="3768" y="2289"/>
                      <a:pt x="3830" y="2443"/>
                    </a:cubicBezTo>
                    <a:cubicBezTo>
                      <a:pt x="3884" y="2605"/>
                      <a:pt x="3961" y="2751"/>
                      <a:pt x="4053" y="2882"/>
                    </a:cubicBezTo>
                    <a:cubicBezTo>
                      <a:pt x="4154" y="3021"/>
                      <a:pt x="4261" y="3144"/>
                      <a:pt x="4385" y="3252"/>
                    </a:cubicBezTo>
                    <a:cubicBezTo>
                      <a:pt x="4500" y="3360"/>
                      <a:pt x="4631" y="3445"/>
                      <a:pt x="4770" y="3506"/>
                    </a:cubicBezTo>
                    <a:cubicBezTo>
                      <a:pt x="4847" y="4516"/>
                      <a:pt x="4816" y="5525"/>
                      <a:pt x="4677" y="6527"/>
                    </a:cubicBezTo>
                    <a:cubicBezTo>
                      <a:pt x="4631" y="6789"/>
                      <a:pt x="4570" y="7058"/>
                      <a:pt x="4500" y="7320"/>
                    </a:cubicBezTo>
                    <a:cubicBezTo>
                      <a:pt x="4431" y="7582"/>
                      <a:pt x="4338" y="7844"/>
                      <a:pt x="4261" y="8106"/>
                    </a:cubicBezTo>
                    <a:cubicBezTo>
                      <a:pt x="4107" y="8576"/>
                      <a:pt x="3984" y="9061"/>
                      <a:pt x="3892" y="9547"/>
                    </a:cubicBezTo>
                    <a:cubicBezTo>
                      <a:pt x="3815" y="9470"/>
                      <a:pt x="3737" y="9393"/>
                      <a:pt x="3653" y="9308"/>
                    </a:cubicBezTo>
                    <a:lnTo>
                      <a:pt x="3514" y="9154"/>
                    </a:lnTo>
                    <a:cubicBezTo>
                      <a:pt x="3468" y="9100"/>
                      <a:pt x="3422" y="9046"/>
                      <a:pt x="3368" y="8992"/>
                    </a:cubicBezTo>
                    <a:lnTo>
                      <a:pt x="3090" y="8684"/>
                    </a:lnTo>
                    <a:cubicBezTo>
                      <a:pt x="3144" y="8607"/>
                      <a:pt x="3183" y="8514"/>
                      <a:pt x="3206" y="8422"/>
                    </a:cubicBezTo>
                    <a:cubicBezTo>
                      <a:pt x="3237" y="8299"/>
                      <a:pt x="3252" y="8168"/>
                      <a:pt x="3260" y="8037"/>
                    </a:cubicBezTo>
                    <a:cubicBezTo>
                      <a:pt x="3275" y="7782"/>
                      <a:pt x="3267" y="7521"/>
                      <a:pt x="3244" y="7266"/>
                    </a:cubicBezTo>
                    <a:cubicBezTo>
                      <a:pt x="3214" y="7012"/>
                      <a:pt x="3175" y="6758"/>
                      <a:pt x="3121" y="6511"/>
                    </a:cubicBezTo>
                    <a:cubicBezTo>
                      <a:pt x="3067" y="6257"/>
                      <a:pt x="2998" y="6010"/>
                      <a:pt x="2913" y="5772"/>
                    </a:cubicBezTo>
                    <a:lnTo>
                      <a:pt x="2913" y="5772"/>
                    </a:lnTo>
                    <a:cubicBezTo>
                      <a:pt x="2928" y="6026"/>
                      <a:pt x="2959" y="6280"/>
                      <a:pt x="2982" y="6534"/>
                    </a:cubicBezTo>
                    <a:cubicBezTo>
                      <a:pt x="3013" y="6781"/>
                      <a:pt x="3036" y="7035"/>
                      <a:pt x="3059" y="7282"/>
                    </a:cubicBezTo>
                    <a:lnTo>
                      <a:pt x="3059" y="7312"/>
                    </a:lnTo>
                    <a:lnTo>
                      <a:pt x="2759" y="6812"/>
                    </a:lnTo>
                    <a:lnTo>
                      <a:pt x="2582" y="6511"/>
                    </a:lnTo>
                    <a:cubicBezTo>
                      <a:pt x="2520" y="6403"/>
                      <a:pt x="2451" y="6303"/>
                      <a:pt x="2381" y="6203"/>
                    </a:cubicBezTo>
                    <a:lnTo>
                      <a:pt x="2381" y="6203"/>
                    </a:lnTo>
                    <a:cubicBezTo>
                      <a:pt x="2389" y="6326"/>
                      <a:pt x="2412" y="6450"/>
                      <a:pt x="2451" y="6565"/>
                    </a:cubicBezTo>
                    <a:cubicBezTo>
                      <a:pt x="2489" y="6688"/>
                      <a:pt x="2543" y="6796"/>
                      <a:pt x="2605" y="6904"/>
                    </a:cubicBezTo>
                    <a:cubicBezTo>
                      <a:pt x="2674" y="7012"/>
                      <a:pt x="2744" y="7104"/>
                      <a:pt x="2836" y="7197"/>
                    </a:cubicBezTo>
                    <a:cubicBezTo>
                      <a:pt x="2905" y="7274"/>
                      <a:pt x="2982" y="7336"/>
                      <a:pt x="3067" y="7390"/>
                    </a:cubicBezTo>
                    <a:cubicBezTo>
                      <a:pt x="3090" y="7605"/>
                      <a:pt x="3113" y="7821"/>
                      <a:pt x="3121" y="8037"/>
                    </a:cubicBezTo>
                    <a:cubicBezTo>
                      <a:pt x="3129" y="8160"/>
                      <a:pt x="3129" y="8283"/>
                      <a:pt x="3121" y="8407"/>
                    </a:cubicBezTo>
                    <a:cubicBezTo>
                      <a:pt x="3113" y="8491"/>
                      <a:pt x="3098" y="8576"/>
                      <a:pt x="3075" y="8661"/>
                    </a:cubicBezTo>
                    <a:lnTo>
                      <a:pt x="2813" y="8345"/>
                    </a:lnTo>
                    <a:cubicBezTo>
                      <a:pt x="2451" y="7898"/>
                      <a:pt x="2127" y="7428"/>
                      <a:pt x="1842" y="6935"/>
                    </a:cubicBezTo>
                    <a:cubicBezTo>
                      <a:pt x="1649" y="6611"/>
                      <a:pt x="1472" y="6280"/>
                      <a:pt x="1310" y="5949"/>
                    </a:cubicBezTo>
                    <a:cubicBezTo>
                      <a:pt x="1341" y="5910"/>
                      <a:pt x="1364" y="5872"/>
                      <a:pt x="1387" y="5833"/>
                    </a:cubicBezTo>
                    <a:cubicBezTo>
                      <a:pt x="1434" y="5748"/>
                      <a:pt x="1465" y="5656"/>
                      <a:pt x="1488" y="5563"/>
                    </a:cubicBezTo>
                    <a:cubicBezTo>
                      <a:pt x="1526" y="5386"/>
                      <a:pt x="1534" y="5194"/>
                      <a:pt x="1518" y="5009"/>
                    </a:cubicBezTo>
                    <a:cubicBezTo>
                      <a:pt x="1503" y="4824"/>
                      <a:pt x="1472" y="4647"/>
                      <a:pt x="1426" y="4469"/>
                    </a:cubicBezTo>
                    <a:cubicBezTo>
                      <a:pt x="1380" y="4284"/>
                      <a:pt x="1318" y="4115"/>
                      <a:pt x="1233" y="3953"/>
                    </a:cubicBezTo>
                    <a:lnTo>
                      <a:pt x="1233" y="3953"/>
                    </a:lnTo>
                    <a:cubicBezTo>
                      <a:pt x="1264" y="4315"/>
                      <a:pt x="1318" y="4670"/>
                      <a:pt x="1341" y="5024"/>
                    </a:cubicBezTo>
                    <a:cubicBezTo>
                      <a:pt x="1357" y="5194"/>
                      <a:pt x="1357" y="5371"/>
                      <a:pt x="1349" y="5548"/>
                    </a:cubicBezTo>
                    <a:cubicBezTo>
                      <a:pt x="1341" y="5664"/>
                      <a:pt x="1318" y="5779"/>
                      <a:pt x="1280" y="5887"/>
                    </a:cubicBezTo>
                    <a:cubicBezTo>
                      <a:pt x="1203" y="5725"/>
                      <a:pt x="1126" y="5571"/>
                      <a:pt x="1056" y="5409"/>
                    </a:cubicBezTo>
                    <a:cubicBezTo>
                      <a:pt x="948" y="5147"/>
                      <a:pt x="833" y="4878"/>
                      <a:pt x="733" y="4608"/>
                    </a:cubicBezTo>
                    <a:cubicBezTo>
                      <a:pt x="686" y="4477"/>
                      <a:pt x="640" y="4346"/>
                      <a:pt x="586" y="4207"/>
                    </a:cubicBezTo>
                    <a:cubicBezTo>
                      <a:pt x="532" y="4069"/>
                      <a:pt x="494" y="3930"/>
                      <a:pt x="432" y="3799"/>
                    </a:cubicBezTo>
                    <a:lnTo>
                      <a:pt x="432" y="3799"/>
                    </a:lnTo>
                    <a:cubicBezTo>
                      <a:pt x="509" y="4076"/>
                      <a:pt x="571" y="4362"/>
                      <a:pt x="656" y="4639"/>
                    </a:cubicBezTo>
                    <a:cubicBezTo>
                      <a:pt x="709" y="4824"/>
                      <a:pt x="771" y="5009"/>
                      <a:pt x="833" y="5194"/>
                    </a:cubicBezTo>
                    <a:cubicBezTo>
                      <a:pt x="702" y="5140"/>
                      <a:pt x="586" y="5086"/>
                      <a:pt x="471" y="5024"/>
                    </a:cubicBezTo>
                    <a:cubicBezTo>
                      <a:pt x="394" y="4986"/>
                      <a:pt x="317" y="4947"/>
                      <a:pt x="239" y="4893"/>
                    </a:cubicBezTo>
                    <a:cubicBezTo>
                      <a:pt x="162" y="4847"/>
                      <a:pt x="85" y="4793"/>
                      <a:pt x="1" y="4739"/>
                    </a:cubicBezTo>
                    <a:lnTo>
                      <a:pt x="1" y="4739"/>
                    </a:lnTo>
                    <a:cubicBezTo>
                      <a:pt x="62" y="4939"/>
                      <a:pt x="201" y="5101"/>
                      <a:pt x="386" y="5186"/>
                    </a:cubicBezTo>
                    <a:cubicBezTo>
                      <a:pt x="471" y="5240"/>
                      <a:pt x="571" y="5271"/>
                      <a:pt x="671" y="5286"/>
                    </a:cubicBezTo>
                    <a:cubicBezTo>
                      <a:pt x="702" y="5290"/>
                      <a:pt x="734" y="5292"/>
                      <a:pt x="767" y="5292"/>
                    </a:cubicBezTo>
                    <a:cubicBezTo>
                      <a:pt x="800" y="5292"/>
                      <a:pt x="833" y="5290"/>
                      <a:pt x="864" y="5286"/>
                    </a:cubicBezTo>
                    <a:cubicBezTo>
                      <a:pt x="887" y="5348"/>
                      <a:pt x="910" y="5409"/>
                      <a:pt x="933" y="5463"/>
                    </a:cubicBezTo>
                    <a:cubicBezTo>
                      <a:pt x="1141" y="6010"/>
                      <a:pt x="1387" y="6534"/>
                      <a:pt x="1688" y="7027"/>
                    </a:cubicBezTo>
                    <a:cubicBezTo>
                      <a:pt x="1765" y="7151"/>
                      <a:pt x="1834" y="7282"/>
                      <a:pt x="1919" y="7397"/>
                    </a:cubicBezTo>
                    <a:lnTo>
                      <a:pt x="2158" y="7759"/>
                    </a:lnTo>
                    <a:lnTo>
                      <a:pt x="2212" y="7821"/>
                    </a:lnTo>
                    <a:cubicBezTo>
                      <a:pt x="2151" y="7830"/>
                      <a:pt x="2090" y="7834"/>
                      <a:pt x="2030" y="7834"/>
                    </a:cubicBezTo>
                    <a:cubicBezTo>
                      <a:pt x="1937" y="7834"/>
                      <a:pt x="1846" y="7824"/>
                      <a:pt x="1757" y="7806"/>
                    </a:cubicBezTo>
                    <a:cubicBezTo>
                      <a:pt x="1603" y="7775"/>
                      <a:pt x="1465" y="7713"/>
                      <a:pt x="1326" y="7636"/>
                    </a:cubicBezTo>
                    <a:lnTo>
                      <a:pt x="1233" y="7582"/>
                    </a:lnTo>
                    <a:lnTo>
                      <a:pt x="1133" y="7513"/>
                    </a:lnTo>
                    <a:cubicBezTo>
                      <a:pt x="1072" y="7467"/>
                      <a:pt x="1018" y="7413"/>
                      <a:pt x="948" y="7366"/>
                    </a:cubicBezTo>
                    <a:cubicBezTo>
                      <a:pt x="887" y="7312"/>
                      <a:pt x="833" y="7251"/>
                      <a:pt x="771" y="7197"/>
                    </a:cubicBezTo>
                    <a:cubicBezTo>
                      <a:pt x="709" y="7143"/>
                      <a:pt x="656" y="7081"/>
                      <a:pt x="594" y="7027"/>
                    </a:cubicBezTo>
                    <a:lnTo>
                      <a:pt x="594" y="7027"/>
                    </a:lnTo>
                    <a:cubicBezTo>
                      <a:pt x="625" y="7104"/>
                      <a:pt x="663" y="7174"/>
                      <a:pt x="702" y="7251"/>
                    </a:cubicBezTo>
                    <a:cubicBezTo>
                      <a:pt x="740" y="7328"/>
                      <a:pt x="794" y="7397"/>
                      <a:pt x="848" y="7459"/>
                    </a:cubicBezTo>
                    <a:cubicBezTo>
                      <a:pt x="879" y="7490"/>
                      <a:pt x="902" y="7528"/>
                      <a:pt x="933" y="7559"/>
                    </a:cubicBezTo>
                    <a:cubicBezTo>
                      <a:pt x="964" y="7590"/>
                      <a:pt x="995" y="7621"/>
                      <a:pt x="1033" y="7644"/>
                    </a:cubicBezTo>
                    <a:lnTo>
                      <a:pt x="1133" y="7729"/>
                    </a:lnTo>
                    <a:lnTo>
                      <a:pt x="1249" y="7798"/>
                    </a:lnTo>
                    <a:cubicBezTo>
                      <a:pt x="1395" y="7883"/>
                      <a:pt x="1572" y="7937"/>
                      <a:pt x="1750" y="7944"/>
                    </a:cubicBezTo>
                    <a:cubicBezTo>
                      <a:pt x="1770" y="7946"/>
                      <a:pt x="1791" y="7947"/>
                      <a:pt x="1812" y="7947"/>
                    </a:cubicBezTo>
                    <a:cubicBezTo>
                      <a:pt x="1954" y="7947"/>
                      <a:pt x="2099" y="7903"/>
                      <a:pt x="2220" y="7829"/>
                    </a:cubicBezTo>
                    <a:cubicBezTo>
                      <a:pt x="2289" y="7929"/>
                      <a:pt x="2366" y="8014"/>
                      <a:pt x="2435" y="8106"/>
                    </a:cubicBezTo>
                    <a:lnTo>
                      <a:pt x="2566" y="8276"/>
                    </a:lnTo>
                    <a:lnTo>
                      <a:pt x="2713" y="8437"/>
                    </a:lnTo>
                    <a:cubicBezTo>
                      <a:pt x="3075" y="8853"/>
                      <a:pt x="3475" y="9231"/>
                      <a:pt x="3907" y="9562"/>
                    </a:cubicBezTo>
                    <a:cubicBezTo>
                      <a:pt x="3899" y="9616"/>
                      <a:pt x="3892" y="9662"/>
                      <a:pt x="3876" y="9716"/>
                    </a:cubicBezTo>
                    <a:cubicBezTo>
                      <a:pt x="3861" y="9855"/>
                      <a:pt x="3830" y="9986"/>
                      <a:pt x="3822" y="10125"/>
                    </a:cubicBezTo>
                    <a:lnTo>
                      <a:pt x="3799" y="10333"/>
                    </a:lnTo>
                    <a:cubicBezTo>
                      <a:pt x="3791" y="10402"/>
                      <a:pt x="3784" y="10471"/>
                      <a:pt x="3784" y="10541"/>
                    </a:cubicBezTo>
                    <a:cubicBezTo>
                      <a:pt x="3761" y="10818"/>
                      <a:pt x="3768" y="11096"/>
                      <a:pt x="3799" y="11373"/>
                    </a:cubicBezTo>
                    <a:cubicBezTo>
                      <a:pt x="3830" y="11650"/>
                      <a:pt x="3884" y="11920"/>
                      <a:pt x="3969" y="12190"/>
                    </a:cubicBezTo>
                    <a:cubicBezTo>
                      <a:pt x="4046" y="12452"/>
                      <a:pt x="4130" y="12714"/>
                      <a:pt x="4231" y="12976"/>
                    </a:cubicBezTo>
                    <a:cubicBezTo>
                      <a:pt x="4084" y="12444"/>
                      <a:pt x="3930" y="11912"/>
                      <a:pt x="3899" y="11365"/>
                    </a:cubicBezTo>
                    <a:cubicBezTo>
                      <a:pt x="3892" y="11165"/>
                      <a:pt x="3892" y="10965"/>
                      <a:pt x="3899" y="10757"/>
                    </a:cubicBezTo>
                    <a:cubicBezTo>
                      <a:pt x="4408" y="10610"/>
                      <a:pt x="4878" y="10371"/>
                      <a:pt x="5309" y="10071"/>
                    </a:cubicBezTo>
                    <a:cubicBezTo>
                      <a:pt x="5564" y="9894"/>
                      <a:pt x="5795" y="9693"/>
                      <a:pt x="6010" y="9478"/>
                    </a:cubicBezTo>
                    <a:cubicBezTo>
                      <a:pt x="6087" y="9508"/>
                      <a:pt x="6157" y="9539"/>
                      <a:pt x="6234" y="9555"/>
                    </a:cubicBezTo>
                    <a:cubicBezTo>
                      <a:pt x="6293" y="9564"/>
                      <a:pt x="6351" y="9567"/>
                      <a:pt x="6410" y="9567"/>
                    </a:cubicBezTo>
                    <a:cubicBezTo>
                      <a:pt x="6451" y="9567"/>
                      <a:pt x="6493" y="9565"/>
                      <a:pt x="6534" y="9562"/>
                    </a:cubicBezTo>
                    <a:cubicBezTo>
                      <a:pt x="6735" y="9539"/>
                      <a:pt x="6927" y="9478"/>
                      <a:pt x="7097" y="9377"/>
                    </a:cubicBezTo>
                    <a:cubicBezTo>
                      <a:pt x="7266" y="9285"/>
                      <a:pt x="7420" y="9162"/>
                      <a:pt x="7559" y="9023"/>
                    </a:cubicBezTo>
                    <a:cubicBezTo>
                      <a:pt x="7698" y="8884"/>
                      <a:pt x="7813" y="8730"/>
                      <a:pt x="7906" y="8561"/>
                    </a:cubicBezTo>
                    <a:lnTo>
                      <a:pt x="7906" y="8561"/>
                    </a:lnTo>
                    <a:cubicBezTo>
                      <a:pt x="7759" y="8684"/>
                      <a:pt x="7613" y="8800"/>
                      <a:pt x="7467" y="8915"/>
                    </a:cubicBezTo>
                    <a:cubicBezTo>
                      <a:pt x="7320" y="9031"/>
                      <a:pt x="7166" y="9131"/>
                      <a:pt x="7012" y="9223"/>
                    </a:cubicBezTo>
                    <a:cubicBezTo>
                      <a:pt x="6850" y="9316"/>
                      <a:pt x="6688" y="9377"/>
                      <a:pt x="6511" y="9424"/>
                    </a:cubicBezTo>
                    <a:cubicBezTo>
                      <a:pt x="6426" y="9447"/>
                      <a:pt x="6334" y="9462"/>
                      <a:pt x="6242" y="9462"/>
                    </a:cubicBezTo>
                    <a:cubicBezTo>
                      <a:pt x="6221" y="9464"/>
                      <a:pt x="6201" y="9465"/>
                      <a:pt x="6181" y="9465"/>
                    </a:cubicBezTo>
                    <a:cubicBezTo>
                      <a:pt x="6132" y="9465"/>
                      <a:pt x="6083" y="9460"/>
                      <a:pt x="6034" y="9454"/>
                    </a:cubicBezTo>
                    <a:cubicBezTo>
                      <a:pt x="6211" y="9277"/>
                      <a:pt x="6380" y="9092"/>
                      <a:pt x="6534" y="8892"/>
                    </a:cubicBezTo>
                    <a:cubicBezTo>
                      <a:pt x="6881" y="8437"/>
                      <a:pt x="7166" y="7952"/>
                      <a:pt x="7397" y="7428"/>
                    </a:cubicBezTo>
                    <a:cubicBezTo>
                      <a:pt x="7505" y="7182"/>
                      <a:pt x="7605" y="6920"/>
                      <a:pt x="7690" y="6658"/>
                    </a:cubicBezTo>
                    <a:lnTo>
                      <a:pt x="7759" y="6658"/>
                    </a:lnTo>
                    <a:cubicBezTo>
                      <a:pt x="7798" y="6658"/>
                      <a:pt x="7836" y="6658"/>
                      <a:pt x="7875" y="6650"/>
                    </a:cubicBezTo>
                    <a:cubicBezTo>
                      <a:pt x="7952" y="6627"/>
                      <a:pt x="8029" y="6596"/>
                      <a:pt x="8098" y="6550"/>
                    </a:cubicBezTo>
                    <a:cubicBezTo>
                      <a:pt x="8168" y="6503"/>
                      <a:pt x="8222" y="6434"/>
                      <a:pt x="8260" y="6357"/>
                    </a:cubicBezTo>
                    <a:cubicBezTo>
                      <a:pt x="8299" y="6280"/>
                      <a:pt x="8299" y="6195"/>
                      <a:pt x="8260" y="6118"/>
                    </a:cubicBezTo>
                    <a:cubicBezTo>
                      <a:pt x="8229" y="6180"/>
                      <a:pt x="8183" y="6234"/>
                      <a:pt x="8129" y="6280"/>
                    </a:cubicBezTo>
                    <a:cubicBezTo>
                      <a:pt x="8083" y="6326"/>
                      <a:pt x="8037" y="6365"/>
                      <a:pt x="7983" y="6403"/>
                    </a:cubicBezTo>
                    <a:cubicBezTo>
                      <a:pt x="7929" y="6442"/>
                      <a:pt x="7867" y="6473"/>
                      <a:pt x="7813" y="6511"/>
                    </a:cubicBezTo>
                    <a:cubicBezTo>
                      <a:pt x="7783" y="6534"/>
                      <a:pt x="7752" y="6557"/>
                      <a:pt x="7721" y="6573"/>
                    </a:cubicBezTo>
                    <a:lnTo>
                      <a:pt x="7698" y="6588"/>
                    </a:lnTo>
                    <a:cubicBezTo>
                      <a:pt x="7775" y="6334"/>
                      <a:pt x="7836" y="6072"/>
                      <a:pt x="7883" y="5810"/>
                    </a:cubicBezTo>
                    <a:lnTo>
                      <a:pt x="7883" y="5810"/>
                    </a:lnTo>
                    <a:cubicBezTo>
                      <a:pt x="7798" y="6080"/>
                      <a:pt x="7705" y="6342"/>
                      <a:pt x="7598" y="6604"/>
                    </a:cubicBezTo>
                    <a:cubicBezTo>
                      <a:pt x="7497" y="6858"/>
                      <a:pt x="7382" y="7112"/>
                      <a:pt x="7259" y="7359"/>
                    </a:cubicBezTo>
                    <a:cubicBezTo>
                      <a:pt x="7166" y="7536"/>
                      <a:pt x="7074" y="7713"/>
                      <a:pt x="6974" y="7883"/>
                    </a:cubicBezTo>
                    <a:cubicBezTo>
                      <a:pt x="6966" y="7682"/>
                      <a:pt x="6943" y="7482"/>
                      <a:pt x="6904" y="7282"/>
                    </a:cubicBezTo>
                    <a:cubicBezTo>
                      <a:pt x="6889" y="7182"/>
                      <a:pt x="6866" y="7089"/>
                      <a:pt x="6843" y="6981"/>
                    </a:cubicBezTo>
                    <a:cubicBezTo>
                      <a:pt x="6819" y="6881"/>
                      <a:pt x="6781" y="6781"/>
                      <a:pt x="6742" y="6688"/>
                    </a:cubicBezTo>
                    <a:cubicBezTo>
                      <a:pt x="6712" y="6789"/>
                      <a:pt x="6704" y="6896"/>
                      <a:pt x="6704" y="7004"/>
                    </a:cubicBezTo>
                    <a:cubicBezTo>
                      <a:pt x="6704" y="7104"/>
                      <a:pt x="6712" y="7212"/>
                      <a:pt x="6727" y="7312"/>
                    </a:cubicBezTo>
                    <a:cubicBezTo>
                      <a:pt x="6750" y="7420"/>
                      <a:pt x="6773" y="7521"/>
                      <a:pt x="6812" y="7613"/>
                    </a:cubicBezTo>
                    <a:cubicBezTo>
                      <a:pt x="6850" y="7713"/>
                      <a:pt x="6904" y="7806"/>
                      <a:pt x="6974" y="7890"/>
                    </a:cubicBezTo>
                    <a:cubicBezTo>
                      <a:pt x="6935" y="7952"/>
                      <a:pt x="6889" y="8021"/>
                      <a:pt x="6850" y="8091"/>
                    </a:cubicBezTo>
                    <a:cubicBezTo>
                      <a:pt x="6704" y="8322"/>
                      <a:pt x="6542" y="8553"/>
                      <a:pt x="6373" y="8769"/>
                    </a:cubicBezTo>
                    <a:cubicBezTo>
                      <a:pt x="6203" y="8992"/>
                      <a:pt x="6026" y="9200"/>
                      <a:pt x="5833" y="9393"/>
                    </a:cubicBezTo>
                    <a:cubicBezTo>
                      <a:pt x="5633" y="9593"/>
                      <a:pt x="5425" y="9778"/>
                      <a:pt x="5209" y="9948"/>
                    </a:cubicBezTo>
                    <a:lnTo>
                      <a:pt x="5194" y="9963"/>
                    </a:lnTo>
                    <a:cubicBezTo>
                      <a:pt x="5132" y="9824"/>
                      <a:pt x="5109" y="9678"/>
                      <a:pt x="5109" y="9531"/>
                    </a:cubicBezTo>
                    <a:cubicBezTo>
                      <a:pt x="5109" y="9354"/>
                      <a:pt x="5132" y="9185"/>
                      <a:pt x="5163" y="9008"/>
                    </a:cubicBezTo>
                    <a:lnTo>
                      <a:pt x="5163" y="8992"/>
                    </a:lnTo>
                    <a:cubicBezTo>
                      <a:pt x="5209" y="8992"/>
                      <a:pt x="5263" y="8984"/>
                      <a:pt x="5302" y="8969"/>
                    </a:cubicBezTo>
                    <a:cubicBezTo>
                      <a:pt x="5394" y="8938"/>
                      <a:pt x="5471" y="8884"/>
                      <a:pt x="5525" y="8807"/>
                    </a:cubicBezTo>
                    <a:cubicBezTo>
                      <a:pt x="5579" y="8738"/>
                      <a:pt x="5617" y="8653"/>
                      <a:pt x="5641" y="8568"/>
                    </a:cubicBezTo>
                    <a:cubicBezTo>
                      <a:pt x="5656" y="8484"/>
                      <a:pt x="5656" y="8391"/>
                      <a:pt x="5641" y="8306"/>
                    </a:cubicBezTo>
                    <a:cubicBezTo>
                      <a:pt x="5540" y="8453"/>
                      <a:pt x="5471" y="8584"/>
                      <a:pt x="5386" y="8692"/>
                    </a:cubicBezTo>
                    <a:cubicBezTo>
                      <a:pt x="5340" y="8746"/>
                      <a:pt x="5294" y="8800"/>
                      <a:pt x="5240" y="8846"/>
                    </a:cubicBezTo>
                    <a:cubicBezTo>
                      <a:pt x="5225" y="8853"/>
                      <a:pt x="5209" y="8869"/>
                      <a:pt x="5194" y="8877"/>
                    </a:cubicBezTo>
                    <a:cubicBezTo>
                      <a:pt x="5255" y="8568"/>
                      <a:pt x="5348" y="8268"/>
                      <a:pt x="5433" y="7944"/>
                    </a:cubicBezTo>
                    <a:lnTo>
                      <a:pt x="5433" y="7944"/>
                    </a:lnTo>
                    <a:cubicBezTo>
                      <a:pt x="5317" y="8098"/>
                      <a:pt x="5225" y="8260"/>
                      <a:pt x="5155" y="8437"/>
                    </a:cubicBezTo>
                    <a:cubicBezTo>
                      <a:pt x="5078" y="8607"/>
                      <a:pt x="5024" y="8784"/>
                      <a:pt x="4986" y="8969"/>
                    </a:cubicBezTo>
                    <a:cubicBezTo>
                      <a:pt x="4947" y="9162"/>
                      <a:pt x="4939" y="9354"/>
                      <a:pt x="4963" y="9547"/>
                    </a:cubicBezTo>
                    <a:cubicBezTo>
                      <a:pt x="4986" y="9709"/>
                      <a:pt x="5055" y="9855"/>
                      <a:pt x="5163" y="9978"/>
                    </a:cubicBezTo>
                    <a:cubicBezTo>
                      <a:pt x="5070" y="10055"/>
                      <a:pt x="4970" y="10117"/>
                      <a:pt x="4878" y="10194"/>
                    </a:cubicBezTo>
                    <a:cubicBezTo>
                      <a:pt x="4755" y="10263"/>
                      <a:pt x="4647" y="10348"/>
                      <a:pt x="4523" y="10410"/>
                    </a:cubicBezTo>
                    <a:cubicBezTo>
                      <a:pt x="4315" y="10533"/>
                      <a:pt x="4107" y="10641"/>
                      <a:pt x="3892" y="10733"/>
                    </a:cubicBezTo>
                    <a:cubicBezTo>
                      <a:pt x="3907" y="10394"/>
                      <a:pt x="3953" y="10063"/>
                      <a:pt x="4023" y="9732"/>
                    </a:cubicBezTo>
                    <a:cubicBezTo>
                      <a:pt x="4130" y="9200"/>
                      <a:pt x="4269" y="8669"/>
                      <a:pt x="4439" y="8145"/>
                    </a:cubicBezTo>
                    <a:cubicBezTo>
                      <a:pt x="4523" y="7890"/>
                      <a:pt x="4608" y="7628"/>
                      <a:pt x="4685" y="7359"/>
                    </a:cubicBezTo>
                    <a:cubicBezTo>
                      <a:pt x="4755" y="7089"/>
                      <a:pt x="4816" y="6819"/>
                      <a:pt x="4855" y="6542"/>
                    </a:cubicBezTo>
                    <a:cubicBezTo>
                      <a:pt x="5024" y="5440"/>
                      <a:pt x="5001" y="4331"/>
                      <a:pt x="4885" y="3237"/>
                    </a:cubicBezTo>
                    <a:cubicBezTo>
                      <a:pt x="4847" y="2874"/>
                      <a:pt x="4801" y="2528"/>
                      <a:pt x="4739" y="2173"/>
                    </a:cubicBezTo>
                    <a:cubicBezTo>
                      <a:pt x="4909" y="2135"/>
                      <a:pt x="5063" y="2042"/>
                      <a:pt x="5186" y="1911"/>
                    </a:cubicBezTo>
                    <a:cubicBezTo>
                      <a:pt x="5248" y="1834"/>
                      <a:pt x="5309" y="1757"/>
                      <a:pt x="5355" y="1665"/>
                    </a:cubicBezTo>
                    <a:cubicBezTo>
                      <a:pt x="5402" y="1580"/>
                      <a:pt x="5440" y="1488"/>
                      <a:pt x="5471" y="1387"/>
                    </a:cubicBezTo>
                    <a:cubicBezTo>
                      <a:pt x="5525" y="1203"/>
                      <a:pt x="5556" y="1010"/>
                      <a:pt x="5556" y="810"/>
                    </a:cubicBezTo>
                    <a:cubicBezTo>
                      <a:pt x="5556" y="717"/>
                      <a:pt x="5548" y="617"/>
                      <a:pt x="5540" y="525"/>
                    </a:cubicBezTo>
                    <a:cubicBezTo>
                      <a:pt x="5525" y="424"/>
                      <a:pt x="5502" y="332"/>
                      <a:pt x="5471" y="239"/>
                    </a:cubicBezTo>
                    <a:cubicBezTo>
                      <a:pt x="5463" y="424"/>
                      <a:pt x="5448" y="617"/>
                      <a:pt x="5417" y="802"/>
                    </a:cubicBezTo>
                    <a:cubicBezTo>
                      <a:pt x="5386" y="987"/>
                      <a:pt x="5348" y="1164"/>
                      <a:pt x="5294" y="1341"/>
                    </a:cubicBezTo>
                    <a:cubicBezTo>
                      <a:pt x="5248" y="1518"/>
                      <a:pt x="5171" y="1680"/>
                      <a:pt x="5070" y="1827"/>
                    </a:cubicBezTo>
                    <a:cubicBezTo>
                      <a:pt x="4986" y="1958"/>
                      <a:pt x="4870" y="2065"/>
                      <a:pt x="4739" y="2150"/>
                    </a:cubicBezTo>
                    <a:cubicBezTo>
                      <a:pt x="4624" y="1426"/>
                      <a:pt x="4462" y="709"/>
                      <a:pt x="4261"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7" name="Google Shape;1827;p53"/>
              <p:cNvGrpSpPr/>
              <p:nvPr/>
            </p:nvGrpSpPr>
            <p:grpSpPr>
              <a:xfrm>
                <a:off x="2819732" y="-1249761"/>
                <a:ext cx="684439" cy="1070163"/>
                <a:chOff x="3657932" y="-1097361"/>
                <a:chExt cx="684439" cy="1070163"/>
              </a:xfrm>
            </p:grpSpPr>
            <p:sp>
              <p:nvSpPr>
                <p:cNvPr id="1828" name="Google Shape;1828;p53"/>
                <p:cNvSpPr/>
                <p:nvPr/>
              </p:nvSpPr>
              <p:spPr>
                <a:xfrm>
                  <a:off x="3968029" y="-1097361"/>
                  <a:ext cx="104987" cy="1070163"/>
                </a:xfrm>
                <a:custGeom>
                  <a:avLst/>
                  <a:gdLst/>
                  <a:ahLst/>
                  <a:cxnLst/>
                  <a:rect l="l" t="t" r="r" b="b"/>
                  <a:pathLst>
                    <a:path w="1273" h="12976" extrusionOk="0">
                      <a:moveTo>
                        <a:pt x="509" y="0"/>
                      </a:moveTo>
                      <a:cubicBezTo>
                        <a:pt x="748" y="1071"/>
                        <a:pt x="918" y="2158"/>
                        <a:pt x="1010" y="3252"/>
                      </a:cubicBezTo>
                      <a:cubicBezTo>
                        <a:pt x="1095" y="4346"/>
                        <a:pt x="1103" y="5448"/>
                        <a:pt x="933" y="6526"/>
                      </a:cubicBezTo>
                      <a:cubicBezTo>
                        <a:pt x="887" y="6796"/>
                        <a:pt x="825" y="7058"/>
                        <a:pt x="756" y="7328"/>
                      </a:cubicBezTo>
                      <a:cubicBezTo>
                        <a:pt x="687" y="7582"/>
                        <a:pt x="594" y="7844"/>
                        <a:pt x="517" y="8106"/>
                      </a:cubicBezTo>
                      <a:cubicBezTo>
                        <a:pt x="348" y="8637"/>
                        <a:pt x="217" y="9177"/>
                        <a:pt x="116" y="9716"/>
                      </a:cubicBezTo>
                      <a:cubicBezTo>
                        <a:pt x="93" y="9855"/>
                        <a:pt x="70" y="9993"/>
                        <a:pt x="55" y="10132"/>
                      </a:cubicBezTo>
                      <a:lnTo>
                        <a:pt x="32" y="10340"/>
                      </a:lnTo>
                      <a:cubicBezTo>
                        <a:pt x="24" y="10402"/>
                        <a:pt x="24" y="10479"/>
                        <a:pt x="16" y="10548"/>
                      </a:cubicBezTo>
                      <a:cubicBezTo>
                        <a:pt x="1" y="10826"/>
                        <a:pt x="9" y="11103"/>
                        <a:pt x="39" y="11380"/>
                      </a:cubicBezTo>
                      <a:cubicBezTo>
                        <a:pt x="70" y="11650"/>
                        <a:pt x="124" y="11927"/>
                        <a:pt x="201" y="12189"/>
                      </a:cubicBezTo>
                      <a:cubicBezTo>
                        <a:pt x="278" y="12459"/>
                        <a:pt x="371" y="12713"/>
                        <a:pt x="463" y="12975"/>
                      </a:cubicBezTo>
                      <a:cubicBezTo>
                        <a:pt x="324" y="12444"/>
                        <a:pt x="163" y="11912"/>
                        <a:pt x="140" y="11365"/>
                      </a:cubicBezTo>
                      <a:cubicBezTo>
                        <a:pt x="109" y="10826"/>
                        <a:pt x="155" y="10278"/>
                        <a:pt x="270" y="9747"/>
                      </a:cubicBezTo>
                      <a:cubicBezTo>
                        <a:pt x="378" y="9208"/>
                        <a:pt x="517" y="8684"/>
                        <a:pt x="687" y="8160"/>
                      </a:cubicBezTo>
                      <a:cubicBezTo>
                        <a:pt x="764" y="7905"/>
                        <a:pt x="856" y="7643"/>
                        <a:pt x="933" y="7374"/>
                      </a:cubicBezTo>
                      <a:cubicBezTo>
                        <a:pt x="1002" y="7104"/>
                        <a:pt x="1056" y="6827"/>
                        <a:pt x="1103" y="6557"/>
                      </a:cubicBezTo>
                      <a:cubicBezTo>
                        <a:pt x="1272" y="5455"/>
                        <a:pt x="1249" y="4338"/>
                        <a:pt x="1133" y="3244"/>
                      </a:cubicBezTo>
                      <a:cubicBezTo>
                        <a:pt x="1018" y="2150"/>
                        <a:pt x="810" y="1064"/>
                        <a:pt x="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3"/>
                <p:cNvSpPr/>
                <p:nvPr/>
              </p:nvSpPr>
              <p:spPr>
                <a:xfrm>
                  <a:off x="4042996" y="-1077650"/>
                  <a:ext cx="73813" cy="160821"/>
                </a:xfrm>
                <a:custGeom>
                  <a:avLst/>
                  <a:gdLst/>
                  <a:ahLst/>
                  <a:cxnLst/>
                  <a:rect l="l" t="t" r="r" b="b"/>
                  <a:pathLst>
                    <a:path w="895" h="1950" extrusionOk="0">
                      <a:moveTo>
                        <a:pt x="810" y="0"/>
                      </a:moveTo>
                      <a:cubicBezTo>
                        <a:pt x="802" y="185"/>
                        <a:pt x="779" y="370"/>
                        <a:pt x="748" y="563"/>
                      </a:cubicBezTo>
                      <a:cubicBezTo>
                        <a:pt x="725" y="740"/>
                        <a:pt x="687" y="925"/>
                        <a:pt x="633" y="1102"/>
                      </a:cubicBezTo>
                      <a:cubicBezTo>
                        <a:pt x="587" y="1271"/>
                        <a:pt x="510" y="1433"/>
                        <a:pt x="409" y="1587"/>
                      </a:cubicBezTo>
                      <a:cubicBezTo>
                        <a:pt x="301" y="1741"/>
                        <a:pt x="163" y="1865"/>
                        <a:pt x="1" y="1949"/>
                      </a:cubicBezTo>
                      <a:cubicBezTo>
                        <a:pt x="201" y="1926"/>
                        <a:pt x="386" y="1826"/>
                        <a:pt x="517" y="1680"/>
                      </a:cubicBezTo>
                      <a:cubicBezTo>
                        <a:pt x="587" y="1603"/>
                        <a:pt x="648" y="1518"/>
                        <a:pt x="694" y="1433"/>
                      </a:cubicBezTo>
                      <a:cubicBezTo>
                        <a:pt x="741" y="1341"/>
                        <a:pt x="779" y="1248"/>
                        <a:pt x="810" y="1156"/>
                      </a:cubicBezTo>
                      <a:cubicBezTo>
                        <a:pt x="864" y="963"/>
                        <a:pt x="887" y="771"/>
                        <a:pt x="895" y="578"/>
                      </a:cubicBezTo>
                      <a:cubicBezTo>
                        <a:pt x="895" y="478"/>
                        <a:pt x="887" y="378"/>
                        <a:pt x="872" y="285"/>
                      </a:cubicBezTo>
                      <a:cubicBezTo>
                        <a:pt x="864" y="185"/>
                        <a:pt x="841" y="93"/>
                        <a:pt x="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3"/>
                <p:cNvSpPr/>
                <p:nvPr/>
              </p:nvSpPr>
              <p:spPr>
                <a:xfrm>
                  <a:off x="3967452" y="-935962"/>
                  <a:ext cx="87091" cy="129069"/>
                </a:xfrm>
                <a:custGeom>
                  <a:avLst/>
                  <a:gdLst/>
                  <a:ahLst/>
                  <a:cxnLst/>
                  <a:rect l="l" t="t" r="r" b="b"/>
                  <a:pathLst>
                    <a:path w="1056" h="1565" extrusionOk="0">
                      <a:moveTo>
                        <a:pt x="0" y="0"/>
                      </a:moveTo>
                      <a:cubicBezTo>
                        <a:pt x="0" y="170"/>
                        <a:pt x="23" y="332"/>
                        <a:pt x="85" y="486"/>
                      </a:cubicBezTo>
                      <a:cubicBezTo>
                        <a:pt x="139" y="640"/>
                        <a:pt x="216" y="786"/>
                        <a:pt x="316" y="925"/>
                      </a:cubicBezTo>
                      <a:cubicBezTo>
                        <a:pt x="408" y="1056"/>
                        <a:pt x="516" y="1179"/>
                        <a:pt x="640" y="1295"/>
                      </a:cubicBezTo>
                      <a:cubicBezTo>
                        <a:pt x="763" y="1403"/>
                        <a:pt x="902" y="1495"/>
                        <a:pt x="1056" y="1564"/>
                      </a:cubicBezTo>
                      <a:cubicBezTo>
                        <a:pt x="948" y="1441"/>
                        <a:pt x="840" y="1318"/>
                        <a:pt x="740" y="1195"/>
                      </a:cubicBezTo>
                      <a:cubicBezTo>
                        <a:pt x="647" y="1071"/>
                        <a:pt x="547" y="948"/>
                        <a:pt x="462" y="825"/>
                      </a:cubicBezTo>
                      <a:cubicBezTo>
                        <a:pt x="370" y="694"/>
                        <a:pt x="285" y="563"/>
                        <a:pt x="216" y="432"/>
                      </a:cubicBezTo>
                      <a:cubicBezTo>
                        <a:pt x="131" y="293"/>
                        <a:pt x="69" y="14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3"/>
                <p:cNvSpPr/>
                <p:nvPr/>
              </p:nvSpPr>
              <p:spPr>
                <a:xfrm>
                  <a:off x="3694220" y="-783470"/>
                  <a:ext cx="291705" cy="479165"/>
                </a:xfrm>
                <a:custGeom>
                  <a:avLst/>
                  <a:gdLst/>
                  <a:ahLst/>
                  <a:cxnLst/>
                  <a:rect l="l" t="t" r="r" b="b"/>
                  <a:pathLst>
                    <a:path w="3537" h="5810" extrusionOk="0">
                      <a:moveTo>
                        <a:pt x="0" y="0"/>
                      </a:moveTo>
                      <a:lnTo>
                        <a:pt x="0" y="0"/>
                      </a:lnTo>
                      <a:cubicBezTo>
                        <a:pt x="69" y="278"/>
                        <a:pt x="139" y="555"/>
                        <a:pt x="216" y="833"/>
                      </a:cubicBezTo>
                      <a:cubicBezTo>
                        <a:pt x="293" y="1110"/>
                        <a:pt x="393" y="1387"/>
                        <a:pt x="493" y="1657"/>
                      </a:cubicBezTo>
                      <a:cubicBezTo>
                        <a:pt x="701" y="2196"/>
                        <a:pt x="955" y="2720"/>
                        <a:pt x="1248" y="3221"/>
                      </a:cubicBezTo>
                      <a:cubicBezTo>
                        <a:pt x="1325" y="3344"/>
                        <a:pt x="1395" y="3475"/>
                        <a:pt x="1479" y="3591"/>
                      </a:cubicBezTo>
                      <a:lnTo>
                        <a:pt x="1726" y="3953"/>
                      </a:lnTo>
                      <a:cubicBezTo>
                        <a:pt x="1803" y="4069"/>
                        <a:pt x="1903" y="4184"/>
                        <a:pt x="1988" y="4292"/>
                      </a:cubicBezTo>
                      <a:lnTo>
                        <a:pt x="2119" y="4469"/>
                      </a:lnTo>
                      <a:lnTo>
                        <a:pt x="2265" y="4631"/>
                      </a:lnTo>
                      <a:cubicBezTo>
                        <a:pt x="2650" y="5063"/>
                        <a:pt x="3074" y="5463"/>
                        <a:pt x="3537" y="5810"/>
                      </a:cubicBezTo>
                      <a:cubicBezTo>
                        <a:pt x="3436" y="5702"/>
                        <a:pt x="3336" y="5602"/>
                        <a:pt x="3228" y="5502"/>
                      </a:cubicBezTo>
                      <a:lnTo>
                        <a:pt x="3082" y="5348"/>
                      </a:lnTo>
                      <a:cubicBezTo>
                        <a:pt x="3028" y="5301"/>
                        <a:pt x="2982" y="5247"/>
                        <a:pt x="2936" y="5186"/>
                      </a:cubicBezTo>
                      <a:lnTo>
                        <a:pt x="2643" y="4870"/>
                      </a:lnTo>
                      <a:lnTo>
                        <a:pt x="2373" y="4539"/>
                      </a:lnTo>
                      <a:cubicBezTo>
                        <a:pt x="2019" y="4092"/>
                        <a:pt x="1695" y="3622"/>
                        <a:pt x="1402" y="3129"/>
                      </a:cubicBezTo>
                      <a:cubicBezTo>
                        <a:pt x="1110" y="2635"/>
                        <a:pt x="848" y="2127"/>
                        <a:pt x="624" y="1603"/>
                      </a:cubicBezTo>
                      <a:cubicBezTo>
                        <a:pt x="509" y="1341"/>
                        <a:pt x="401" y="1079"/>
                        <a:pt x="301" y="809"/>
                      </a:cubicBezTo>
                      <a:cubicBezTo>
                        <a:pt x="247" y="671"/>
                        <a:pt x="200" y="540"/>
                        <a:pt x="154" y="401"/>
                      </a:cubicBezTo>
                      <a:cubicBezTo>
                        <a:pt x="100" y="270"/>
                        <a:pt x="62" y="13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3"/>
                <p:cNvSpPr/>
                <p:nvPr/>
              </p:nvSpPr>
              <p:spPr>
                <a:xfrm>
                  <a:off x="3898752" y="-620834"/>
                  <a:ext cx="30020" cy="246675"/>
                </a:xfrm>
                <a:custGeom>
                  <a:avLst/>
                  <a:gdLst/>
                  <a:ahLst/>
                  <a:cxnLst/>
                  <a:rect l="l" t="t" r="r" b="b"/>
                  <a:pathLst>
                    <a:path w="364" h="2991" extrusionOk="0">
                      <a:moveTo>
                        <a:pt x="1" y="1"/>
                      </a:moveTo>
                      <a:lnTo>
                        <a:pt x="1" y="1"/>
                      </a:lnTo>
                      <a:cubicBezTo>
                        <a:pt x="16" y="255"/>
                        <a:pt x="40" y="509"/>
                        <a:pt x="70" y="756"/>
                      </a:cubicBezTo>
                      <a:cubicBezTo>
                        <a:pt x="93" y="1010"/>
                        <a:pt x="124" y="1257"/>
                        <a:pt x="147" y="1511"/>
                      </a:cubicBezTo>
                      <a:cubicBezTo>
                        <a:pt x="170" y="1765"/>
                        <a:pt x="194" y="2012"/>
                        <a:pt x="201" y="2258"/>
                      </a:cubicBezTo>
                      <a:cubicBezTo>
                        <a:pt x="209" y="2382"/>
                        <a:pt x="209" y="2513"/>
                        <a:pt x="201" y="2636"/>
                      </a:cubicBezTo>
                      <a:cubicBezTo>
                        <a:pt x="201" y="2759"/>
                        <a:pt x="170" y="2882"/>
                        <a:pt x="109" y="2990"/>
                      </a:cubicBezTo>
                      <a:cubicBezTo>
                        <a:pt x="201" y="2898"/>
                        <a:pt x="271" y="2775"/>
                        <a:pt x="294" y="2651"/>
                      </a:cubicBezTo>
                      <a:cubicBezTo>
                        <a:pt x="325" y="2520"/>
                        <a:pt x="340" y="2389"/>
                        <a:pt x="348" y="2266"/>
                      </a:cubicBezTo>
                      <a:cubicBezTo>
                        <a:pt x="363" y="2004"/>
                        <a:pt x="355" y="1750"/>
                        <a:pt x="332" y="1496"/>
                      </a:cubicBezTo>
                      <a:cubicBezTo>
                        <a:pt x="301" y="1241"/>
                        <a:pt x="263" y="987"/>
                        <a:pt x="209" y="733"/>
                      </a:cubicBezTo>
                      <a:cubicBezTo>
                        <a:pt x="155" y="486"/>
                        <a:pt x="86" y="24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3"/>
                <p:cNvSpPr/>
                <p:nvPr/>
              </p:nvSpPr>
              <p:spPr>
                <a:xfrm>
                  <a:off x="3706921" y="-518486"/>
                  <a:ext cx="135420" cy="76370"/>
                </a:xfrm>
                <a:custGeom>
                  <a:avLst/>
                  <a:gdLst/>
                  <a:ahLst/>
                  <a:cxnLst/>
                  <a:rect l="l" t="t" r="r" b="b"/>
                  <a:pathLst>
                    <a:path w="1642" h="926" extrusionOk="0">
                      <a:moveTo>
                        <a:pt x="0" y="0"/>
                      </a:moveTo>
                      <a:lnTo>
                        <a:pt x="0" y="0"/>
                      </a:lnTo>
                      <a:cubicBezTo>
                        <a:pt x="31" y="77"/>
                        <a:pt x="69" y="154"/>
                        <a:pt x="116" y="231"/>
                      </a:cubicBezTo>
                      <a:cubicBezTo>
                        <a:pt x="154" y="309"/>
                        <a:pt x="208" y="370"/>
                        <a:pt x="262" y="440"/>
                      </a:cubicBezTo>
                      <a:cubicBezTo>
                        <a:pt x="285" y="470"/>
                        <a:pt x="316" y="501"/>
                        <a:pt x="347" y="532"/>
                      </a:cubicBezTo>
                      <a:cubicBezTo>
                        <a:pt x="378" y="571"/>
                        <a:pt x="408" y="594"/>
                        <a:pt x="447" y="624"/>
                      </a:cubicBezTo>
                      <a:lnTo>
                        <a:pt x="539" y="709"/>
                      </a:lnTo>
                      <a:lnTo>
                        <a:pt x="655" y="779"/>
                      </a:lnTo>
                      <a:cubicBezTo>
                        <a:pt x="801" y="863"/>
                        <a:pt x="979" y="917"/>
                        <a:pt x="1156" y="925"/>
                      </a:cubicBezTo>
                      <a:cubicBezTo>
                        <a:pt x="1170" y="926"/>
                        <a:pt x="1184" y="926"/>
                        <a:pt x="1198" y="926"/>
                      </a:cubicBezTo>
                      <a:cubicBezTo>
                        <a:pt x="1353" y="926"/>
                        <a:pt x="1507" y="886"/>
                        <a:pt x="1641" y="802"/>
                      </a:cubicBezTo>
                      <a:lnTo>
                        <a:pt x="1641" y="802"/>
                      </a:lnTo>
                      <a:cubicBezTo>
                        <a:pt x="1580" y="811"/>
                        <a:pt x="1517" y="815"/>
                        <a:pt x="1454" y="815"/>
                      </a:cubicBezTo>
                      <a:cubicBezTo>
                        <a:pt x="1356" y="815"/>
                        <a:pt x="1257" y="805"/>
                        <a:pt x="1164" y="786"/>
                      </a:cubicBezTo>
                      <a:cubicBezTo>
                        <a:pt x="1017" y="748"/>
                        <a:pt x="871" y="694"/>
                        <a:pt x="740" y="617"/>
                      </a:cubicBezTo>
                      <a:lnTo>
                        <a:pt x="647" y="555"/>
                      </a:lnTo>
                      <a:lnTo>
                        <a:pt x="547" y="486"/>
                      </a:lnTo>
                      <a:cubicBezTo>
                        <a:pt x="478" y="447"/>
                        <a:pt x="424" y="393"/>
                        <a:pt x="362" y="339"/>
                      </a:cubicBezTo>
                      <a:cubicBezTo>
                        <a:pt x="293" y="293"/>
                        <a:pt x="239" y="231"/>
                        <a:pt x="185" y="178"/>
                      </a:cubicBezTo>
                      <a:cubicBezTo>
                        <a:pt x="123" y="124"/>
                        <a:pt x="69" y="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3"/>
                <p:cNvSpPr/>
                <p:nvPr/>
              </p:nvSpPr>
              <p:spPr>
                <a:xfrm>
                  <a:off x="3756487" y="-771429"/>
                  <a:ext cx="28618" cy="172285"/>
                </a:xfrm>
                <a:custGeom>
                  <a:avLst/>
                  <a:gdLst/>
                  <a:ahLst/>
                  <a:cxnLst/>
                  <a:rect l="l" t="t" r="r" b="b"/>
                  <a:pathLst>
                    <a:path w="347" h="2089" extrusionOk="0">
                      <a:moveTo>
                        <a:pt x="46" y="1"/>
                      </a:moveTo>
                      <a:cubicBezTo>
                        <a:pt x="69" y="371"/>
                        <a:pt x="123" y="717"/>
                        <a:pt x="146" y="1072"/>
                      </a:cubicBezTo>
                      <a:cubicBezTo>
                        <a:pt x="162" y="1249"/>
                        <a:pt x="162" y="1419"/>
                        <a:pt x="154" y="1596"/>
                      </a:cubicBezTo>
                      <a:cubicBezTo>
                        <a:pt x="146" y="1773"/>
                        <a:pt x="100" y="1942"/>
                        <a:pt x="0" y="2089"/>
                      </a:cubicBezTo>
                      <a:cubicBezTo>
                        <a:pt x="85" y="2043"/>
                        <a:pt x="154" y="1966"/>
                        <a:pt x="193" y="1881"/>
                      </a:cubicBezTo>
                      <a:cubicBezTo>
                        <a:pt x="239" y="1796"/>
                        <a:pt x="270" y="1711"/>
                        <a:pt x="293" y="1619"/>
                      </a:cubicBezTo>
                      <a:cubicBezTo>
                        <a:pt x="331" y="1434"/>
                        <a:pt x="347" y="1249"/>
                        <a:pt x="324" y="1056"/>
                      </a:cubicBezTo>
                      <a:cubicBezTo>
                        <a:pt x="308" y="879"/>
                        <a:pt x="277" y="694"/>
                        <a:pt x="231" y="517"/>
                      </a:cubicBezTo>
                      <a:cubicBezTo>
                        <a:pt x="185" y="340"/>
                        <a:pt x="123" y="163"/>
                        <a:pt x="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3"/>
                <p:cNvSpPr/>
                <p:nvPr/>
              </p:nvSpPr>
              <p:spPr>
                <a:xfrm>
                  <a:off x="3657932" y="-705946"/>
                  <a:ext cx="80823" cy="44783"/>
                </a:xfrm>
                <a:custGeom>
                  <a:avLst/>
                  <a:gdLst/>
                  <a:ahLst/>
                  <a:cxnLst/>
                  <a:rect l="l" t="t" r="r" b="b"/>
                  <a:pathLst>
                    <a:path w="980" h="543" extrusionOk="0">
                      <a:moveTo>
                        <a:pt x="1" y="0"/>
                      </a:moveTo>
                      <a:lnTo>
                        <a:pt x="1" y="0"/>
                      </a:lnTo>
                      <a:cubicBezTo>
                        <a:pt x="62" y="193"/>
                        <a:pt x="201" y="355"/>
                        <a:pt x="386" y="447"/>
                      </a:cubicBezTo>
                      <a:cubicBezTo>
                        <a:pt x="479" y="494"/>
                        <a:pt x="571" y="524"/>
                        <a:pt x="671" y="540"/>
                      </a:cubicBezTo>
                      <a:cubicBezTo>
                        <a:pt x="697" y="542"/>
                        <a:pt x="722" y="543"/>
                        <a:pt x="746" y="543"/>
                      </a:cubicBezTo>
                      <a:cubicBezTo>
                        <a:pt x="826" y="543"/>
                        <a:pt x="903" y="532"/>
                        <a:pt x="979" y="509"/>
                      </a:cubicBezTo>
                      <a:cubicBezTo>
                        <a:pt x="794" y="432"/>
                        <a:pt x="633" y="370"/>
                        <a:pt x="471" y="285"/>
                      </a:cubicBezTo>
                      <a:cubicBezTo>
                        <a:pt x="394" y="247"/>
                        <a:pt x="317" y="201"/>
                        <a:pt x="240" y="155"/>
                      </a:cubicBezTo>
                      <a:cubicBezTo>
                        <a:pt x="163" y="108"/>
                        <a:pt x="93" y="5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3"/>
                <p:cNvSpPr/>
                <p:nvPr/>
              </p:nvSpPr>
              <p:spPr>
                <a:xfrm>
                  <a:off x="3854299" y="-585206"/>
                  <a:ext cx="62349" cy="100452"/>
                </a:xfrm>
                <a:custGeom>
                  <a:avLst/>
                  <a:gdLst/>
                  <a:ahLst/>
                  <a:cxnLst/>
                  <a:rect l="l" t="t" r="r" b="b"/>
                  <a:pathLst>
                    <a:path w="756" h="1218" extrusionOk="0">
                      <a:moveTo>
                        <a:pt x="1" y="0"/>
                      </a:moveTo>
                      <a:lnTo>
                        <a:pt x="1" y="0"/>
                      </a:lnTo>
                      <a:cubicBezTo>
                        <a:pt x="8" y="124"/>
                        <a:pt x="31" y="247"/>
                        <a:pt x="78" y="362"/>
                      </a:cubicBezTo>
                      <a:cubicBezTo>
                        <a:pt x="155" y="601"/>
                        <a:pt x="286" y="809"/>
                        <a:pt x="455" y="994"/>
                      </a:cubicBezTo>
                      <a:cubicBezTo>
                        <a:pt x="540" y="1087"/>
                        <a:pt x="640" y="1156"/>
                        <a:pt x="756" y="1218"/>
                      </a:cubicBezTo>
                      <a:lnTo>
                        <a:pt x="386" y="601"/>
                      </a:lnTo>
                      <a:lnTo>
                        <a:pt x="201" y="301"/>
                      </a:lnTo>
                      <a:cubicBezTo>
                        <a:pt x="139" y="201"/>
                        <a:pt x="78" y="10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3"/>
                <p:cNvSpPr/>
                <p:nvPr/>
              </p:nvSpPr>
              <p:spPr>
                <a:xfrm>
                  <a:off x="3969348" y="-617618"/>
                  <a:ext cx="339374" cy="410548"/>
                </a:xfrm>
                <a:custGeom>
                  <a:avLst/>
                  <a:gdLst/>
                  <a:ahLst/>
                  <a:cxnLst/>
                  <a:rect l="l" t="t" r="r" b="b"/>
                  <a:pathLst>
                    <a:path w="4115" h="4978" extrusionOk="0">
                      <a:moveTo>
                        <a:pt x="4115" y="0"/>
                      </a:moveTo>
                      <a:lnTo>
                        <a:pt x="4115" y="0"/>
                      </a:lnTo>
                      <a:cubicBezTo>
                        <a:pt x="4030" y="262"/>
                        <a:pt x="3937" y="532"/>
                        <a:pt x="3830" y="786"/>
                      </a:cubicBezTo>
                      <a:cubicBezTo>
                        <a:pt x="3729" y="1048"/>
                        <a:pt x="3614" y="1303"/>
                        <a:pt x="3491" y="1549"/>
                      </a:cubicBezTo>
                      <a:cubicBezTo>
                        <a:pt x="3360" y="1796"/>
                        <a:pt x="3229" y="2042"/>
                        <a:pt x="3082" y="2281"/>
                      </a:cubicBezTo>
                      <a:cubicBezTo>
                        <a:pt x="2936" y="2512"/>
                        <a:pt x="2774" y="2743"/>
                        <a:pt x="2604" y="2959"/>
                      </a:cubicBezTo>
                      <a:cubicBezTo>
                        <a:pt x="2435" y="3182"/>
                        <a:pt x="2258" y="3391"/>
                        <a:pt x="2057" y="3583"/>
                      </a:cubicBezTo>
                      <a:cubicBezTo>
                        <a:pt x="1865" y="3783"/>
                        <a:pt x="1657" y="3968"/>
                        <a:pt x="1441" y="4138"/>
                      </a:cubicBezTo>
                      <a:cubicBezTo>
                        <a:pt x="1333" y="4223"/>
                        <a:pt x="1218" y="4300"/>
                        <a:pt x="1102" y="4384"/>
                      </a:cubicBezTo>
                      <a:cubicBezTo>
                        <a:pt x="994" y="4461"/>
                        <a:pt x="871" y="4539"/>
                        <a:pt x="748" y="4600"/>
                      </a:cubicBezTo>
                      <a:cubicBezTo>
                        <a:pt x="509" y="4739"/>
                        <a:pt x="262" y="4870"/>
                        <a:pt x="0" y="4978"/>
                      </a:cubicBezTo>
                      <a:lnTo>
                        <a:pt x="0" y="4978"/>
                      </a:lnTo>
                      <a:cubicBezTo>
                        <a:pt x="547" y="4824"/>
                        <a:pt x="1064" y="4577"/>
                        <a:pt x="1526" y="4253"/>
                      </a:cubicBezTo>
                      <a:cubicBezTo>
                        <a:pt x="1988" y="3922"/>
                        <a:pt x="2404" y="3521"/>
                        <a:pt x="2751" y="3067"/>
                      </a:cubicBezTo>
                      <a:cubicBezTo>
                        <a:pt x="3098" y="2620"/>
                        <a:pt x="3383" y="2127"/>
                        <a:pt x="3614" y="1611"/>
                      </a:cubicBezTo>
                      <a:cubicBezTo>
                        <a:pt x="3845" y="1094"/>
                        <a:pt x="4014" y="555"/>
                        <a:pt x="4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3"/>
                <p:cNvSpPr/>
                <p:nvPr/>
              </p:nvSpPr>
              <p:spPr>
                <a:xfrm>
                  <a:off x="4065924" y="-441622"/>
                  <a:ext cx="40741" cy="173605"/>
                </a:xfrm>
                <a:custGeom>
                  <a:avLst/>
                  <a:gdLst/>
                  <a:ahLst/>
                  <a:cxnLst/>
                  <a:rect l="l" t="t" r="r" b="b"/>
                  <a:pathLst>
                    <a:path w="494" h="2105" extrusionOk="0">
                      <a:moveTo>
                        <a:pt x="493" y="1"/>
                      </a:moveTo>
                      <a:lnTo>
                        <a:pt x="493" y="1"/>
                      </a:lnTo>
                      <a:cubicBezTo>
                        <a:pt x="386" y="155"/>
                        <a:pt x="285" y="317"/>
                        <a:pt x="216" y="494"/>
                      </a:cubicBezTo>
                      <a:cubicBezTo>
                        <a:pt x="139" y="663"/>
                        <a:pt x="85" y="848"/>
                        <a:pt x="47" y="1033"/>
                      </a:cubicBezTo>
                      <a:cubicBezTo>
                        <a:pt x="8" y="1218"/>
                        <a:pt x="0" y="1418"/>
                        <a:pt x="23" y="1603"/>
                      </a:cubicBezTo>
                      <a:cubicBezTo>
                        <a:pt x="47" y="1804"/>
                        <a:pt x="147" y="1981"/>
                        <a:pt x="293" y="2104"/>
                      </a:cubicBezTo>
                      <a:cubicBezTo>
                        <a:pt x="208" y="1950"/>
                        <a:pt x="162" y="1773"/>
                        <a:pt x="170" y="1596"/>
                      </a:cubicBezTo>
                      <a:cubicBezTo>
                        <a:pt x="170" y="1418"/>
                        <a:pt x="185" y="1241"/>
                        <a:pt x="224" y="1072"/>
                      </a:cubicBezTo>
                      <a:cubicBezTo>
                        <a:pt x="293" y="709"/>
                        <a:pt x="401" y="363"/>
                        <a:pt x="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3"/>
                <p:cNvSpPr/>
                <p:nvPr/>
              </p:nvSpPr>
              <p:spPr>
                <a:xfrm>
                  <a:off x="4149138" y="-392056"/>
                  <a:ext cx="160244" cy="83132"/>
                </a:xfrm>
                <a:custGeom>
                  <a:avLst/>
                  <a:gdLst/>
                  <a:ahLst/>
                  <a:cxnLst/>
                  <a:rect l="l" t="t" r="r" b="b"/>
                  <a:pathLst>
                    <a:path w="1943" h="1008" extrusionOk="0">
                      <a:moveTo>
                        <a:pt x="1942" y="1"/>
                      </a:moveTo>
                      <a:lnTo>
                        <a:pt x="1942" y="1"/>
                      </a:lnTo>
                      <a:cubicBezTo>
                        <a:pt x="1796" y="124"/>
                        <a:pt x="1650" y="247"/>
                        <a:pt x="1503" y="363"/>
                      </a:cubicBezTo>
                      <a:cubicBezTo>
                        <a:pt x="1357" y="471"/>
                        <a:pt x="1210" y="578"/>
                        <a:pt x="1049" y="663"/>
                      </a:cubicBezTo>
                      <a:cubicBezTo>
                        <a:pt x="894" y="756"/>
                        <a:pt x="725" y="825"/>
                        <a:pt x="548" y="871"/>
                      </a:cubicBezTo>
                      <a:cubicBezTo>
                        <a:pt x="463" y="894"/>
                        <a:pt x="371" y="902"/>
                        <a:pt x="278" y="910"/>
                      </a:cubicBezTo>
                      <a:cubicBezTo>
                        <a:pt x="186" y="910"/>
                        <a:pt x="93" y="910"/>
                        <a:pt x="1" y="894"/>
                      </a:cubicBezTo>
                      <a:lnTo>
                        <a:pt x="1" y="894"/>
                      </a:lnTo>
                      <a:cubicBezTo>
                        <a:pt x="85" y="941"/>
                        <a:pt x="178" y="971"/>
                        <a:pt x="270" y="995"/>
                      </a:cubicBezTo>
                      <a:cubicBezTo>
                        <a:pt x="329" y="1004"/>
                        <a:pt x="388" y="1007"/>
                        <a:pt x="446" y="1007"/>
                      </a:cubicBezTo>
                      <a:cubicBezTo>
                        <a:pt x="488" y="1007"/>
                        <a:pt x="529" y="1005"/>
                        <a:pt x="571" y="1002"/>
                      </a:cubicBezTo>
                      <a:cubicBezTo>
                        <a:pt x="771" y="979"/>
                        <a:pt x="964" y="917"/>
                        <a:pt x="1133" y="817"/>
                      </a:cubicBezTo>
                      <a:cubicBezTo>
                        <a:pt x="1303" y="725"/>
                        <a:pt x="1465" y="602"/>
                        <a:pt x="1596" y="463"/>
                      </a:cubicBezTo>
                      <a:cubicBezTo>
                        <a:pt x="1734" y="324"/>
                        <a:pt x="1850" y="170"/>
                        <a:pt x="1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3"/>
                <p:cNvSpPr/>
                <p:nvPr/>
              </p:nvSpPr>
              <p:spPr>
                <a:xfrm>
                  <a:off x="4211405" y="-545207"/>
                  <a:ext cx="22350" cy="99214"/>
                </a:xfrm>
                <a:custGeom>
                  <a:avLst/>
                  <a:gdLst/>
                  <a:ahLst/>
                  <a:cxnLst/>
                  <a:rect l="l" t="t" r="r" b="b"/>
                  <a:pathLst>
                    <a:path w="271" h="1203" extrusionOk="0">
                      <a:moveTo>
                        <a:pt x="39" y="1"/>
                      </a:moveTo>
                      <a:cubicBezTo>
                        <a:pt x="8" y="101"/>
                        <a:pt x="1" y="209"/>
                        <a:pt x="1" y="317"/>
                      </a:cubicBezTo>
                      <a:cubicBezTo>
                        <a:pt x="1" y="417"/>
                        <a:pt x="8" y="517"/>
                        <a:pt x="24" y="625"/>
                      </a:cubicBezTo>
                      <a:cubicBezTo>
                        <a:pt x="47" y="725"/>
                        <a:pt x="70" y="825"/>
                        <a:pt x="109" y="925"/>
                      </a:cubicBezTo>
                      <a:cubicBezTo>
                        <a:pt x="147" y="1025"/>
                        <a:pt x="201" y="1118"/>
                        <a:pt x="270" y="1203"/>
                      </a:cubicBezTo>
                      <a:cubicBezTo>
                        <a:pt x="263" y="995"/>
                        <a:pt x="240" y="794"/>
                        <a:pt x="201" y="594"/>
                      </a:cubicBezTo>
                      <a:cubicBezTo>
                        <a:pt x="186" y="494"/>
                        <a:pt x="163" y="401"/>
                        <a:pt x="139" y="294"/>
                      </a:cubicBezTo>
                      <a:cubicBezTo>
                        <a:pt x="116" y="193"/>
                        <a:pt x="78" y="93"/>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3"/>
                <p:cNvSpPr/>
                <p:nvPr/>
              </p:nvSpPr>
              <p:spPr>
                <a:xfrm>
                  <a:off x="4286373" y="-592876"/>
                  <a:ext cx="55999" cy="45195"/>
                </a:xfrm>
                <a:custGeom>
                  <a:avLst/>
                  <a:gdLst/>
                  <a:ahLst/>
                  <a:cxnLst/>
                  <a:rect l="l" t="t" r="r" b="b"/>
                  <a:pathLst>
                    <a:path w="679" h="548" extrusionOk="0">
                      <a:moveTo>
                        <a:pt x="648" y="1"/>
                      </a:moveTo>
                      <a:lnTo>
                        <a:pt x="648" y="1"/>
                      </a:lnTo>
                      <a:cubicBezTo>
                        <a:pt x="617" y="63"/>
                        <a:pt x="571" y="124"/>
                        <a:pt x="517" y="170"/>
                      </a:cubicBezTo>
                      <a:cubicBezTo>
                        <a:pt x="471" y="217"/>
                        <a:pt x="417" y="255"/>
                        <a:pt x="363" y="294"/>
                      </a:cubicBezTo>
                      <a:cubicBezTo>
                        <a:pt x="317" y="332"/>
                        <a:pt x="255" y="363"/>
                        <a:pt x="194" y="402"/>
                      </a:cubicBezTo>
                      <a:cubicBezTo>
                        <a:pt x="163" y="417"/>
                        <a:pt x="140" y="440"/>
                        <a:pt x="101" y="463"/>
                      </a:cubicBezTo>
                      <a:cubicBezTo>
                        <a:pt x="63" y="486"/>
                        <a:pt x="32" y="509"/>
                        <a:pt x="1" y="533"/>
                      </a:cubicBezTo>
                      <a:cubicBezTo>
                        <a:pt x="47" y="540"/>
                        <a:pt x="86" y="548"/>
                        <a:pt x="124" y="548"/>
                      </a:cubicBezTo>
                      <a:cubicBezTo>
                        <a:pt x="163" y="548"/>
                        <a:pt x="201" y="540"/>
                        <a:pt x="240" y="533"/>
                      </a:cubicBezTo>
                      <a:cubicBezTo>
                        <a:pt x="325" y="517"/>
                        <a:pt x="394" y="486"/>
                        <a:pt x="463" y="440"/>
                      </a:cubicBezTo>
                      <a:cubicBezTo>
                        <a:pt x="533" y="394"/>
                        <a:pt x="587" y="324"/>
                        <a:pt x="625" y="247"/>
                      </a:cubicBezTo>
                      <a:cubicBezTo>
                        <a:pt x="671" y="178"/>
                        <a:pt x="679" y="86"/>
                        <a:pt x="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3"/>
                <p:cNvSpPr/>
                <p:nvPr/>
              </p:nvSpPr>
              <p:spPr>
                <a:xfrm>
                  <a:off x="4074171" y="-411767"/>
                  <a:ext cx="51545" cy="56494"/>
                </a:xfrm>
                <a:custGeom>
                  <a:avLst/>
                  <a:gdLst/>
                  <a:ahLst/>
                  <a:cxnLst/>
                  <a:rect l="l" t="t" r="r" b="b"/>
                  <a:pathLst>
                    <a:path w="625" h="685" extrusionOk="0">
                      <a:moveTo>
                        <a:pt x="602" y="1"/>
                      </a:moveTo>
                      <a:cubicBezTo>
                        <a:pt x="501" y="147"/>
                        <a:pt x="432" y="278"/>
                        <a:pt x="347" y="386"/>
                      </a:cubicBezTo>
                      <a:cubicBezTo>
                        <a:pt x="301" y="440"/>
                        <a:pt x="255" y="494"/>
                        <a:pt x="201" y="532"/>
                      </a:cubicBezTo>
                      <a:cubicBezTo>
                        <a:pt x="139" y="586"/>
                        <a:pt x="78" y="625"/>
                        <a:pt x="1" y="656"/>
                      </a:cubicBezTo>
                      <a:cubicBezTo>
                        <a:pt x="47" y="675"/>
                        <a:pt x="93" y="685"/>
                        <a:pt x="138" y="685"/>
                      </a:cubicBezTo>
                      <a:cubicBezTo>
                        <a:pt x="184" y="685"/>
                        <a:pt x="228" y="675"/>
                        <a:pt x="270" y="656"/>
                      </a:cubicBezTo>
                      <a:cubicBezTo>
                        <a:pt x="355" y="625"/>
                        <a:pt x="432" y="571"/>
                        <a:pt x="486" y="494"/>
                      </a:cubicBezTo>
                      <a:cubicBezTo>
                        <a:pt x="540" y="425"/>
                        <a:pt x="578" y="347"/>
                        <a:pt x="602" y="255"/>
                      </a:cubicBezTo>
                      <a:cubicBezTo>
                        <a:pt x="625" y="170"/>
                        <a:pt x="625" y="86"/>
                        <a:pt x="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3" name="Google Shape;1843;p53"/>
            <p:cNvGrpSpPr/>
            <p:nvPr/>
          </p:nvGrpSpPr>
          <p:grpSpPr>
            <a:xfrm rot="558370" flipH="1">
              <a:off x="8436804" y="3703152"/>
              <a:ext cx="536448" cy="1505918"/>
              <a:chOff x="-3912631" y="2491927"/>
              <a:chExt cx="508196" cy="1426608"/>
            </a:xfrm>
          </p:grpSpPr>
          <p:sp>
            <p:nvSpPr>
              <p:cNvPr id="1844" name="Google Shape;1844;p53"/>
              <p:cNvSpPr/>
              <p:nvPr/>
            </p:nvSpPr>
            <p:spPr>
              <a:xfrm>
                <a:off x="-3911795" y="2491927"/>
                <a:ext cx="471578" cy="1426362"/>
              </a:xfrm>
              <a:custGeom>
                <a:avLst/>
                <a:gdLst/>
                <a:ahLst/>
                <a:cxnLst/>
                <a:rect l="l" t="t" r="r" b="b"/>
                <a:pathLst>
                  <a:path w="5718" h="17295" extrusionOk="0">
                    <a:moveTo>
                      <a:pt x="5718" y="0"/>
                    </a:moveTo>
                    <a:cubicBezTo>
                      <a:pt x="5040" y="417"/>
                      <a:pt x="4493" y="1018"/>
                      <a:pt x="4138" y="1734"/>
                    </a:cubicBezTo>
                    <a:cubicBezTo>
                      <a:pt x="3961" y="2081"/>
                      <a:pt x="3815" y="2451"/>
                      <a:pt x="3707" y="2820"/>
                    </a:cubicBezTo>
                    <a:cubicBezTo>
                      <a:pt x="3576" y="2597"/>
                      <a:pt x="3445" y="2374"/>
                      <a:pt x="3314" y="2150"/>
                    </a:cubicBezTo>
                    <a:cubicBezTo>
                      <a:pt x="3237" y="2019"/>
                      <a:pt x="3160" y="1880"/>
                      <a:pt x="3083" y="1742"/>
                    </a:cubicBezTo>
                    <a:cubicBezTo>
                      <a:pt x="3006" y="1611"/>
                      <a:pt x="2944" y="1464"/>
                      <a:pt x="2898" y="1318"/>
                    </a:cubicBezTo>
                    <a:lnTo>
                      <a:pt x="2898" y="1318"/>
                    </a:lnTo>
                    <a:cubicBezTo>
                      <a:pt x="2890" y="1395"/>
                      <a:pt x="2898" y="1480"/>
                      <a:pt x="2921" y="1557"/>
                    </a:cubicBezTo>
                    <a:cubicBezTo>
                      <a:pt x="2944" y="1634"/>
                      <a:pt x="2960" y="1711"/>
                      <a:pt x="2990" y="1780"/>
                    </a:cubicBezTo>
                    <a:cubicBezTo>
                      <a:pt x="3037" y="1934"/>
                      <a:pt x="3098" y="2081"/>
                      <a:pt x="3160" y="2227"/>
                    </a:cubicBezTo>
                    <a:lnTo>
                      <a:pt x="2235" y="2058"/>
                    </a:lnTo>
                    <a:lnTo>
                      <a:pt x="2235" y="2058"/>
                    </a:lnTo>
                    <a:lnTo>
                      <a:pt x="3114" y="2481"/>
                    </a:lnTo>
                    <a:lnTo>
                      <a:pt x="3183" y="2281"/>
                    </a:lnTo>
                    <a:cubicBezTo>
                      <a:pt x="3299" y="2551"/>
                      <a:pt x="3430" y="2813"/>
                      <a:pt x="3568" y="3075"/>
                    </a:cubicBezTo>
                    <a:lnTo>
                      <a:pt x="3615" y="3175"/>
                    </a:lnTo>
                    <a:cubicBezTo>
                      <a:pt x="3553" y="3452"/>
                      <a:pt x="3499" y="3737"/>
                      <a:pt x="3460" y="4015"/>
                    </a:cubicBezTo>
                    <a:cubicBezTo>
                      <a:pt x="3437" y="4192"/>
                      <a:pt x="3422" y="4377"/>
                      <a:pt x="3406" y="4554"/>
                    </a:cubicBezTo>
                    <a:cubicBezTo>
                      <a:pt x="3252" y="4338"/>
                      <a:pt x="3106" y="4123"/>
                      <a:pt x="2952" y="3907"/>
                    </a:cubicBezTo>
                    <a:lnTo>
                      <a:pt x="3222" y="3437"/>
                    </a:lnTo>
                    <a:lnTo>
                      <a:pt x="2867" y="3722"/>
                    </a:lnTo>
                    <a:lnTo>
                      <a:pt x="2867" y="3576"/>
                    </a:lnTo>
                    <a:cubicBezTo>
                      <a:pt x="2859" y="3352"/>
                      <a:pt x="2852" y="3136"/>
                      <a:pt x="2829" y="2913"/>
                    </a:cubicBezTo>
                    <a:cubicBezTo>
                      <a:pt x="2790" y="3129"/>
                      <a:pt x="2767" y="3352"/>
                      <a:pt x="2736" y="3568"/>
                    </a:cubicBezTo>
                    <a:lnTo>
                      <a:pt x="2736" y="3591"/>
                    </a:lnTo>
                    <a:lnTo>
                      <a:pt x="2451" y="3183"/>
                    </a:lnTo>
                    <a:cubicBezTo>
                      <a:pt x="2320" y="3013"/>
                      <a:pt x="2205" y="2836"/>
                      <a:pt x="2104" y="2643"/>
                    </a:cubicBezTo>
                    <a:lnTo>
                      <a:pt x="2104" y="2643"/>
                    </a:lnTo>
                    <a:cubicBezTo>
                      <a:pt x="2120" y="2751"/>
                      <a:pt x="2158" y="2859"/>
                      <a:pt x="2197" y="2951"/>
                    </a:cubicBezTo>
                    <a:cubicBezTo>
                      <a:pt x="2243" y="3052"/>
                      <a:pt x="2289" y="3144"/>
                      <a:pt x="2336" y="3252"/>
                    </a:cubicBezTo>
                    <a:cubicBezTo>
                      <a:pt x="2405" y="3383"/>
                      <a:pt x="2474" y="3514"/>
                      <a:pt x="2551" y="3645"/>
                    </a:cubicBezTo>
                    <a:lnTo>
                      <a:pt x="1812" y="3391"/>
                    </a:lnTo>
                    <a:lnTo>
                      <a:pt x="2682" y="3968"/>
                    </a:lnTo>
                    <a:lnTo>
                      <a:pt x="2705" y="3922"/>
                    </a:lnTo>
                    <a:lnTo>
                      <a:pt x="2705" y="3922"/>
                    </a:lnTo>
                    <a:cubicBezTo>
                      <a:pt x="2698" y="4022"/>
                      <a:pt x="2682" y="4123"/>
                      <a:pt x="2675" y="4223"/>
                    </a:cubicBezTo>
                    <a:lnTo>
                      <a:pt x="2151" y="4238"/>
                    </a:lnTo>
                    <a:lnTo>
                      <a:pt x="2667" y="4369"/>
                    </a:lnTo>
                    <a:cubicBezTo>
                      <a:pt x="2644" y="4693"/>
                      <a:pt x="2621" y="5024"/>
                      <a:pt x="2605" y="5348"/>
                    </a:cubicBezTo>
                    <a:cubicBezTo>
                      <a:pt x="2597" y="5332"/>
                      <a:pt x="2582" y="5309"/>
                      <a:pt x="2567" y="5286"/>
                    </a:cubicBezTo>
                    <a:cubicBezTo>
                      <a:pt x="2297" y="4839"/>
                      <a:pt x="1997" y="4400"/>
                      <a:pt x="1688" y="3968"/>
                    </a:cubicBezTo>
                    <a:cubicBezTo>
                      <a:pt x="1711" y="3861"/>
                      <a:pt x="1735" y="3753"/>
                      <a:pt x="1758" y="3645"/>
                    </a:cubicBezTo>
                    <a:cubicBezTo>
                      <a:pt x="1773" y="3560"/>
                      <a:pt x="1781" y="3475"/>
                      <a:pt x="1796" y="3391"/>
                    </a:cubicBezTo>
                    <a:lnTo>
                      <a:pt x="2220" y="3136"/>
                    </a:lnTo>
                    <a:lnTo>
                      <a:pt x="2043" y="2944"/>
                    </a:lnTo>
                    <a:lnTo>
                      <a:pt x="1827" y="3237"/>
                    </a:lnTo>
                    <a:cubicBezTo>
                      <a:pt x="1835" y="3198"/>
                      <a:pt x="1842" y="3159"/>
                      <a:pt x="1842" y="3121"/>
                    </a:cubicBezTo>
                    <a:cubicBezTo>
                      <a:pt x="1866" y="2982"/>
                      <a:pt x="1881" y="2844"/>
                      <a:pt x="1896" y="2697"/>
                    </a:cubicBezTo>
                    <a:lnTo>
                      <a:pt x="2351" y="2196"/>
                    </a:lnTo>
                    <a:lnTo>
                      <a:pt x="1927" y="2412"/>
                    </a:lnTo>
                    <a:cubicBezTo>
                      <a:pt x="1935" y="2289"/>
                      <a:pt x="1943" y="2166"/>
                      <a:pt x="1943" y="2042"/>
                    </a:cubicBezTo>
                    <a:lnTo>
                      <a:pt x="1943" y="2042"/>
                    </a:lnTo>
                    <a:cubicBezTo>
                      <a:pt x="1889" y="2189"/>
                      <a:pt x="1835" y="2335"/>
                      <a:pt x="1788" y="2481"/>
                    </a:cubicBezTo>
                    <a:lnTo>
                      <a:pt x="1719" y="2512"/>
                    </a:lnTo>
                    <a:lnTo>
                      <a:pt x="1765" y="2566"/>
                    </a:lnTo>
                    <a:cubicBezTo>
                      <a:pt x="1711" y="2736"/>
                      <a:pt x="1665" y="2905"/>
                      <a:pt x="1619" y="3075"/>
                    </a:cubicBezTo>
                    <a:cubicBezTo>
                      <a:pt x="1580" y="3244"/>
                      <a:pt x="1542" y="3421"/>
                      <a:pt x="1503" y="3599"/>
                    </a:cubicBezTo>
                    <a:cubicBezTo>
                      <a:pt x="1496" y="3629"/>
                      <a:pt x="1488" y="3668"/>
                      <a:pt x="1480" y="3699"/>
                    </a:cubicBezTo>
                    <a:cubicBezTo>
                      <a:pt x="1126" y="3229"/>
                      <a:pt x="748" y="2782"/>
                      <a:pt x="340" y="2350"/>
                    </a:cubicBezTo>
                    <a:lnTo>
                      <a:pt x="340" y="2350"/>
                    </a:lnTo>
                    <a:cubicBezTo>
                      <a:pt x="710" y="2844"/>
                      <a:pt x="1057" y="3344"/>
                      <a:pt x="1388" y="3861"/>
                    </a:cubicBezTo>
                    <a:lnTo>
                      <a:pt x="1434" y="3930"/>
                    </a:lnTo>
                    <a:lnTo>
                      <a:pt x="1434" y="3961"/>
                    </a:lnTo>
                    <a:lnTo>
                      <a:pt x="787" y="3660"/>
                    </a:lnTo>
                    <a:cubicBezTo>
                      <a:pt x="656" y="3599"/>
                      <a:pt x="525" y="3537"/>
                      <a:pt x="394" y="3468"/>
                    </a:cubicBezTo>
                    <a:cubicBezTo>
                      <a:pt x="255" y="3406"/>
                      <a:pt x="132" y="3337"/>
                      <a:pt x="9" y="3252"/>
                    </a:cubicBezTo>
                    <a:lnTo>
                      <a:pt x="9" y="3252"/>
                    </a:lnTo>
                    <a:cubicBezTo>
                      <a:pt x="55" y="3314"/>
                      <a:pt x="109" y="3368"/>
                      <a:pt x="163" y="3414"/>
                    </a:cubicBezTo>
                    <a:cubicBezTo>
                      <a:pt x="217" y="3468"/>
                      <a:pt x="278" y="3514"/>
                      <a:pt x="340" y="3552"/>
                    </a:cubicBezTo>
                    <a:cubicBezTo>
                      <a:pt x="456" y="3645"/>
                      <a:pt x="579" y="3730"/>
                      <a:pt x="702" y="3807"/>
                    </a:cubicBezTo>
                    <a:cubicBezTo>
                      <a:pt x="710" y="3807"/>
                      <a:pt x="717" y="3814"/>
                      <a:pt x="717" y="3822"/>
                    </a:cubicBezTo>
                    <a:lnTo>
                      <a:pt x="1" y="4246"/>
                    </a:lnTo>
                    <a:lnTo>
                      <a:pt x="949" y="3992"/>
                    </a:lnTo>
                    <a:lnTo>
                      <a:pt x="926" y="3945"/>
                    </a:lnTo>
                    <a:lnTo>
                      <a:pt x="926" y="3945"/>
                    </a:lnTo>
                    <a:cubicBezTo>
                      <a:pt x="1103" y="4053"/>
                      <a:pt x="1288" y="4153"/>
                      <a:pt x="1473" y="4254"/>
                    </a:cubicBezTo>
                    <a:lnTo>
                      <a:pt x="1611" y="4331"/>
                    </a:lnTo>
                    <a:lnTo>
                      <a:pt x="1634" y="4238"/>
                    </a:lnTo>
                    <a:cubicBezTo>
                      <a:pt x="1773" y="4462"/>
                      <a:pt x="1904" y="4685"/>
                      <a:pt x="2035" y="4916"/>
                    </a:cubicBezTo>
                    <a:cubicBezTo>
                      <a:pt x="1966" y="4839"/>
                      <a:pt x="1896" y="4762"/>
                      <a:pt x="1835" y="4677"/>
                    </a:cubicBezTo>
                    <a:lnTo>
                      <a:pt x="1835" y="4677"/>
                    </a:lnTo>
                    <a:cubicBezTo>
                      <a:pt x="1873" y="4777"/>
                      <a:pt x="1927" y="4878"/>
                      <a:pt x="1989" y="4962"/>
                    </a:cubicBezTo>
                    <a:cubicBezTo>
                      <a:pt x="2043" y="5063"/>
                      <a:pt x="2104" y="5147"/>
                      <a:pt x="2174" y="5232"/>
                    </a:cubicBezTo>
                    <a:cubicBezTo>
                      <a:pt x="2181" y="5247"/>
                      <a:pt x="2197" y="5263"/>
                      <a:pt x="2205" y="5278"/>
                    </a:cubicBezTo>
                    <a:cubicBezTo>
                      <a:pt x="1973" y="5217"/>
                      <a:pt x="1750" y="5163"/>
                      <a:pt x="1519" y="5109"/>
                    </a:cubicBezTo>
                    <a:lnTo>
                      <a:pt x="895" y="4947"/>
                    </a:lnTo>
                    <a:cubicBezTo>
                      <a:pt x="687" y="4908"/>
                      <a:pt x="479" y="4847"/>
                      <a:pt x="278" y="4770"/>
                    </a:cubicBezTo>
                    <a:lnTo>
                      <a:pt x="278" y="4770"/>
                    </a:lnTo>
                    <a:cubicBezTo>
                      <a:pt x="363" y="4839"/>
                      <a:pt x="456" y="4893"/>
                      <a:pt x="556" y="4939"/>
                    </a:cubicBezTo>
                    <a:cubicBezTo>
                      <a:pt x="656" y="4986"/>
                      <a:pt x="748" y="5032"/>
                      <a:pt x="856" y="5070"/>
                    </a:cubicBezTo>
                    <a:cubicBezTo>
                      <a:pt x="995" y="5124"/>
                      <a:pt x="1134" y="5178"/>
                      <a:pt x="1272" y="5232"/>
                    </a:cubicBezTo>
                    <a:lnTo>
                      <a:pt x="548" y="5517"/>
                    </a:lnTo>
                    <a:lnTo>
                      <a:pt x="1580" y="5386"/>
                    </a:lnTo>
                    <a:lnTo>
                      <a:pt x="1565" y="5332"/>
                    </a:lnTo>
                    <a:lnTo>
                      <a:pt x="1565" y="5332"/>
                    </a:lnTo>
                    <a:cubicBezTo>
                      <a:pt x="1673" y="5371"/>
                      <a:pt x="1788" y="5409"/>
                      <a:pt x="1896" y="5448"/>
                    </a:cubicBezTo>
                    <a:lnTo>
                      <a:pt x="1858" y="5486"/>
                    </a:lnTo>
                    <a:lnTo>
                      <a:pt x="1681" y="5456"/>
                    </a:lnTo>
                    <a:lnTo>
                      <a:pt x="1819" y="5525"/>
                    </a:lnTo>
                    <a:lnTo>
                      <a:pt x="1357" y="5949"/>
                    </a:lnTo>
                    <a:lnTo>
                      <a:pt x="1357" y="5949"/>
                    </a:lnTo>
                    <a:lnTo>
                      <a:pt x="2012" y="5610"/>
                    </a:lnTo>
                    <a:lnTo>
                      <a:pt x="2551" y="5848"/>
                    </a:lnTo>
                    <a:cubicBezTo>
                      <a:pt x="2597" y="5949"/>
                      <a:pt x="2644" y="6041"/>
                      <a:pt x="2690" y="6141"/>
                    </a:cubicBezTo>
                    <a:lnTo>
                      <a:pt x="2143" y="6249"/>
                    </a:lnTo>
                    <a:lnTo>
                      <a:pt x="2767" y="6295"/>
                    </a:lnTo>
                    <a:cubicBezTo>
                      <a:pt x="2859" y="6473"/>
                      <a:pt x="2944" y="6657"/>
                      <a:pt x="3029" y="6842"/>
                    </a:cubicBezTo>
                    <a:cubicBezTo>
                      <a:pt x="2220" y="7305"/>
                      <a:pt x="1973" y="7944"/>
                      <a:pt x="1997" y="8676"/>
                    </a:cubicBezTo>
                    <a:cubicBezTo>
                      <a:pt x="1935" y="8707"/>
                      <a:pt x="1873" y="8738"/>
                      <a:pt x="1819" y="8776"/>
                    </a:cubicBezTo>
                    <a:cubicBezTo>
                      <a:pt x="1719" y="8838"/>
                      <a:pt x="1634" y="8907"/>
                      <a:pt x="1550" y="8984"/>
                    </a:cubicBezTo>
                    <a:cubicBezTo>
                      <a:pt x="1657" y="8969"/>
                      <a:pt x="1773" y="8938"/>
                      <a:pt x="1873" y="8900"/>
                    </a:cubicBezTo>
                    <a:cubicBezTo>
                      <a:pt x="1919" y="8884"/>
                      <a:pt x="1966" y="8869"/>
                      <a:pt x="2004" y="8853"/>
                    </a:cubicBezTo>
                    <a:cubicBezTo>
                      <a:pt x="2081" y="9801"/>
                      <a:pt x="2544" y="10872"/>
                      <a:pt x="2759" y="11858"/>
                    </a:cubicBezTo>
                    <a:cubicBezTo>
                      <a:pt x="2813" y="12112"/>
                      <a:pt x="2875" y="12405"/>
                      <a:pt x="2952" y="12721"/>
                    </a:cubicBezTo>
                    <a:cubicBezTo>
                      <a:pt x="2759" y="12860"/>
                      <a:pt x="2582" y="13006"/>
                      <a:pt x="2413" y="13176"/>
                    </a:cubicBezTo>
                    <a:cubicBezTo>
                      <a:pt x="2544" y="13137"/>
                      <a:pt x="2675" y="13076"/>
                      <a:pt x="2790" y="13014"/>
                    </a:cubicBezTo>
                    <a:cubicBezTo>
                      <a:pt x="2852" y="12975"/>
                      <a:pt x="2921" y="12937"/>
                      <a:pt x="2983" y="12898"/>
                    </a:cubicBezTo>
                    <a:cubicBezTo>
                      <a:pt x="3415" y="14783"/>
                      <a:pt x="4078" y="17295"/>
                      <a:pt x="4573" y="17295"/>
                    </a:cubicBezTo>
                    <a:cubicBezTo>
                      <a:pt x="4598" y="17295"/>
                      <a:pt x="4623" y="17288"/>
                      <a:pt x="4647" y="17275"/>
                    </a:cubicBezTo>
                    <a:cubicBezTo>
                      <a:pt x="5086" y="17028"/>
                      <a:pt x="4917" y="15349"/>
                      <a:pt x="4894" y="13661"/>
                    </a:cubicBezTo>
                    <a:cubicBezTo>
                      <a:pt x="4947" y="13615"/>
                      <a:pt x="5009" y="13576"/>
                      <a:pt x="5063" y="13522"/>
                    </a:cubicBezTo>
                    <a:cubicBezTo>
                      <a:pt x="5163" y="13445"/>
                      <a:pt x="5248" y="13353"/>
                      <a:pt x="5333" y="13261"/>
                    </a:cubicBezTo>
                    <a:lnTo>
                      <a:pt x="5333" y="13261"/>
                    </a:lnTo>
                    <a:cubicBezTo>
                      <a:pt x="5209" y="13299"/>
                      <a:pt x="5094" y="13353"/>
                      <a:pt x="4986" y="13415"/>
                    </a:cubicBezTo>
                    <a:cubicBezTo>
                      <a:pt x="4955" y="13430"/>
                      <a:pt x="4924" y="13453"/>
                      <a:pt x="4886" y="13469"/>
                    </a:cubicBezTo>
                    <a:cubicBezTo>
                      <a:pt x="4878" y="12975"/>
                      <a:pt x="4901" y="12482"/>
                      <a:pt x="4947" y="11989"/>
                    </a:cubicBezTo>
                    <a:cubicBezTo>
                      <a:pt x="5025" y="11257"/>
                      <a:pt x="5248" y="10163"/>
                      <a:pt x="5348" y="9146"/>
                    </a:cubicBezTo>
                    <a:cubicBezTo>
                      <a:pt x="5464" y="9077"/>
                      <a:pt x="5572" y="9000"/>
                      <a:pt x="5679" y="8923"/>
                    </a:cubicBezTo>
                    <a:lnTo>
                      <a:pt x="5679" y="8923"/>
                    </a:lnTo>
                    <a:cubicBezTo>
                      <a:pt x="5572" y="8954"/>
                      <a:pt x="5464" y="8984"/>
                      <a:pt x="5356" y="9023"/>
                    </a:cubicBezTo>
                    <a:cubicBezTo>
                      <a:pt x="5477" y="7647"/>
                      <a:pt x="5352" y="6435"/>
                      <a:pt x="4310" y="6435"/>
                    </a:cubicBezTo>
                    <a:cubicBezTo>
                      <a:pt x="4156" y="6435"/>
                      <a:pt x="3981" y="6462"/>
                      <a:pt x="3784" y="6519"/>
                    </a:cubicBezTo>
                    <a:cubicBezTo>
                      <a:pt x="3784" y="6496"/>
                      <a:pt x="3784" y="6473"/>
                      <a:pt x="3776" y="6449"/>
                    </a:cubicBezTo>
                    <a:cubicBezTo>
                      <a:pt x="3869" y="6318"/>
                      <a:pt x="3954" y="6187"/>
                      <a:pt x="4038" y="6056"/>
                    </a:cubicBezTo>
                    <a:lnTo>
                      <a:pt x="4593" y="5941"/>
                    </a:lnTo>
                    <a:lnTo>
                      <a:pt x="4501" y="5694"/>
                    </a:lnTo>
                    <a:lnTo>
                      <a:pt x="4100" y="5956"/>
                    </a:lnTo>
                    <a:cubicBezTo>
                      <a:pt x="4177" y="5833"/>
                      <a:pt x="4254" y="5710"/>
                      <a:pt x="4331" y="5587"/>
                    </a:cubicBezTo>
                    <a:cubicBezTo>
                      <a:pt x="4362" y="5533"/>
                      <a:pt x="4393" y="5479"/>
                      <a:pt x="4424" y="5425"/>
                    </a:cubicBezTo>
                    <a:lnTo>
                      <a:pt x="5040" y="5086"/>
                    </a:lnTo>
                    <a:lnTo>
                      <a:pt x="4593" y="5147"/>
                    </a:lnTo>
                    <a:cubicBezTo>
                      <a:pt x="4616" y="5101"/>
                      <a:pt x="4639" y="5055"/>
                      <a:pt x="4662" y="5016"/>
                    </a:cubicBezTo>
                    <a:cubicBezTo>
                      <a:pt x="4770" y="4824"/>
                      <a:pt x="4878" y="4631"/>
                      <a:pt x="4978" y="4431"/>
                    </a:cubicBezTo>
                    <a:lnTo>
                      <a:pt x="4978" y="4431"/>
                    </a:lnTo>
                    <a:cubicBezTo>
                      <a:pt x="4832" y="4593"/>
                      <a:pt x="4693" y="4770"/>
                      <a:pt x="4555" y="4939"/>
                    </a:cubicBezTo>
                    <a:cubicBezTo>
                      <a:pt x="4501" y="5016"/>
                      <a:pt x="4447" y="5093"/>
                      <a:pt x="4385" y="5170"/>
                    </a:cubicBezTo>
                    <a:lnTo>
                      <a:pt x="4339" y="5178"/>
                    </a:lnTo>
                    <a:lnTo>
                      <a:pt x="4354" y="5217"/>
                    </a:lnTo>
                    <a:cubicBezTo>
                      <a:pt x="4285" y="5301"/>
                      <a:pt x="4223" y="5386"/>
                      <a:pt x="4162" y="5471"/>
                    </a:cubicBezTo>
                    <a:cubicBezTo>
                      <a:pt x="4023" y="5656"/>
                      <a:pt x="3884" y="5848"/>
                      <a:pt x="3753" y="6041"/>
                    </a:cubicBezTo>
                    <a:cubicBezTo>
                      <a:pt x="3730" y="5594"/>
                      <a:pt x="3722" y="5155"/>
                      <a:pt x="3738" y="4708"/>
                    </a:cubicBezTo>
                    <a:cubicBezTo>
                      <a:pt x="3846" y="4593"/>
                      <a:pt x="3946" y="4485"/>
                      <a:pt x="4046" y="4369"/>
                    </a:cubicBezTo>
                    <a:lnTo>
                      <a:pt x="4624" y="4346"/>
                    </a:lnTo>
                    <a:lnTo>
                      <a:pt x="4562" y="4092"/>
                    </a:lnTo>
                    <a:lnTo>
                      <a:pt x="4123" y="4284"/>
                    </a:lnTo>
                    <a:cubicBezTo>
                      <a:pt x="4223" y="4177"/>
                      <a:pt x="4316" y="4061"/>
                      <a:pt x="4416" y="3953"/>
                    </a:cubicBezTo>
                    <a:lnTo>
                      <a:pt x="4531" y="3807"/>
                    </a:lnTo>
                    <a:lnTo>
                      <a:pt x="5194" y="3576"/>
                    </a:lnTo>
                    <a:lnTo>
                      <a:pt x="4739" y="3560"/>
                    </a:lnTo>
                    <a:cubicBezTo>
                      <a:pt x="4770" y="3522"/>
                      <a:pt x="4809" y="3483"/>
                      <a:pt x="4840" y="3445"/>
                    </a:cubicBezTo>
                    <a:cubicBezTo>
                      <a:pt x="4971" y="3275"/>
                      <a:pt x="5109" y="3098"/>
                      <a:pt x="5240" y="2921"/>
                    </a:cubicBezTo>
                    <a:lnTo>
                      <a:pt x="5240" y="2921"/>
                    </a:lnTo>
                    <a:cubicBezTo>
                      <a:pt x="5071" y="3059"/>
                      <a:pt x="4909" y="3206"/>
                      <a:pt x="4739" y="3360"/>
                    </a:cubicBezTo>
                    <a:lnTo>
                      <a:pt x="4531" y="3552"/>
                    </a:lnTo>
                    <a:lnTo>
                      <a:pt x="4493" y="3552"/>
                    </a:lnTo>
                    <a:lnTo>
                      <a:pt x="4493" y="3591"/>
                    </a:lnTo>
                    <a:cubicBezTo>
                      <a:pt x="4416" y="3660"/>
                      <a:pt x="4339" y="3737"/>
                      <a:pt x="4262" y="3807"/>
                    </a:cubicBezTo>
                    <a:cubicBezTo>
                      <a:pt x="4092" y="3976"/>
                      <a:pt x="3923" y="4146"/>
                      <a:pt x="3761" y="4315"/>
                    </a:cubicBezTo>
                    <a:cubicBezTo>
                      <a:pt x="3769" y="4230"/>
                      <a:pt x="3776" y="4146"/>
                      <a:pt x="3784" y="4061"/>
                    </a:cubicBezTo>
                    <a:cubicBezTo>
                      <a:pt x="3823" y="3691"/>
                      <a:pt x="3876" y="3314"/>
                      <a:pt x="3961" y="2951"/>
                    </a:cubicBezTo>
                    <a:cubicBezTo>
                      <a:pt x="4046" y="2874"/>
                      <a:pt x="4138" y="2797"/>
                      <a:pt x="4223" y="2720"/>
                    </a:cubicBezTo>
                    <a:cubicBezTo>
                      <a:pt x="4254" y="2689"/>
                      <a:pt x="4293" y="2659"/>
                      <a:pt x="4323" y="2636"/>
                    </a:cubicBezTo>
                    <a:lnTo>
                      <a:pt x="4632" y="2689"/>
                    </a:lnTo>
                    <a:lnTo>
                      <a:pt x="4632" y="2428"/>
                    </a:lnTo>
                    <a:lnTo>
                      <a:pt x="4531" y="2443"/>
                    </a:lnTo>
                    <a:cubicBezTo>
                      <a:pt x="4585" y="2397"/>
                      <a:pt x="4632" y="2358"/>
                      <a:pt x="4685" y="2312"/>
                    </a:cubicBezTo>
                    <a:lnTo>
                      <a:pt x="4886" y="2119"/>
                    </a:lnTo>
                    <a:lnTo>
                      <a:pt x="5356" y="2058"/>
                    </a:lnTo>
                    <a:lnTo>
                      <a:pt x="5032" y="1973"/>
                    </a:lnTo>
                    <a:cubicBezTo>
                      <a:pt x="5209" y="1796"/>
                      <a:pt x="5379" y="1619"/>
                      <a:pt x="5541" y="1418"/>
                    </a:cubicBezTo>
                    <a:lnTo>
                      <a:pt x="5541" y="1418"/>
                    </a:lnTo>
                    <a:cubicBezTo>
                      <a:pt x="5286" y="1580"/>
                      <a:pt x="5055" y="1742"/>
                      <a:pt x="4816" y="1919"/>
                    </a:cubicBezTo>
                    <a:lnTo>
                      <a:pt x="4670" y="1888"/>
                    </a:lnTo>
                    <a:lnTo>
                      <a:pt x="4662" y="2042"/>
                    </a:lnTo>
                    <a:lnTo>
                      <a:pt x="4531" y="2135"/>
                    </a:lnTo>
                    <a:cubicBezTo>
                      <a:pt x="4377" y="2258"/>
                      <a:pt x="4231" y="2381"/>
                      <a:pt x="4077" y="2512"/>
                    </a:cubicBezTo>
                    <a:cubicBezTo>
                      <a:pt x="4146" y="2281"/>
                      <a:pt x="4231" y="2050"/>
                      <a:pt x="4323" y="1827"/>
                    </a:cubicBezTo>
                    <a:cubicBezTo>
                      <a:pt x="4624" y="1110"/>
                      <a:pt x="5102" y="478"/>
                      <a:pt x="571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53"/>
              <p:cNvGrpSpPr/>
              <p:nvPr/>
            </p:nvGrpSpPr>
            <p:grpSpPr>
              <a:xfrm>
                <a:off x="-3912631" y="2492173"/>
                <a:ext cx="508196" cy="1426362"/>
                <a:chOff x="-3912631" y="2492173"/>
                <a:chExt cx="508196" cy="1426362"/>
              </a:xfrm>
            </p:grpSpPr>
            <p:sp>
              <p:nvSpPr>
                <p:cNvPr id="1846" name="Google Shape;1846;p53"/>
                <p:cNvSpPr/>
                <p:nvPr/>
              </p:nvSpPr>
              <p:spPr>
                <a:xfrm>
                  <a:off x="-3912631" y="2492173"/>
                  <a:ext cx="472155" cy="722624"/>
                </a:xfrm>
                <a:custGeom>
                  <a:avLst/>
                  <a:gdLst/>
                  <a:ahLst/>
                  <a:cxnLst/>
                  <a:rect l="l" t="t" r="r" b="b"/>
                  <a:pathLst>
                    <a:path w="5725" h="8762" extrusionOk="0">
                      <a:moveTo>
                        <a:pt x="2882" y="4215"/>
                      </a:moveTo>
                      <a:lnTo>
                        <a:pt x="2890" y="4223"/>
                      </a:lnTo>
                      <a:lnTo>
                        <a:pt x="2882" y="4223"/>
                      </a:lnTo>
                      <a:lnTo>
                        <a:pt x="2882" y="4215"/>
                      </a:lnTo>
                      <a:close/>
                      <a:moveTo>
                        <a:pt x="2874" y="4423"/>
                      </a:moveTo>
                      <a:lnTo>
                        <a:pt x="2990" y="4454"/>
                      </a:lnTo>
                      <a:lnTo>
                        <a:pt x="2874" y="4678"/>
                      </a:lnTo>
                      <a:lnTo>
                        <a:pt x="2874" y="4423"/>
                      </a:lnTo>
                      <a:close/>
                      <a:moveTo>
                        <a:pt x="2165" y="5533"/>
                      </a:moveTo>
                      <a:lnTo>
                        <a:pt x="2281" y="5571"/>
                      </a:lnTo>
                      <a:lnTo>
                        <a:pt x="2142" y="5541"/>
                      </a:lnTo>
                      <a:lnTo>
                        <a:pt x="2165" y="5533"/>
                      </a:lnTo>
                      <a:close/>
                      <a:moveTo>
                        <a:pt x="3105" y="4578"/>
                      </a:moveTo>
                      <a:cubicBezTo>
                        <a:pt x="3182" y="4693"/>
                        <a:pt x="3259" y="4801"/>
                        <a:pt x="3336" y="4917"/>
                      </a:cubicBezTo>
                      <a:lnTo>
                        <a:pt x="3383" y="4986"/>
                      </a:lnTo>
                      <a:cubicBezTo>
                        <a:pt x="3360" y="5433"/>
                        <a:pt x="3367" y="5872"/>
                        <a:pt x="3398" y="6311"/>
                      </a:cubicBezTo>
                      <a:cubicBezTo>
                        <a:pt x="3205" y="6118"/>
                        <a:pt x="3013" y="5918"/>
                        <a:pt x="2820" y="5718"/>
                      </a:cubicBezTo>
                      <a:lnTo>
                        <a:pt x="2820" y="5718"/>
                      </a:lnTo>
                      <a:lnTo>
                        <a:pt x="2851" y="5726"/>
                      </a:lnTo>
                      <a:lnTo>
                        <a:pt x="2859" y="5564"/>
                      </a:lnTo>
                      <a:cubicBezTo>
                        <a:pt x="2866" y="5309"/>
                        <a:pt x="2874" y="5048"/>
                        <a:pt x="2874" y="4793"/>
                      </a:cubicBezTo>
                      <a:lnTo>
                        <a:pt x="3105" y="4578"/>
                      </a:lnTo>
                      <a:close/>
                      <a:moveTo>
                        <a:pt x="3259" y="6542"/>
                      </a:moveTo>
                      <a:lnTo>
                        <a:pt x="3259" y="6542"/>
                      </a:lnTo>
                      <a:cubicBezTo>
                        <a:pt x="3313" y="6604"/>
                        <a:pt x="3367" y="6666"/>
                        <a:pt x="3421" y="6719"/>
                      </a:cubicBezTo>
                      <a:cubicBezTo>
                        <a:pt x="3428" y="6793"/>
                        <a:pt x="3436" y="6859"/>
                        <a:pt x="3443" y="6925"/>
                      </a:cubicBezTo>
                      <a:lnTo>
                        <a:pt x="3443" y="6925"/>
                      </a:lnTo>
                      <a:cubicBezTo>
                        <a:pt x="3382" y="6795"/>
                        <a:pt x="3321" y="6665"/>
                        <a:pt x="3259" y="6542"/>
                      </a:cubicBezTo>
                      <a:close/>
                      <a:moveTo>
                        <a:pt x="5725" y="1"/>
                      </a:moveTo>
                      <a:lnTo>
                        <a:pt x="5725" y="1"/>
                      </a:lnTo>
                      <a:cubicBezTo>
                        <a:pt x="5039" y="417"/>
                        <a:pt x="4492" y="1018"/>
                        <a:pt x="4138" y="1734"/>
                      </a:cubicBezTo>
                      <a:cubicBezTo>
                        <a:pt x="3960" y="2081"/>
                        <a:pt x="3814" y="2451"/>
                        <a:pt x="3714" y="2829"/>
                      </a:cubicBezTo>
                      <a:cubicBezTo>
                        <a:pt x="3575" y="2597"/>
                        <a:pt x="3444" y="2374"/>
                        <a:pt x="3313" y="2150"/>
                      </a:cubicBezTo>
                      <a:cubicBezTo>
                        <a:pt x="3236" y="2020"/>
                        <a:pt x="3159" y="1881"/>
                        <a:pt x="3082" y="1742"/>
                      </a:cubicBezTo>
                      <a:cubicBezTo>
                        <a:pt x="3005" y="1611"/>
                        <a:pt x="2943" y="1465"/>
                        <a:pt x="2897" y="1318"/>
                      </a:cubicBezTo>
                      <a:lnTo>
                        <a:pt x="2897" y="1318"/>
                      </a:lnTo>
                      <a:cubicBezTo>
                        <a:pt x="2897" y="1395"/>
                        <a:pt x="2905" y="1480"/>
                        <a:pt x="2928" y="1557"/>
                      </a:cubicBezTo>
                      <a:cubicBezTo>
                        <a:pt x="2943" y="1634"/>
                        <a:pt x="2967" y="1711"/>
                        <a:pt x="2990" y="1788"/>
                      </a:cubicBezTo>
                      <a:cubicBezTo>
                        <a:pt x="3036" y="1935"/>
                        <a:pt x="3098" y="2081"/>
                        <a:pt x="3159" y="2228"/>
                      </a:cubicBezTo>
                      <a:lnTo>
                        <a:pt x="2235" y="2058"/>
                      </a:lnTo>
                      <a:lnTo>
                        <a:pt x="3121" y="2482"/>
                      </a:lnTo>
                      <a:lnTo>
                        <a:pt x="3182" y="2281"/>
                      </a:lnTo>
                      <a:cubicBezTo>
                        <a:pt x="3306" y="2551"/>
                        <a:pt x="3429" y="2821"/>
                        <a:pt x="3568" y="3075"/>
                      </a:cubicBezTo>
                      <a:lnTo>
                        <a:pt x="3621" y="3175"/>
                      </a:lnTo>
                      <a:cubicBezTo>
                        <a:pt x="3552" y="3453"/>
                        <a:pt x="3498" y="3738"/>
                        <a:pt x="3460" y="4015"/>
                      </a:cubicBezTo>
                      <a:cubicBezTo>
                        <a:pt x="3437" y="4200"/>
                        <a:pt x="3421" y="4377"/>
                        <a:pt x="3406" y="4554"/>
                      </a:cubicBezTo>
                      <a:cubicBezTo>
                        <a:pt x="3259" y="4339"/>
                        <a:pt x="3105" y="4123"/>
                        <a:pt x="2951" y="3907"/>
                      </a:cubicBezTo>
                      <a:lnTo>
                        <a:pt x="3221" y="3437"/>
                      </a:lnTo>
                      <a:lnTo>
                        <a:pt x="2866" y="3730"/>
                      </a:lnTo>
                      <a:lnTo>
                        <a:pt x="2866" y="3576"/>
                      </a:lnTo>
                      <a:cubicBezTo>
                        <a:pt x="2859" y="3352"/>
                        <a:pt x="2851" y="3137"/>
                        <a:pt x="2828" y="2913"/>
                      </a:cubicBezTo>
                      <a:cubicBezTo>
                        <a:pt x="2789" y="3129"/>
                        <a:pt x="2766" y="3352"/>
                        <a:pt x="2735" y="3568"/>
                      </a:cubicBezTo>
                      <a:lnTo>
                        <a:pt x="2735" y="3591"/>
                      </a:lnTo>
                      <a:lnTo>
                        <a:pt x="2450" y="3183"/>
                      </a:lnTo>
                      <a:cubicBezTo>
                        <a:pt x="2319" y="3013"/>
                        <a:pt x="2204" y="2836"/>
                        <a:pt x="2104" y="2644"/>
                      </a:cubicBezTo>
                      <a:lnTo>
                        <a:pt x="2104" y="2644"/>
                      </a:lnTo>
                      <a:cubicBezTo>
                        <a:pt x="2119" y="2751"/>
                        <a:pt x="2158" y="2859"/>
                        <a:pt x="2204" y="2960"/>
                      </a:cubicBezTo>
                      <a:cubicBezTo>
                        <a:pt x="2242" y="3052"/>
                        <a:pt x="2289" y="3152"/>
                        <a:pt x="2335" y="3252"/>
                      </a:cubicBezTo>
                      <a:cubicBezTo>
                        <a:pt x="2404" y="3383"/>
                        <a:pt x="2473" y="3514"/>
                        <a:pt x="2550" y="3645"/>
                      </a:cubicBezTo>
                      <a:lnTo>
                        <a:pt x="1819" y="3391"/>
                      </a:lnTo>
                      <a:lnTo>
                        <a:pt x="2681" y="3969"/>
                      </a:lnTo>
                      <a:lnTo>
                        <a:pt x="2705" y="3923"/>
                      </a:lnTo>
                      <a:lnTo>
                        <a:pt x="2705" y="3923"/>
                      </a:lnTo>
                      <a:cubicBezTo>
                        <a:pt x="2697" y="4023"/>
                        <a:pt x="2681" y="4123"/>
                        <a:pt x="2674" y="4231"/>
                      </a:cubicBezTo>
                      <a:lnTo>
                        <a:pt x="2150" y="4246"/>
                      </a:lnTo>
                      <a:lnTo>
                        <a:pt x="2666" y="4369"/>
                      </a:lnTo>
                      <a:cubicBezTo>
                        <a:pt x="2643" y="4693"/>
                        <a:pt x="2620" y="5024"/>
                        <a:pt x="2604" y="5356"/>
                      </a:cubicBezTo>
                      <a:lnTo>
                        <a:pt x="2574" y="5286"/>
                      </a:lnTo>
                      <a:cubicBezTo>
                        <a:pt x="2296" y="4839"/>
                        <a:pt x="2003" y="4400"/>
                        <a:pt x="1688" y="3977"/>
                      </a:cubicBezTo>
                      <a:cubicBezTo>
                        <a:pt x="1711" y="3861"/>
                        <a:pt x="1734" y="3753"/>
                        <a:pt x="1757" y="3645"/>
                      </a:cubicBezTo>
                      <a:cubicBezTo>
                        <a:pt x="1772" y="3560"/>
                        <a:pt x="1788" y="3476"/>
                        <a:pt x="1795" y="3391"/>
                      </a:cubicBezTo>
                      <a:lnTo>
                        <a:pt x="2219" y="3144"/>
                      </a:lnTo>
                      <a:lnTo>
                        <a:pt x="2042" y="2952"/>
                      </a:lnTo>
                      <a:lnTo>
                        <a:pt x="1826" y="3237"/>
                      </a:lnTo>
                      <a:cubicBezTo>
                        <a:pt x="1834" y="3198"/>
                        <a:pt x="1842" y="3160"/>
                        <a:pt x="1849" y="3121"/>
                      </a:cubicBezTo>
                      <a:cubicBezTo>
                        <a:pt x="1865" y="2983"/>
                        <a:pt x="1880" y="2844"/>
                        <a:pt x="1896" y="2705"/>
                      </a:cubicBezTo>
                      <a:lnTo>
                        <a:pt x="2350" y="2197"/>
                      </a:lnTo>
                      <a:lnTo>
                        <a:pt x="1926" y="2412"/>
                      </a:lnTo>
                      <a:cubicBezTo>
                        <a:pt x="1934" y="2289"/>
                        <a:pt x="1942" y="2174"/>
                        <a:pt x="1942" y="2050"/>
                      </a:cubicBezTo>
                      <a:lnTo>
                        <a:pt x="1942" y="2050"/>
                      </a:lnTo>
                      <a:cubicBezTo>
                        <a:pt x="1888" y="2189"/>
                        <a:pt x="1834" y="2335"/>
                        <a:pt x="1795" y="2482"/>
                      </a:cubicBezTo>
                      <a:lnTo>
                        <a:pt x="1718" y="2520"/>
                      </a:lnTo>
                      <a:lnTo>
                        <a:pt x="1765" y="2574"/>
                      </a:lnTo>
                      <a:cubicBezTo>
                        <a:pt x="1711" y="2744"/>
                        <a:pt x="1664" y="2906"/>
                        <a:pt x="1626" y="3075"/>
                      </a:cubicBezTo>
                      <a:cubicBezTo>
                        <a:pt x="1580" y="3245"/>
                        <a:pt x="1541" y="3429"/>
                        <a:pt x="1503" y="3599"/>
                      </a:cubicBezTo>
                      <a:cubicBezTo>
                        <a:pt x="1495" y="3638"/>
                        <a:pt x="1487" y="3668"/>
                        <a:pt x="1480" y="3707"/>
                      </a:cubicBezTo>
                      <a:cubicBezTo>
                        <a:pt x="1133" y="3229"/>
                        <a:pt x="748" y="2782"/>
                        <a:pt x="339" y="2359"/>
                      </a:cubicBezTo>
                      <a:lnTo>
                        <a:pt x="339" y="2359"/>
                      </a:lnTo>
                      <a:cubicBezTo>
                        <a:pt x="717" y="2844"/>
                        <a:pt x="1063" y="3345"/>
                        <a:pt x="1395" y="3861"/>
                      </a:cubicBezTo>
                      <a:lnTo>
                        <a:pt x="1441" y="3930"/>
                      </a:lnTo>
                      <a:lnTo>
                        <a:pt x="1433" y="3969"/>
                      </a:lnTo>
                      <a:lnTo>
                        <a:pt x="786" y="3661"/>
                      </a:lnTo>
                      <a:cubicBezTo>
                        <a:pt x="655" y="3599"/>
                        <a:pt x="524" y="3537"/>
                        <a:pt x="393" y="3468"/>
                      </a:cubicBezTo>
                      <a:cubicBezTo>
                        <a:pt x="254" y="3414"/>
                        <a:pt x="131" y="3337"/>
                        <a:pt x="16" y="3252"/>
                      </a:cubicBezTo>
                      <a:lnTo>
                        <a:pt x="16" y="3252"/>
                      </a:lnTo>
                      <a:cubicBezTo>
                        <a:pt x="54" y="3314"/>
                        <a:pt x="108" y="3368"/>
                        <a:pt x="162" y="3414"/>
                      </a:cubicBezTo>
                      <a:cubicBezTo>
                        <a:pt x="216" y="3468"/>
                        <a:pt x="278" y="3514"/>
                        <a:pt x="339" y="3560"/>
                      </a:cubicBezTo>
                      <a:cubicBezTo>
                        <a:pt x="455" y="3645"/>
                        <a:pt x="578" y="3730"/>
                        <a:pt x="701" y="3815"/>
                      </a:cubicBezTo>
                      <a:lnTo>
                        <a:pt x="724" y="3822"/>
                      </a:lnTo>
                      <a:lnTo>
                        <a:pt x="0" y="4246"/>
                      </a:lnTo>
                      <a:lnTo>
                        <a:pt x="0" y="4246"/>
                      </a:lnTo>
                      <a:lnTo>
                        <a:pt x="948" y="3992"/>
                      </a:lnTo>
                      <a:lnTo>
                        <a:pt x="925" y="3946"/>
                      </a:lnTo>
                      <a:lnTo>
                        <a:pt x="925" y="3946"/>
                      </a:lnTo>
                      <a:cubicBezTo>
                        <a:pt x="1110" y="4054"/>
                        <a:pt x="1287" y="4161"/>
                        <a:pt x="1472" y="4254"/>
                      </a:cubicBezTo>
                      <a:lnTo>
                        <a:pt x="1611" y="4331"/>
                      </a:lnTo>
                      <a:lnTo>
                        <a:pt x="1634" y="4239"/>
                      </a:lnTo>
                      <a:cubicBezTo>
                        <a:pt x="1772" y="4462"/>
                        <a:pt x="1911" y="4693"/>
                        <a:pt x="2042" y="4917"/>
                      </a:cubicBezTo>
                      <a:cubicBezTo>
                        <a:pt x="1965" y="4847"/>
                        <a:pt x="1896" y="4762"/>
                        <a:pt x="1842" y="4678"/>
                      </a:cubicBezTo>
                      <a:lnTo>
                        <a:pt x="1842" y="4678"/>
                      </a:lnTo>
                      <a:cubicBezTo>
                        <a:pt x="1872" y="4778"/>
                        <a:pt x="1926" y="4878"/>
                        <a:pt x="1988" y="4963"/>
                      </a:cubicBezTo>
                      <a:cubicBezTo>
                        <a:pt x="2050" y="5063"/>
                        <a:pt x="2111" y="5148"/>
                        <a:pt x="2173" y="5232"/>
                      </a:cubicBezTo>
                      <a:cubicBezTo>
                        <a:pt x="2181" y="5248"/>
                        <a:pt x="2196" y="5263"/>
                        <a:pt x="2211" y="5279"/>
                      </a:cubicBezTo>
                      <a:cubicBezTo>
                        <a:pt x="1980" y="5225"/>
                        <a:pt x="1749" y="5163"/>
                        <a:pt x="1518" y="5109"/>
                      </a:cubicBezTo>
                      <a:lnTo>
                        <a:pt x="894" y="4955"/>
                      </a:lnTo>
                      <a:cubicBezTo>
                        <a:pt x="686" y="4909"/>
                        <a:pt x="478" y="4847"/>
                        <a:pt x="278" y="4770"/>
                      </a:cubicBezTo>
                      <a:lnTo>
                        <a:pt x="278" y="4770"/>
                      </a:lnTo>
                      <a:cubicBezTo>
                        <a:pt x="362" y="4839"/>
                        <a:pt x="455" y="4893"/>
                        <a:pt x="555" y="4940"/>
                      </a:cubicBezTo>
                      <a:cubicBezTo>
                        <a:pt x="655" y="4986"/>
                        <a:pt x="748" y="5032"/>
                        <a:pt x="855" y="5071"/>
                      </a:cubicBezTo>
                      <a:cubicBezTo>
                        <a:pt x="994" y="5125"/>
                        <a:pt x="1133" y="5178"/>
                        <a:pt x="1271" y="5232"/>
                      </a:cubicBezTo>
                      <a:lnTo>
                        <a:pt x="547" y="5518"/>
                      </a:lnTo>
                      <a:lnTo>
                        <a:pt x="547" y="5518"/>
                      </a:lnTo>
                      <a:lnTo>
                        <a:pt x="1580" y="5394"/>
                      </a:lnTo>
                      <a:lnTo>
                        <a:pt x="1564" y="5340"/>
                      </a:lnTo>
                      <a:lnTo>
                        <a:pt x="1903" y="5448"/>
                      </a:lnTo>
                      <a:lnTo>
                        <a:pt x="1857" y="5487"/>
                      </a:lnTo>
                      <a:lnTo>
                        <a:pt x="1680" y="5456"/>
                      </a:lnTo>
                      <a:lnTo>
                        <a:pt x="1819" y="5525"/>
                      </a:lnTo>
                      <a:lnTo>
                        <a:pt x="1356" y="5949"/>
                      </a:lnTo>
                      <a:lnTo>
                        <a:pt x="2011" y="5610"/>
                      </a:lnTo>
                      <a:lnTo>
                        <a:pt x="2550" y="5849"/>
                      </a:lnTo>
                      <a:cubicBezTo>
                        <a:pt x="2597" y="5949"/>
                        <a:pt x="2643" y="6041"/>
                        <a:pt x="2697" y="6142"/>
                      </a:cubicBezTo>
                      <a:lnTo>
                        <a:pt x="2142" y="6249"/>
                      </a:lnTo>
                      <a:lnTo>
                        <a:pt x="2766" y="6296"/>
                      </a:lnTo>
                      <a:cubicBezTo>
                        <a:pt x="2897" y="6550"/>
                        <a:pt x="3013" y="6804"/>
                        <a:pt x="3128" y="7066"/>
                      </a:cubicBezTo>
                      <a:cubicBezTo>
                        <a:pt x="3252" y="7344"/>
                        <a:pt x="3360" y="7621"/>
                        <a:pt x="3467" y="7906"/>
                      </a:cubicBezTo>
                      <a:cubicBezTo>
                        <a:pt x="3568" y="8191"/>
                        <a:pt x="3668" y="8476"/>
                        <a:pt x="3752" y="8761"/>
                      </a:cubicBezTo>
                      <a:lnTo>
                        <a:pt x="4122" y="8661"/>
                      </a:lnTo>
                      <a:cubicBezTo>
                        <a:pt x="4038" y="8291"/>
                        <a:pt x="3968" y="7906"/>
                        <a:pt x="3914" y="7528"/>
                      </a:cubicBezTo>
                      <a:cubicBezTo>
                        <a:pt x="3860" y="7166"/>
                        <a:pt x="3814" y="6812"/>
                        <a:pt x="3783" y="6450"/>
                      </a:cubicBezTo>
                      <a:cubicBezTo>
                        <a:pt x="3868" y="6319"/>
                        <a:pt x="3953" y="6180"/>
                        <a:pt x="4045" y="6049"/>
                      </a:cubicBezTo>
                      <a:lnTo>
                        <a:pt x="4600" y="5934"/>
                      </a:lnTo>
                      <a:lnTo>
                        <a:pt x="4508" y="5695"/>
                      </a:lnTo>
                      <a:lnTo>
                        <a:pt x="4107" y="5957"/>
                      </a:lnTo>
                      <a:cubicBezTo>
                        <a:pt x="4184" y="5826"/>
                        <a:pt x="4261" y="5710"/>
                        <a:pt x="4338" y="5579"/>
                      </a:cubicBezTo>
                      <a:cubicBezTo>
                        <a:pt x="4369" y="5525"/>
                        <a:pt x="4400" y="5471"/>
                        <a:pt x="4430" y="5417"/>
                      </a:cubicBezTo>
                      <a:lnTo>
                        <a:pt x="5047" y="5078"/>
                      </a:lnTo>
                      <a:lnTo>
                        <a:pt x="4592" y="5140"/>
                      </a:lnTo>
                      <a:cubicBezTo>
                        <a:pt x="4623" y="5094"/>
                        <a:pt x="4646" y="5055"/>
                        <a:pt x="4669" y="5009"/>
                      </a:cubicBezTo>
                      <a:cubicBezTo>
                        <a:pt x="4777" y="4816"/>
                        <a:pt x="4885" y="4624"/>
                        <a:pt x="4985" y="4423"/>
                      </a:cubicBezTo>
                      <a:lnTo>
                        <a:pt x="4985" y="4423"/>
                      </a:lnTo>
                      <a:cubicBezTo>
                        <a:pt x="4839" y="4593"/>
                        <a:pt x="4700" y="4762"/>
                        <a:pt x="4561" y="4940"/>
                      </a:cubicBezTo>
                      <a:cubicBezTo>
                        <a:pt x="4508" y="5017"/>
                        <a:pt x="4446" y="5094"/>
                        <a:pt x="4392" y="5171"/>
                      </a:cubicBezTo>
                      <a:lnTo>
                        <a:pt x="4346" y="5171"/>
                      </a:lnTo>
                      <a:lnTo>
                        <a:pt x="4361" y="5209"/>
                      </a:lnTo>
                      <a:cubicBezTo>
                        <a:pt x="4292" y="5302"/>
                        <a:pt x="4230" y="5379"/>
                        <a:pt x="4169" y="5471"/>
                      </a:cubicBezTo>
                      <a:cubicBezTo>
                        <a:pt x="4030" y="5664"/>
                        <a:pt x="3891" y="5849"/>
                        <a:pt x="3760" y="6041"/>
                      </a:cubicBezTo>
                      <a:cubicBezTo>
                        <a:pt x="3737" y="5595"/>
                        <a:pt x="3729" y="5148"/>
                        <a:pt x="3745" y="4708"/>
                      </a:cubicBezTo>
                      <a:cubicBezTo>
                        <a:pt x="3845" y="4593"/>
                        <a:pt x="3953" y="4477"/>
                        <a:pt x="4053" y="4362"/>
                      </a:cubicBezTo>
                      <a:lnTo>
                        <a:pt x="4623" y="4339"/>
                      </a:lnTo>
                      <a:lnTo>
                        <a:pt x="4569" y="4084"/>
                      </a:lnTo>
                      <a:lnTo>
                        <a:pt x="4130" y="4277"/>
                      </a:lnTo>
                      <a:cubicBezTo>
                        <a:pt x="4230" y="4169"/>
                        <a:pt x="4323" y="4061"/>
                        <a:pt x="4423" y="3953"/>
                      </a:cubicBezTo>
                      <a:cubicBezTo>
                        <a:pt x="4461" y="3907"/>
                        <a:pt x="4500" y="3853"/>
                        <a:pt x="4538" y="3807"/>
                      </a:cubicBezTo>
                      <a:lnTo>
                        <a:pt x="5201" y="3576"/>
                      </a:lnTo>
                      <a:lnTo>
                        <a:pt x="4746" y="3560"/>
                      </a:lnTo>
                      <a:lnTo>
                        <a:pt x="4847" y="3445"/>
                      </a:lnTo>
                      <a:cubicBezTo>
                        <a:pt x="4978" y="3268"/>
                        <a:pt x="5116" y="3098"/>
                        <a:pt x="5247" y="2913"/>
                      </a:cubicBezTo>
                      <a:lnTo>
                        <a:pt x="5247" y="2913"/>
                      </a:lnTo>
                      <a:cubicBezTo>
                        <a:pt x="5078" y="3060"/>
                        <a:pt x="4916" y="3206"/>
                        <a:pt x="4746" y="3352"/>
                      </a:cubicBezTo>
                      <a:cubicBezTo>
                        <a:pt x="4677" y="3422"/>
                        <a:pt x="4608" y="3483"/>
                        <a:pt x="4538" y="3545"/>
                      </a:cubicBezTo>
                      <a:lnTo>
                        <a:pt x="4492" y="3545"/>
                      </a:lnTo>
                      <a:lnTo>
                        <a:pt x="4500" y="3584"/>
                      </a:lnTo>
                      <a:cubicBezTo>
                        <a:pt x="4423" y="3661"/>
                        <a:pt x="4346" y="3730"/>
                        <a:pt x="4269" y="3807"/>
                      </a:cubicBezTo>
                      <a:cubicBezTo>
                        <a:pt x="4099" y="3977"/>
                        <a:pt x="3930" y="4146"/>
                        <a:pt x="3768" y="4316"/>
                      </a:cubicBezTo>
                      <a:cubicBezTo>
                        <a:pt x="3776" y="4231"/>
                        <a:pt x="3783" y="4146"/>
                        <a:pt x="3791" y="4061"/>
                      </a:cubicBezTo>
                      <a:cubicBezTo>
                        <a:pt x="3822" y="3684"/>
                        <a:pt x="3883" y="3314"/>
                        <a:pt x="3968" y="2944"/>
                      </a:cubicBezTo>
                      <a:cubicBezTo>
                        <a:pt x="4053" y="2875"/>
                        <a:pt x="4145" y="2798"/>
                        <a:pt x="4230" y="2721"/>
                      </a:cubicBezTo>
                      <a:cubicBezTo>
                        <a:pt x="4261" y="2690"/>
                        <a:pt x="4300" y="2659"/>
                        <a:pt x="4323" y="2628"/>
                      </a:cubicBezTo>
                      <a:lnTo>
                        <a:pt x="4639" y="2682"/>
                      </a:lnTo>
                      <a:lnTo>
                        <a:pt x="4639" y="2420"/>
                      </a:lnTo>
                      <a:lnTo>
                        <a:pt x="4538" y="2443"/>
                      </a:lnTo>
                      <a:cubicBezTo>
                        <a:pt x="4585" y="2397"/>
                        <a:pt x="4639" y="2351"/>
                        <a:pt x="4692" y="2305"/>
                      </a:cubicBezTo>
                      <a:cubicBezTo>
                        <a:pt x="4754" y="2243"/>
                        <a:pt x="4823" y="2174"/>
                        <a:pt x="4893" y="2112"/>
                      </a:cubicBezTo>
                      <a:lnTo>
                        <a:pt x="5363" y="2050"/>
                      </a:lnTo>
                      <a:lnTo>
                        <a:pt x="5039" y="1973"/>
                      </a:lnTo>
                      <a:cubicBezTo>
                        <a:pt x="5209" y="1796"/>
                        <a:pt x="5386" y="1611"/>
                        <a:pt x="5548" y="1419"/>
                      </a:cubicBezTo>
                      <a:lnTo>
                        <a:pt x="5548" y="1419"/>
                      </a:lnTo>
                      <a:cubicBezTo>
                        <a:pt x="5293" y="1580"/>
                        <a:pt x="5055" y="1750"/>
                        <a:pt x="4823" y="1919"/>
                      </a:cubicBezTo>
                      <a:lnTo>
                        <a:pt x="4677" y="1889"/>
                      </a:lnTo>
                      <a:lnTo>
                        <a:pt x="4662" y="2043"/>
                      </a:lnTo>
                      <a:lnTo>
                        <a:pt x="4538" y="2135"/>
                      </a:lnTo>
                      <a:cubicBezTo>
                        <a:pt x="4384" y="2258"/>
                        <a:pt x="4230" y="2382"/>
                        <a:pt x="4084" y="2513"/>
                      </a:cubicBezTo>
                      <a:cubicBezTo>
                        <a:pt x="4153" y="2281"/>
                        <a:pt x="4230" y="2050"/>
                        <a:pt x="4330" y="1827"/>
                      </a:cubicBezTo>
                      <a:cubicBezTo>
                        <a:pt x="4631" y="1110"/>
                        <a:pt x="5109" y="479"/>
                        <a:pt x="5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3"/>
                <p:cNvSpPr/>
                <p:nvPr/>
              </p:nvSpPr>
              <p:spPr>
                <a:xfrm>
                  <a:off x="-3828756" y="3023048"/>
                  <a:ext cx="424321" cy="895486"/>
                </a:xfrm>
                <a:custGeom>
                  <a:avLst/>
                  <a:gdLst/>
                  <a:ahLst/>
                  <a:cxnLst/>
                  <a:rect l="l" t="t" r="r" b="b"/>
                  <a:pathLst>
                    <a:path w="5145" h="10858" extrusionOk="0">
                      <a:moveTo>
                        <a:pt x="3306" y="0"/>
                      </a:moveTo>
                      <a:cubicBezTo>
                        <a:pt x="3024" y="0"/>
                        <a:pt x="2673" y="90"/>
                        <a:pt x="2242" y="290"/>
                      </a:cubicBezTo>
                      <a:cubicBezTo>
                        <a:pt x="0" y="1323"/>
                        <a:pt x="1333" y="3542"/>
                        <a:pt x="1742" y="5422"/>
                      </a:cubicBezTo>
                      <a:cubicBezTo>
                        <a:pt x="2134" y="7227"/>
                        <a:pt x="2966" y="10857"/>
                        <a:pt x="3557" y="10857"/>
                      </a:cubicBezTo>
                      <a:cubicBezTo>
                        <a:pt x="3581" y="10857"/>
                        <a:pt x="3606" y="10851"/>
                        <a:pt x="3629" y="10838"/>
                      </a:cubicBezTo>
                      <a:cubicBezTo>
                        <a:pt x="4230" y="10507"/>
                        <a:pt x="3722" y="7587"/>
                        <a:pt x="3937" y="5553"/>
                      </a:cubicBezTo>
                      <a:cubicBezTo>
                        <a:pt x="4124" y="3790"/>
                        <a:pt x="5145" y="0"/>
                        <a:pt x="3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3"/>
                <p:cNvSpPr/>
                <p:nvPr/>
              </p:nvSpPr>
              <p:spPr>
                <a:xfrm>
                  <a:off x="-3784963" y="3185436"/>
                  <a:ext cx="97977" cy="47752"/>
                </a:xfrm>
                <a:custGeom>
                  <a:avLst/>
                  <a:gdLst/>
                  <a:ahLst/>
                  <a:cxnLst/>
                  <a:rect l="l" t="t" r="r" b="b"/>
                  <a:pathLst>
                    <a:path w="1188" h="579" extrusionOk="0">
                      <a:moveTo>
                        <a:pt x="1187" y="1"/>
                      </a:moveTo>
                      <a:lnTo>
                        <a:pt x="1187" y="1"/>
                      </a:lnTo>
                      <a:cubicBezTo>
                        <a:pt x="1080" y="16"/>
                        <a:pt x="972" y="47"/>
                        <a:pt x="864" y="86"/>
                      </a:cubicBezTo>
                      <a:cubicBezTo>
                        <a:pt x="756" y="124"/>
                        <a:pt x="656" y="163"/>
                        <a:pt x="556" y="217"/>
                      </a:cubicBezTo>
                      <a:cubicBezTo>
                        <a:pt x="455" y="263"/>
                        <a:pt x="363" y="317"/>
                        <a:pt x="271" y="378"/>
                      </a:cubicBezTo>
                      <a:cubicBezTo>
                        <a:pt x="170" y="432"/>
                        <a:pt x="86" y="502"/>
                        <a:pt x="1" y="579"/>
                      </a:cubicBezTo>
                      <a:cubicBezTo>
                        <a:pt x="109" y="563"/>
                        <a:pt x="224" y="532"/>
                        <a:pt x="332" y="494"/>
                      </a:cubicBezTo>
                      <a:cubicBezTo>
                        <a:pt x="432" y="463"/>
                        <a:pt x="533" y="417"/>
                        <a:pt x="633" y="371"/>
                      </a:cubicBezTo>
                      <a:cubicBezTo>
                        <a:pt x="733" y="324"/>
                        <a:pt x="833" y="270"/>
                        <a:pt x="925" y="209"/>
                      </a:cubicBezTo>
                      <a:cubicBezTo>
                        <a:pt x="1018" y="147"/>
                        <a:pt x="1110" y="78"/>
                        <a:pt x="1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3"/>
                <p:cNvSpPr/>
                <p:nvPr/>
              </p:nvSpPr>
              <p:spPr>
                <a:xfrm>
                  <a:off x="-3603194" y="3228075"/>
                  <a:ext cx="159584" cy="75627"/>
                </a:xfrm>
                <a:custGeom>
                  <a:avLst/>
                  <a:gdLst/>
                  <a:ahLst/>
                  <a:cxnLst/>
                  <a:rect l="l" t="t" r="r" b="b"/>
                  <a:pathLst>
                    <a:path w="1935" h="917" extrusionOk="0">
                      <a:moveTo>
                        <a:pt x="1934" y="0"/>
                      </a:moveTo>
                      <a:lnTo>
                        <a:pt x="1934" y="0"/>
                      </a:lnTo>
                      <a:cubicBezTo>
                        <a:pt x="1757" y="46"/>
                        <a:pt x="1588" y="100"/>
                        <a:pt x="1418" y="170"/>
                      </a:cubicBezTo>
                      <a:cubicBezTo>
                        <a:pt x="1256" y="231"/>
                        <a:pt x="1087" y="301"/>
                        <a:pt x="933" y="378"/>
                      </a:cubicBezTo>
                      <a:cubicBezTo>
                        <a:pt x="771" y="455"/>
                        <a:pt x="609" y="539"/>
                        <a:pt x="455" y="624"/>
                      </a:cubicBezTo>
                      <a:cubicBezTo>
                        <a:pt x="301" y="709"/>
                        <a:pt x="147" y="809"/>
                        <a:pt x="0" y="917"/>
                      </a:cubicBezTo>
                      <a:cubicBezTo>
                        <a:pt x="178" y="871"/>
                        <a:pt x="347" y="817"/>
                        <a:pt x="517" y="747"/>
                      </a:cubicBezTo>
                      <a:cubicBezTo>
                        <a:pt x="678" y="686"/>
                        <a:pt x="840" y="609"/>
                        <a:pt x="1002" y="532"/>
                      </a:cubicBezTo>
                      <a:cubicBezTo>
                        <a:pt x="1164" y="462"/>
                        <a:pt x="1326" y="378"/>
                        <a:pt x="1480" y="293"/>
                      </a:cubicBezTo>
                      <a:cubicBezTo>
                        <a:pt x="1634" y="200"/>
                        <a:pt x="1788" y="108"/>
                        <a:pt x="1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3"/>
                <p:cNvSpPr/>
                <p:nvPr/>
              </p:nvSpPr>
              <p:spPr>
                <a:xfrm>
                  <a:off x="-3583483" y="3339907"/>
                  <a:ext cx="76947" cy="44535"/>
                </a:xfrm>
                <a:custGeom>
                  <a:avLst/>
                  <a:gdLst/>
                  <a:ahLst/>
                  <a:cxnLst/>
                  <a:rect l="l" t="t" r="r" b="b"/>
                  <a:pathLst>
                    <a:path w="933" h="540" extrusionOk="0">
                      <a:moveTo>
                        <a:pt x="933" y="0"/>
                      </a:moveTo>
                      <a:lnTo>
                        <a:pt x="933" y="0"/>
                      </a:lnTo>
                      <a:cubicBezTo>
                        <a:pt x="840" y="16"/>
                        <a:pt x="748" y="39"/>
                        <a:pt x="663" y="77"/>
                      </a:cubicBezTo>
                      <a:cubicBezTo>
                        <a:pt x="578" y="108"/>
                        <a:pt x="501" y="146"/>
                        <a:pt x="424" y="193"/>
                      </a:cubicBezTo>
                      <a:cubicBezTo>
                        <a:pt x="347" y="239"/>
                        <a:pt x="270" y="285"/>
                        <a:pt x="201" y="347"/>
                      </a:cubicBezTo>
                      <a:cubicBezTo>
                        <a:pt x="124" y="401"/>
                        <a:pt x="62" y="462"/>
                        <a:pt x="0" y="539"/>
                      </a:cubicBezTo>
                      <a:cubicBezTo>
                        <a:pt x="93" y="524"/>
                        <a:pt x="185" y="493"/>
                        <a:pt x="270" y="462"/>
                      </a:cubicBezTo>
                      <a:cubicBezTo>
                        <a:pt x="432" y="393"/>
                        <a:pt x="594" y="301"/>
                        <a:pt x="732" y="193"/>
                      </a:cubicBezTo>
                      <a:cubicBezTo>
                        <a:pt x="809" y="131"/>
                        <a:pt x="871" y="69"/>
                        <a:pt x="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3"/>
                <p:cNvSpPr/>
                <p:nvPr/>
              </p:nvSpPr>
              <p:spPr>
                <a:xfrm>
                  <a:off x="-3713790" y="3503203"/>
                  <a:ext cx="112575" cy="75710"/>
                </a:xfrm>
                <a:custGeom>
                  <a:avLst/>
                  <a:gdLst/>
                  <a:ahLst/>
                  <a:cxnLst/>
                  <a:rect l="l" t="t" r="r" b="b"/>
                  <a:pathLst>
                    <a:path w="1365" h="918" extrusionOk="0">
                      <a:moveTo>
                        <a:pt x="1365" y="0"/>
                      </a:moveTo>
                      <a:lnTo>
                        <a:pt x="1365" y="0"/>
                      </a:lnTo>
                      <a:cubicBezTo>
                        <a:pt x="1234" y="46"/>
                        <a:pt x="1110" y="108"/>
                        <a:pt x="987" y="177"/>
                      </a:cubicBezTo>
                      <a:cubicBezTo>
                        <a:pt x="864" y="247"/>
                        <a:pt x="748" y="316"/>
                        <a:pt x="640" y="393"/>
                      </a:cubicBezTo>
                      <a:cubicBezTo>
                        <a:pt x="409" y="547"/>
                        <a:pt x="193" y="724"/>
                        <a:pt x="1" y="917"/>
                      </a:cubicBezTo>
                      <a:cubicBezTo>
                        <a:pt x="139" y="879"/>
                        <a:pt x="263" y="825"/>
                        <a:pt x="386" y="755"/>
                      </a:cubicBezTo>
                      <a:cubicBezTo>
                        <a:pt x="509" y="686"/>
                        <a:pt x="625" y="617"/>
                        <a:pt x="733" y="540"/>
                      </a:cubicBezTo>
                      <a:cubicBezTo>
                        <a:pt x="848" y="463"/>
                        <a:pt x="956" y="378"/>
                        <a:pt x="1064" y="293"/>
                      </a:cubicBezTo>
                      <a:cubicBezTo>
                        <a:pt x="1172" y="201"/>
                        <a:pt x="1272" y="108"/>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3"/>
                <p:cNvSpPr/>
                <p:nvPr/>
              </p:nvSpPr>
              <p:spPr>
                <a:xfrm>
                  <a:off x="-3574576" y="3585758"/>
                  <a:ext cx="102348" cy="70019"/>
                </a:xfrm>
                <a:custGeom>
                  <a:avLst/>
                  <a:gdLst/>
                  <a:ahLst/>
                  <a:cxnLst/>
                  <a:rect l="l" t="t" r="r" b="b"/>
                  <a:pathLst>
                    <a:path w="1241" h="849" extrusionOk="0">
                      <a:moveTo>
                        <a:pt x="1241" y="1"/>
                      </a:moveTo>
                      <a:lnTo>
                        <a:pt x="1241" y="1"/>
                      </a:lnTo>
                      <a:cubicBezTo>
                        <a:pt x="1117" y="39"/>
                        <a:pt x="1002" y="93"/>
                        <a:pt x="894" y="155"/>
                      </a:cubicBezTo>
                      <a:cubicBezTo>
                        <a:pt x="778" y="217"/>
                        <a:pt x="678" y="278"/>
                        <a:pt x="570" y="348"/>
                      </a:cubicBezTo>
                      <a:cubicBezTo>
                        <a:pt x="470" y="417"/>
                        <a:pt x="370" y="494"/>
                        <a:pt x="278" y="579"/>
                      </a:cubicBezTo>
                      <a:cubicBezTo>
                        <a:pt x="177" y="656"/>
                        <a:pt x="85" y="748"/>
                        <a:pt x="0" y="848"/>
                      </a:cubicBezTo>
                      <a:cubicBezTo>
                        <a:pt x="123" y="802"/>
                        <a:pt x="239" y="756"/>
                        <a:pt x="355" y="694"/>
                      </a:cubicBezTo>
                      <a:cubicBezTo>
                        <a:pt x="462" y="633"/>
                        <a:pt x="570" y="571"/>
                        <a:pt x="670" y="502"/>
                      </a:cubicBezTo>
                      <a:cubicBezTo>
                        <a:pt x="771" y="425"/>
                        <a:pt x="871" y="348"/>
                        <a:pt x="971" y="271"/>
                      </a:cubicBezTo>
                      <a:cubicBezTo>
                        <a:pt x="1063" y="186"/>
                        <a:pt x="1156" y="93"/>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3"/>
                <p:cNvSpPr/>
                <p:nvPr/>
              </p:nvSpPr>
              <p:spPr>
                <a:xfrm>
                  <a:off x="-3595607" y="3046965"/>
                  <a:ext cx="94761" cy="71834"/>
                </a:xfrm>
                <a:custGeom>
                  <a:avLst/>
                  <a:gdLst/>
                  <a:ahLst/>
                  <a:cxnLst/>
                  <a:rect l="l" t="t" r="r" b="b"/>
                  <a:pathLst>
                    <a:path w="1149" h="871" extrusionOk="0">
                      <a:moveTo>
                        <a:pt x="340" y="345"/>
                      </a:moveTo>
                      <a:cubicBezTo>
                        <a:pt x="339" y="346"/>
                        <a:pt x="337" y="349"/>
                        <a:pt x="338" y="349"/>
                      </a:cubicBezTo>
                      <a:cubicBezTo>
                        <a:pt x="338" y="349"/>
                        <a:pt x="339" y="348"/>
                        <a:pt x="340" y="347"/>
                      </a:cubicBezTo>
                      <a:cubicBezTo>
                        <a:pt x="340" y="346"/>
                        <a:pt x="340" y="346"/>
                        <a:pt x="340" y="345"/>
                      </a:cubicBezTo>
                      <a:close/>
                      <a:moveTo>
                        <a:pt x="309" y="407"/>
                      </a:moveTo>
                      <a:cubicBezTo>
                        <a:pt x="308" y="410"/>
                        <a:pt x="307" y="415"/>
                        <a:pt x="307" y="415"/>
                      </a:cubicBezTo>
                      <a:cubicBezTo>
                        <a:pt x="307" y="415"/>
                        <a:pt x="308" y="413"/>
                        <a:pt x="309" y="409"/>
                      </a:cubicBezTo>
                      <a:lnTo>
                        <a:pt x="309" y="407"/>
                      </a:lnTo>
                      <a:close/>
                      <a:moveTo>
                        <a:pt x="177" y="406"/>
                      </a:moveTo>
                      <a:cubicBezTo>
                        <a:pt x="177" y="409"/>
                        <a:pt x="178" y="412"/>
                        <a:pt x="178" y="416"/>
                      </a:cubicBezTo>
                      <a:cubicBezTo>
                        <a:pt x="178" y="412"/>
                        <a:pt x="178" y="409"/>
                        <a:pt x="177" y="406"/>
                      </a:cubicBezTo>
                      <a:close/>
                      <a:moveTo>
                        <a:pt x="340" y="393"/>
                      </a:moveTo>
                      <a:lnTo>
                        <a:pt x="325" y="432"/>
                      </a:lnTo>
                      <a:cubicBezTo>
                        <a:pt x="325" y="432"/>
                        <a:pt x="327" y="423"/>
                        <a:pt x="329" y="417"/>
                      </a:cubicBezTo>
                      <a:lnTo>
                        <a:pt x="329" y="417"/>
                      </a:lnTo>
                      <a:cubicBezTo>
                        <a:pt x="332" y="413"/>
                        <a:pt x="335" y="405"/>
                        <a:pt x="340" y="393"/>
                      </a:cubicBezTo>
                      <a:close/>
                      <a:moveTo>
                        <a:pt x="378" y="432"/>
                      </a:moveTo>
                      <a:lnTo>
                        <a:pt x="378" y="432"/>
                      </a:lnTo>
                      <a:cubicBezTo>
                        <a:pt x="376" y="437"/>
                        <a:pt x="374" y="441"/>
                        <a:pt x="371" y="444"/>
                      </a:cubicBezTo>
                      <a:lnTo>
                        <a:pt x="371" y="444"/>
                      </a:lnTo>
                      <a:lnTo>
                        <a:pt x="378" y="432"/>
                      </a:lnTo>
                      <a:close/>
                      <a:moveTo>
                        <a:pt x="394" y="393"/>
                      </a:moveTo>
                      <a:cubicBezTo>
                        <a:pt x="386" y="416"/>
                        <a:pt x="371" y="432"/>
                        <a:pt x="378" y="432"/>
                      </a:cubicBezTo>
                      <a:lnTo>
                        <a:pt x="378" y="432"/>
                      </a:lnTo>
                      <a:lnTo>
                        <a:pt x="378" y="432"/>
                      </a:lnTo>
                      <a:cubicBezTo>
                        <a:pt x="374" y="439"/>
                        <a:pt x="369" y="446"/>
                        <a:pt x="365" y="453"/>
                      </a:cubicBezTo>
                      <a:lnTo>
                        <a:pt x="365" y="453"/>
                      </a:lnTo>
                      <a:cubicBezTo>
                        <a:pt x="361" y="458"/>
                        <a:pt x="359" y="462"/>
                        <a:pt x="356" y="466"/>
                      </a:cubicBezTo>
                      <a:lnTo>
                        <a:pt x="356" y="466"/>
                      </a:lnTo>
                      <a:cubicBezTo>
                        <a:pt x="364" y="437"/>
                        <a:pt x="379" y="415"/>
                        <a:pt x="394" y="393"/>
                      </a:cubicBezTo>
                      <a:close/>
                      <a:moveTo>
                        <a:pt x="314" y="470"/>
                      </a:moveTo>
                      <a:cubicBezTo>
                        <a:pt x="312" y="474"/>
                        <a:pt x="311" y="479"/>
                        <a:pt x="310" y="483"/>
                      </a:cubicBezTo>
                      <a:lnTo>
                        <a:pt x="310" y="483"/>
                      </a:lnTo>
                      <a:cubicBezTo>
                        <a:pt x="311" y="480"/>
                        <a:pt x="312" y="475"/>
                        <a:pt x="314" y="470"/>
                      </a:cubicBezTo>
                      <a:close/>
                      <a:moveTo>
                        <a:pt x="310" y="483"/>
                      </a:moveTo>
                      <a:cubicBezTo>
                        <a:pt x="309" y="487"/>
                        <a:pt x="308" y="489"/>
                        <a:pt x="308" y="489"/>
                      </a:cubicBezTo>
                      <a:cubicBezTo>
                        <a:pt x="308" y="489"/>
                        <a:pt x="308" y="488"/>
                        <a:pt x="309" y="486"/>
                      </a:cubicBezTo>
                      <a:cubicBezTo>
                        <a:pt x="309" y="485"/>
                        <a:pt x="309" y="484"/>
                        <a:pt x="310" y="483"/>
                      </a:cubicBezTo>
                      <a:close/>
                      <a:moveTo>
                        <a:pt x="386" y="506"/>
                      </a:moveTo>
                      <a:cubicBezTo>
                        <a:pt x="375" y="516"/>
                        <a:pt x="363" y="529"/>
                        <a:pt x="355" y="540"/>
                      </a:cubicBezTo>
                      <a:cubicBezTo>
                        <a:pt x="362" y="533"/>
                        <a:pt x="374" y="519"/>
                        <a:pt x="386" y="506"/>
                      </a:cubicBezTo>
                      <a:close/>
                      <a:moveTo>
                        <a:pt x="415" y="529"/>
                      </a:moveTo>
                      <a:lnTo>
                        <a:pt x="402" y="540"/>
                      </a:lnTo>
                      <a:cubicBezTo>
                        <a:pt x="407" y="537"/>
                        <a:pt x="411" y="533"/>
                        <a:pt x="415" y="529"/>
                      </a:cubicBezTo>
                      <a:close/>
                      <a:moveTo>
                        <a:pt x="385" y="546"/>
                      </a:moveTo>
                      <a:lnTo>
                        <a:pt x="385" y="546"/>
                      </a:lnTo>
                      <a:cubicBezTo>
                        <a:pt x="381" y="549"/>
                        <a:pt x="378" y="552"/>
                        <a:pt x="375" y="555"/>
                      </a:cubicBezTo>
                      <a:lnTo>
                        <a:pt x="378" y="555"/>
                      </a:lnTo>
                      <a:lnTo>
                        <a:pt x="385" y="546"/>
                      </a:lnTo>
                      <a:close/>
                      <a:moveTo>
                        <a:pt x="413" y="567"/>
                      </a:moveTo>
                      <a:cubicBezTo>
                        <a:pt x="411" y="568"/>
                        <a:pt x="410" y="570"/>
                        <a:pt x="408" y="571"/>
                      </a:cubicBezTo>
                      <a:lnTo>
                        <a:pt x="408" y="571"/>
                      </a:lnTo>
                      <a:lnTo>
                        <a:pt x="409" y="570"/>
                      </a:lnTo>
                      <a:cubicBezTo>
                        <a:pt x="411" y="569"/>
                        <a:pt x="412" y="568"/>
                        <a:pt x="413" y="567"/>
                      </a:cubicBezTo>
                      <a:close/>
                      <a:moveTo>
                        <a:pt x="594" y="563"/>
                      </a:moveTo>
                      <a:cubicBezTo>
                        <a:pt x="592" y="565"/>
                        <a:pt x="589" y="568"/>
                        <a:pt x="586" y="570"/>
                      </a:cubicBezTo>
                      <a:cubicBezTo>
                        <a:pt x="582" y="573"/>
                        <a:pt x="579" y="574"/>
                        <a:pt x="579" y="574"/>
                      </a:cubicBezTo>
                      <a:cubicBezTo>
                        <a:pt x="576" y="574"/>
                        <a:pt x="583" y="568"/>
                        <a:pt x="594" y="563"/>
                      </a:cubicBezTo>
                      <a:close/>
                      <a:moveTo>
                        <a:pt x="479" y="578"/>
                      </a:moveTo>
                      <a:lnTo>
                        <a:pt x="466" y="585"/>
                      </a:lnTo>
                      <a:lnTo>
                        <a:pt x="466" y="585"/>
                      </a:lnTo>
                      <a:cubicBezTo>
                        <a:pt x="473" y="584"/>
                        <a:pt x="479" y="578"/>
                        <a:pt x="479" y="578"/>
                      </a:cubicBezTo>
                      <a:close/>
                      <a:moveTo>
                        <a:pt x="550" y="573"/>
                      </a:moveTo>
                      <a:lnTo>
                        <a:pt x="550" y="573"/>
                      </a:lnTo>
                      <a:cubicBezTo>
                        <a:pt x="544" y="577"/>
                        <a:pt x="538" y="581"/>
                        <a:pt x="533" y="586"/>
                      </a:cubicBezTo>
                      <a:lnTo>
                        <a:pt x="533" y="586"/>
                      </a:lnTo>
                      <a:lnTo>
                        <a:pt x="550" y="573"/>
                      </a:lnTo>
                      <a:close/>
                      <a:moveTo>
                        <a:pt x="549" y="585"/>
                      </a:moveTo>
                      <a:cubicBezTo>
                        <a:pt x="546" y="586"/>
                        <a:pt x="545" y="586"/>
                        <a:pt x="548" y="586"/>
                      </a:cubicBezTo>
                      <a:lnTo>
                        <a:pt x="549" y="585"/>
                      </a:lnTo>
                      <a:close/>
                      <a:moveTo>
                        <a:pt x="466" y="585"/>
                      </a:moveTo>
                      <a:cubicBezTo>
                        <a:pt x="465" y="586"/>
                        <a:pt x="464" y="586"/>
                        <a:pt x="463" y="586"/>
                      </a:cubicBezTo>
                      <a:lnTo>
                        <a:pt x="463" y="586"/>
                      </a:lnTo>
                      <a:cubicBezTo>
                        <a:pt x="459" y="589"/>
                        <a:pt x="455" y="592"/>
                        <a:pt x="451" y="595"/>
                      </a:cubicBezTo>
                      <a:lnTo>
                        <a:pt x="451" y="595"/>
                      </a:lnTo>
                      <a:lnTo>
                        <a:pt x="466" y="585"/>
                      </a:lnTo>
                      <a:close/>
                      <a:moveTo>
                        <a:pt x="451" y="595"/>
                      </a:moveTo>
                      <a:lnTo>
                        <a:pt x="440" y="601"/>
                      </a:lnTo>
                      <a:cubicBezTo>
                        <a:pt x="444" y="599"/>
                        <a:pt x="447" y="597"/>
                        <a:pt x="451" y="595"/>
                      </a:cubicBezTo>
                      <a:close/>
                      <a:moveTo>
                        <a:pt x="428" y="588"/>
                      </a:moveTo>
                      <a:cubicBezTo>
                        <a:pt x="421" y="593"/>
                        <a:pt x="413" y="600"/>
                        <a:pt x="406" y="606"/>
                      </a:cubicBezTo>
                      <a:lnTo>
                        <a:pt x="406" y="606"/>
                      </a:lnTo>
                      <a:cubicBezTo>
                        <a:pt x="413" y="600"/>
                        <a:pt x="421" y="594"/>
                        <a:pt x="428" y="588"/>
                      </a:cubicBezTo>
                      <a:close/>
                      <a:moveTo>
                        <a:pt x="533" y="601"/>
                      </a:moveTo>
                      <a:lnTo>
                        <a:pt x="509" y="617"/>
                      </a:lnTo>
                      <a:lnTo>
                        <a:pt x="530" y="604"/>
                      </a:lnTo>
                      <a:lnTo>
                        <a:pt x="530" y="604"/>
                      </a:lnTo>
                      <a:lnTo>
                        <a:pt x="533" y="601"/>
                      </a:lnTo>
                      <a:close/>
                      <a:moveTo>
                        <a:pt x="406" y="606"/>
                      </a:moveTo>
                      <a:cubicBezTo>
                        <a:pt x="395" y="614"/>
                        <a:pt x="384" y="622"/>
                        <a:pt x="371" y="632"/>
                      </a:cubicBezTo>
                      <a:cubicBezTo>
                        <a:pt x="371" y="632"/>
                        <a:pt x="371" y="633"/>
                        <a:pt x="371" y="633"/>
                      </a:cubicBezTo>
                      <a:cubicBezTo>
                        <a:pt x="375" y="633"/>
                        <a:pt x="389" y="619"/>
                        <a:pt x="406" y="606"/>
                      </a:cubicBezTo>
                      <a:close/>
                      <a:moveTo>
                        <a:pt x="408" y="571"/>
                      </a:moveTo>
                      <a:lnTo>
                        <a:pt x="394" y="578"/>
                      </a:lnTo>
                      <a:cubicBezTo>
                        <a:pt x="371" y="601"/>
                        <a:pt x="348" y="624"/>
                        <a:pt x="325" y="647"/>
                      </a:cubicBezTo>
                      <a:cubicBezTo>
                        <a:pt x="341" y="636"/>
                        <a:pt x="377" y="598"/>
                        <a:pt x="408" y="571"/>
                      </a:cubicBezTo>
                      <a:close/>
                      <a:moveTo>
                        <a:pt x="586" y="709"/>
                      </a:moveTo>
                      <a:cubicBezTo>
                        <a:pt x="575" y="715"/>
                        <a:pt x="564" y="720"/>
                        <a:pt x="556" y="724"/>
                      </a:cubicBezTo>
                      <a:cubicBezTo>
                        <a:pt x="559" y="723"/>
                        <a:pt x="561" y="722"/>
                        <a:pt x="562" y="722"/>
                      </a:cubicBezTo>
                      <a:cubicBezTo>
                        <a:pt x="565" y="722"/>
                        <a:pt x="561" y="727"/>
                        <a:pt x="561" y="727"/>
                      </a:cubicBezTo>
                      <a:cubicBezTo>
                        <a:pt x="561" y="727"/>
                        <a:pt x="562" y="726"/>
                        <a:pt x="563" y="724"/>
                      </a:cubicBezTo>
                      <a:lnTo>
                        <a:pt x="586" y="709"/>
                      </a:lnTo>
                      <a:close/>
                      <a:moveTo>
                        <a:pt x="610" y="770"/>
                      </a:moveTo>
                      <a:lnTo>
                        <a:pt x="610" y="770"/>
                      </a:lnTo>
                      <a:cubicBezTo>
                        <a:pt x="604" y="771"/>
                        <a:pt x="595" y="773"/>
                        <a:pt x="586" y="775"/>
                      </a:cubicBezTo>
                      <a:lnTo>
                        <a:pt x="586" y="775"/>
                      </a:lnTo>
                      <a:lnTo>
                        <a:pt x="610" y="771"/>
                      </a:lnTo>
                      <a:cubicBezTo>
                        <a:pt x="610" y="770"/>
                        <a:pt x="610" y="770"/>
                        <a:pt x="610" y="770"/>
                      </a:cubicBezTo>
                      <a:close/>
                      <a:moveTo>
                        <a:pt x="586" y="775"/>
                      </a:moveTo>
                      <a:lnTo>
                        <a:pt x="571" y="778"/>
                      </a:lnTo>
                      <a:cubicBezTo>
                        <a:pt x="568" y="779"/>
                        <a:pt x="567" y="780"/>
                        <a:pt x="568" y="780"/>
                      </a:cubicBezTo>
                      <a:cubicBezTo>
                        <a:pt x="569" y="780"/>
                        <a:pt x="577" y="778"/>
                        <a:pt x="586" y="775"/>
                      </a:cubicBezTo>
                      <a:close/>
                      <a:moveTo>
                        <a:pt x="1027" y="783"/>
                      </a:moveTo>
                      <a:cubicBezTo>
                        <a:pt x="1026" y="783"/>
                        <a:pt x="1023" y="783"/>
                        <a:pt x="1018" y="786"/>
                      </a:cubicBezTo>
                      <a:cubicBezTo>
                        <a:pt x="1023" y="786"/>
                        <a:pt x="1028" y="783"/>
                        <a:pt x="1027" y="783"/>
                      </a:cubicBezTo>
                      <a:close/>
                      <a:moveTo>
                        <a:pt x="974" y="789"/>
                      </a:moveTo>
                      <a:lnTo>
                        <a:pt x="974" y="789"/>
                      </a:lnTo>
                      <a:cubicBezTo>
                        <a:pt x="971" y="790"/>
                        <a:pt x="967" y="792"/>
                        <a:pt x="964" y="794"/>
                      </a:cubicBezTo>
                      <a:lnTo>
                        <a:pt x="964" y="794"/>
                      </a:lnTo>
                      <a:cubicBezTo>
                        <a:pt x="969" y="792"/>
                        <a:pt x="973" y="790"/>
                        <a:pt x="974" y="789"/>
                      </a:cubicBezTo>
                      <a:close/>
                      <a:moveTo>
                        <a:pt x="170" y="0"/>
                      </a:moveTo>
                      <a:cubicBezTo>
                        <a:pt x="170" y="6"/>
                        <a:pt x="175" y="57"/>
                        <a:pt x="170" y="57"/>
                      </a:cubicBezTo>
                      <a:cubicBezTo>
                        <a:pt x="169" y="57"/>
                        <a:pt x="166" y="52"/>
                        <a:pt x="163" y="39"/>
                      </a:cubicBezTo>
                      <a:cubicBezTo>
                        <a:pt x="163" y="54"/>
                        <a:pt x="163" y="62"/>
                        <a:pt x="163" y="77"/>
                      </a:cubicBezTo>
                      <a:cubicBezTo>
                        <a:pt x="153" y="61"/>
                        <a:pt x="144" y="56"/>
                        <a:pt x="136" y="56"/>
                      </a:cubicBezTo>
                      <a:cubicBezTo>
                        <a:pt x="125" y="56"/>
                        <a:pt x="114" y="65"/>
                        <a:pt x="101" y="70"/>
                      </a:cubicBezTo>
                      <a:cubicBezTo>
                        <a:pt x="96" y="75"/>
                        <a:pt x="91" y="78"/>
                        <a:pt x="85" y="78"/>
                      </a:cubicBezTo>
                      <a:cubicBezTo>
                        <a:pt x="72" y="78"/>
                        <a:pt x="55" y="64"/>
                        <a:pt x="24" y="23"/>
                      </a:cubicBezTo>
                      <a:lnTo>
                        <a:pt x="24" y="23"/>
                      </a:lnTo>
                      <a:cubicBezTo>
                        <a:pt x="39" y="46"/>
                        <a:pt x="39" y="54"/>
                        <a:pt x="32" y="54"/>
                      </a:cubicBezTo>
                      <a:cubicBezTo>
                        <a:pt x="32" y="54"/>
                        <a:pt x="47" y="93"/>
                        <a:pt x="55" y="116"/>
                      </a:cubicBezTo>
                      <a:cubicBezTo>
                        <a:pt x="39" y="100"/>
                        <a:pt x="32" y="77"/>
                        <a:pt x="16" y="62"/>
                      </a:cubicBezTo>
                      <a:lnTo>
                        <a:pt x="16" y="62"/>
                      </a:lnTo>
                      <a:cubicBezTo>
                        <a:pt x="32" y="123"/>
                        <a:pt x="1" y="70"/>
                        <a:pt x="16" y="131"/>
                      </a:cubicBezTo>
                      <a:cubicBezTo>
                        <a:pt x="16" y="123"/>
                        <a:pt x="16" y="123"/>
                        <a:pt x="16" y="116"/>
                      </a:cubicBezTo>
                      <a:cubicBezTo>
                        <a:pt x="39" y="185"/>
                        <a:pt x="78" y="262"/>
                        <a:pt x="109" y="355"/>
                      </a:cubicBezTo>
                      <a:cubicBezTo>
                        <a:pt x="104" y="338"/>
                        <a:pt x="103" y="332"/>
                        <a:pt x="104" y="332"/>
                      </a:cubicBezTo>
                      <a:cubicBezTo>
                        <a:pt x="107" y="332"/>
                        <a:pt x="130" y="388"/>
                        <a:pt x="135" y="388"/>
                      </a:cubicBezTo>
                      <a:cubicBezTo>
                        <a:pt x="136" y="388"/>
                        <a:pt x="137" y="387"/>
                        <a:pt x="137" y="386"/>
                      </a:cubicBezTo>
                      <a:lnTo>
                        <a:pt x="137" y="386"/>
                      </a:lnTo>
                      <a:cubicBezTo>
                        <a:pt x="137" y="390"/>
                        <a:pt x="138" y="395"/>
                        <a:pt x="140" y="401"/>
                      </a:cubicBezTo>
                      <a:cubicBezTo>
                        <a:pt x="140" y="389"/>
                        <a:pt x="138" y="381"/>
                        <a:pt x="136" y="375"/>
                      </a:cubicBezTo>
                      <a:lnTo>
                        <a:pt x="136" y="375"/>
                      </a:lnTo>
                      <a:cubicBezTo>
                        <a:pt x="136" y="380"/>
                        <a:pt x="137" y="383"/>
                        <a:pt x="137" y="386"/>
                      </a:cubicBezTo>
                      <a:lnTo>
                        <a:pt x="137" y="386"/>
                      </a:lnTo>
                      <a:cubicBezTo>
                        <a:pt x="135" y="378"/>
                        <a:pt x="134" y="373"/>
                        <a:pt x="134" y="369"/>
                      </a:cubicBezTo>
                      <a:lnTo>
                        <a:pt x="134" y="369"/>
                      </a:lnTo>
                      <a:cubicBezTo>
                        <a:pt x="135" y="371"/>
                        <a:pt x="135" y="373"/>
                        <a:pt x="136" y="375"/>
                      </a:cubicBezTo>
                      <a:lnTo>
                        <a:pt x="136" y="375"/>
                      </a:lnTo>
                      <a:cubicBezTo>
                        <a:pt x="135" y="372"/>
                        <a:pt x="135" y="368"/>
                        <a:pt x="134" y="364"/>
                      </a:cubicBezTo>
                      <a:lnTo>
                        <a:pt x="134" y="364"/>
                      </a:lnTo>
                      <a:cubicBezTo>
                        <a:pt x="134" y="363"/>
                        <a:pt x="134" y="363"/>
                        <a:pt x="135" y="363"/>
                      </a:cubicBezTo>
                      <a:cubicBezTo>
                        <a:pt x="135" y="363"/>
                        <a:pt x="137" y="365"/>
                        <a:pt x="140" y="370"/>
                      </a:cubicBezTo>
                      <a:lnTo>
                        <a:pt x="140" y="378"/>
                      </a:lnTo>
                      <a:cubicBezTo>
                        <a:pt x="140" y="377"/>
                        <a:pt x="141" y="377"/>
                        <a:pt x="142" y="377"/>
                      </a:cubicBezTo>
                      <a:cubicBezTo>
                        <a:pt x="150" y="377"/>
                        <a:pt x="164" y="411"/>
                        <a:pt x="178" y="432"/>
                      </a:cubicBezTo>
                      <a:lnTo>
                        <a:pt x="171" y="390"/>
                      </a:lnTo>
                      <a:lnTo>
                        <a:pt x="171" y="390"/>
                      </a:lnTo>
                      <a:cubicBezTo>
                        <a:pt x="173" y="394"/>
                        <a:pt x="175" y="399"/>
                        <a:pt x="177" y="406"/>
                      </a:cubicBezTo>
                      <a:lnTo>
                        <a:pt x="177" y="406"/>
                      </a:lnTo>
                      <a:cubicBezTo>
                        <a:pt x="170" y="354"/>
                        <a:pt x="170" y="412"/>
                        <a:pt x="163" y="339"/>
                      </a:cubicBezTo>
                      <a:lnTo>
                        <a:pt x="163" y="339"/>
                      </a:lnTo>
                      <a:cubicBezTo>
                        <a:pt x="178" y="424"/>
                        <a:pt x="178" y="339"/>
                        <a:pt x="194" y="439"/>
                      </a:cubicBezTo>
                      <a:cubicBezTo>
                        <a:pt x="194" y="439"/>
                        <a:pt x="186" y="385"/>
                        <a:pt x="194" y="385"/>
                      </a:cubicBezTo>
                      <a:lnTo>
                        <a:pt x="201" y="416"/>
                      </a:lnTo>
                      <a:lnTo>
                        <a:pt x="201" y="378"/>
                      </a:lnTo>
                      <a:cubicBezTo>
                        <a:pt x="209" y="401"/>
                        <a:pt x="209" y="424"/>
                        <a:pt x="209" y="447"/>
                      </a:cubicBezTo>
                      <a:lnTo>
                        <a:pt x="209" y="455"/>
                      </a:lnTo>
                      <a:cubicBezTo>
                        <a:pt x="211" y="463"/>
                        <a:pt x="212" y="466"/>
                        <a:pt x="214" y="466"/>
                      </a:cubicBezTo>
                      <a:cubicBezTo>
                        <a:pt x="216" y="466"/>
                        <a:pt x="217" y="452"/>
                        <a:pt x="217" y="452"/>
                      </a:cubicBezTo>
                      <a:cubicBezTo>
                        <a:pt x="217" y="452"/>
                        <a:pt x="217" y="452"/>
                        <a:pt x="217" y="455"/>
                      </a:cubicBezTo>
                      <a:lnTo>
                        <a:pt x="217" y="432"/>
                      </a:lnTo>
                      <a:cubicBezTo>
                        <a:pt x="219" y="424"/>
                        <a:pt x="222" y="423"/>
                        <a:pt x="224" y="423"/>
                      </a:cubicBezTo>
                      <a:cubicBezTo>
                        <a:pt x="225" y="423"/>
                        <a:pt x="226" y="423"/>
                        <a:pt x="227" y="423"/>
                      </a:cubicBezTo>
                      <a:cubicBezTo>
                        <a:pt x="231" y="423"/>
                        <a:pt x="235" y="421"/>
                        <a:pt x="240" y="385"/>
                      </a:cubicBezTo>
                      <a:lnTo>
                        <a:pt x="240" y="362"/>
                      </a:lnTo>
                      <a:cubicBezTo>
                        <a:pt x="244" y="353"/>
                        <a:pt x="246" y="349"/>
                        <a:pt x="248" y="349"/>
                      </a:cubicBezTo>
                      <a:cubicBezTo>
                        <a:pt x="251" y="349"/>
                        <a:pt x="250" y="368"/>
                        <a:pt x="252" y="368"/>
                      </a:cubicBezTo>
                      <a:cubicBezTo>
                        <a:pt x="253" y="368"/>
                        <a:pt x="254" y="366"/>
                        <a:pt x="255" y="362"/>
                      </a:cubicBezTo>
                      <a:cubicBezTo>
                        <a:pt x="255" y="350"/>
                        <a:pt x="260" y="337"/>
                        <a:pt x="262" y="337"/>
                      </a:cubicBezTo>
                      <a:cubicBezTo>
                        <a:pt x="263" y="337"/>
                        <a:pt x="263" y="338"/>
                        <a:pt x="263" y="339"/>
                      </a:cubicBezTo>
                      <a:cubicBezTo>
                        <a:pt x="263" y="362"/>
                        <a:pt x="263" y="385"/>
                        <a:pt x="263" y="416"/>
                      </a:cubicBezTo>
                      <a:cubicBezTo>
                        <a:pt x="271" y="370"/>
                        <a:pt x="271" y="378"/>
                        <a:pt x="286" y="301"/>
                      </a:cubicBezTo>
                      <a:lnTo>
                        <a:pt x="286" y="339"/>
                      </a:lnTo>
                      <a:cubicBezTo>
                        <a:pt x="286" y="316"/>
                        <a:pt x="286" y="301"/>
                        <a:pt x="294" y="278"/>
                      </a:cubicBezTo>
                      <a:lnTo>
                        <a:pt x="294" y="278"/>
                      </a:lnTo>
                      <a:cubicBezTo>
                        <a:pt x="286" y="308"/>
                        <a:pt x="294" y="331"/>
                        <a:pt x="286" y="378"/>
                      </a:cubicBezTo>
                      <a:cubicBezTo>
                        <a:pt x="286" y="395"/>
                        <a:pt x="287" y="400"/>
                        <a:pt x="289" y="400"/>
                      </a:cubicBezTo>
                      <a:cubicBezTo>
                        <a:pt x="292" y="400"/>
                        <a:pt x="298" y="371"/>
                        <a:pt x="299" y="371"/>
                      </a:cubicBezTo>
                      <a:lnTo>
                        <a:pt x="299" y="371"/>
                      </a:lnTo>
                      <a:cubicBezTo>
                        <a:pt x="299" y="371"/>
                        <a:pt x="298" y="382"/>
                        <a:pt x="294" y="416"/>
                      </a:cubicBezTo>
                      <a:cubicBezTo>
                        <a:pt x="317" y="316"/>
                        <a:pt x="294" y="362"/>
                        <a:pt x="301" y="339"/>
                      </a:cubicBezTo>
                      <a:cubicBezTo>
                        <a:pt x="309" y="318"/>
                        <a:pt x="316" y="277"/>
                        <a:pt x="317" y="277"/>
                      </a:cubicBezTo>
                      <a:cubicBezTo>
                        <a:pt x="317" y="277"/>
                        <a:pt x="317" y="277"/>
                        <a:pt x="317" y="278"/>
                      </a:cubicBezTo>
                      <a:cubicBezTo>
                        <a:pt x="325" y="285"/>
                        <a:pt x="301" y="401"/>
                        <a:pt x="309" y="401"/>
                      </a:cubicBezTo>
                      <a:lnTo>
                        <a:pt x="309" y="407"/>
                      </a:lnTo>
                      <a:lnTo>
                        <a:pt x="309" y="407"/>
                      </a:lnTo>
                      <a:cubicBezTo>
                        <a:pt x="310" y="404"/>
                        <a:pt x="311" y="402"/>
                        <a:pt x="311" y="402"/>
                      </a:cubicBezTo>
                      <a:cubicBezTo>
                        <a:pt x="312" y="402"/>
                        <a:pt x="311" y="405"/>
                        <a:pt x="309" y="416"/>
                      </a:cubicBezTo>
                      <a:cubicBezTo>
                        <a:pt x="325" y="362"/>
                        <a:pt x="309" y="416"/>
                        <a:pt x="332" y="347"/>
                      </a:cubicBezTo>
                      <a:lnTo>
                        <a:pt x="332" y="347"/>
                      </a:lnTo>
                      <a:lnTo>
                        <a:pt x="325" y="362"/>
                      </a:lnTo>
                      <a:cubicBezTo>
                        <a:pt x="331" y="350"/>
                        <a:pt x="353" y="291"/>
                        <a:pt x="356" y="291"/>
                      </a:cubicBezTo>
                      <a:cubicBezTo>
                        <a:pt x="357" y="291"/>
                        <a:pt x="357" y="294"/>
                        <a:pt x="355" y="301"/>
                      </a:cubicBezTo>
                      <a:cubicBezTo>
                        <a:pt x="348" y="315"/>
                        <a:pt x="341" y="336"/>
                        <a:pt x="340" y="345"/>
                      </a:cubicBezTo>
                      <a:lnTo>
                        <a:pt x="340" y="345"/>
                      </a:lnTo>
                      <a:cubicBezTo>
                        <a:pt x="341" y="344"/>
                        <a:pt x="341" y="344"/>
                        <a:pt x="341" y="344"/>
                      </a:cubicBezTo>
                      <a:cubicBezTo>
                        <a:pt x="342" y="344"/>
                        <a:pt x="343" y="346"/>
                        <a:pt x="340" y="355"/>
                      </a:cubicBezTo>
                      <a:cubicBezTo>
                        <a:pt x="317" y="432"/>
                        <a:pt x="325" y="370"/>
                        <a:pt x="309" y="424"/>
                      </a:cubicBezTo>
                      <a:cubicBezTo>
                        <a:pt x="308" y="430"/>
                        <a:pt x="307" y="432"/>
                        <a:pt x="308" y="432"/>
                      </a:cubicBezTo>
                      <a:cubicBezTo>
                        <a:pt x="308" y="432"/>
                        <a:pt x="312" y="419"/>
                        <a:pt x="314" y="419"/>
                      </a:cubicBezTo>
                      <a:cubicBezTo>
                        <a:pt x="315" y="419"/>
                        <a:pt x="315" y="427"/>
                        <a:pt x="309" y="455"/>
                      </a:cubicBezTo>
                      <a:cubicBezTo>
                        <a:pt x="320" y="420"/>
                        <a:pt x="323" y="411"/>
                        <a:pt x="324" y="411"/>
                      </a:cubicBezTo>
                      <a:cubicBezTo>
                        <a:pt x="325" y="411"/>
                        <a:pt x="324" y="422"/>
                        <a:pt x="326" y="422"/>
                      </a:cubicBezTo>
                      <a:cubicBezTo>
                        <a:pt x="326" y="422"/>
                        <a:pt x="326" y="421"/>
                        <a:pt x="327" y="421"/>
                      </a:cubicBezTo>
                      <a:lnTo>
                        <a:pt x="327" y="421"/>
                      </a:lnTo>
                      <a:lnTo>
                        <a:pt x="309" y="462"/>
                      </a:lnTo>
                      <a:cubicBezTo>
                        <a:pt x="314" y="453"/>
                        <a:pt x="316" y="449"/>
                        <a:pt x="317" y="449"/>
                      </a:cubicBezTo>
                      <a:cubicBezTo>
                        <a:pt x="319" y="449"/>
                        <a:pt x="317" y="460"/>
                        <a:pt x="314" y="470"/>
                      </a:cubicBezTo>
                      <a:lnTo>
                        <a:pt x="314" y="470"/>
                      </a:lnTo>
                      <a:cubicBezTo>
                        <a:pt x="322" y="444"/>
                        <a:pt x="334" y="420"/>
                        <a:pt x="340" y="401"/>
                      </a:cubicBezTo>
                      <a:cubicBezTo>
                        <a:pt x="344" y="393"/>
                        <a:pt x="347" y="390"/>
                        <a:pt x="348" y="390"/>
                      </a:cubicBezTo>
                      <a:cubicBezTo>
                        <a:pt x="352" y="390"/>
                        <a:pt x="309" y="494"/>
                        <a:pt x="315" y="494"/>
                      </a:cubicBezTo>
                      <a:cubicBezTo>
                        <a:pt x="316" y="494"/>
                        <a:pt x="316" y="494"/>
                        <a:pt x="317" y="493"/>
                      </a:cubicBezTo>
                      <a:cubicBezTo>
                        <a:pt x="317" y="478"/>
                        <a:pt x="325" y="462"/>
                        <a:pt x="332" y="447"/>
                      </a:cubicBezTo>
                      <a:lnTo>
                        <a:pt x="332" y="447"/>
                      </a:lnTo>
                      <a:cubicBezTo>
                        <a:pt x="332" y="462"/>
                        <a:pt x="325" y="478"/>
                        <a:pt x="317" y="501"/>
                      </a:cubicBezTo>
                      <a:cubicBezTo>
                        <a:pt x="323" y="484"/>
                        <a:pt x="333" y="466"/>
                        <a:pt x="341" y="449"/>
                      </a:cubicBezTo>
                      <a:lnTo>
                        <a:pt x="341" y="449"/>
                      </a:lnTo>
                      <a:cubicBezTo>
                        <a:pt x="340" y="450"/>
                        <a:pt x="340" y="451"/>
                        <a:pt x="340" y="451"/>
                      </a:cubicBezTo>
                      <a:cubicBezTo>
                        <a:pt x="342" y="451"/>
                        <a:pt x="364" y="406"/>
                        <a:pt x="371" y="394"/>
                      </a:cubicBezTo>
                      <a:lnTo>
                        <a:pt x="371" y="394"/>
                      </a:lnTo>
                      <a:lnTo>
                        <a:pt x="348" y="439"/>
                      </a:lnTo>
                      <a:cubicBezTo>
                        <a:pt x="347" y="443"/>
                        <a:pt x="347" y="445"/>
                        <a:pt x="347" y="445"/>
                      </a:cubicBezTo>
                      <a:cubicBezTo>
                        <a:pt x="351" y="445"/>
                        <a:pt x="382" y="380"/>
                        <a:pt x="386" y="380"/>
                      </a:cubicBezTo>
                      <a:cubicBezTo>
                        <a:pt x="387" y="380"/>
                        <a:pt x="387" y="382"/>
                        <a:pt x="386" y="385"/>
                      </a:cubicBezTo>
                      <a:lnTo>
                        <a:pt x="355" y="447"/>
                      </a:lnTo>
                      <a:lnTo>
                        <a:pt x="340" y="478"/>
                      </a:lnTo>
                      <a:cubicBezTo>
                        <a:pt x="351" y="462"/>
                        <a:pt x="355" y="457"/>
                        <a:pt x="356" y="457"/>
                      </a:cubicBezTo>
                      <a:cubicBezTo>
                        <a:pt x="357" y="457"/>
                        <a:pt x="356" y="462"/>
                        <a:pt x="355" y="468"/>
                      </a:cubicBezTo>
                      <a:lnTo>
                        <a:pt x="355" y="468"/>
                      </a:lnTo>
                      <a:cubicBezTo>
                        <a:pt x="353" y="473"/>
                        <a:pt x="351" y="479"/>
                        <a:pt x="348" y="486"/>
                      </a:cubicBezTo>
                      <a:lnTo>
                        <a:pt x="359" y="465"/>
                      </a:lnTo>
                      <a:lnTo>
                        <a:pt x="359" y="465"/>
                      </a:lnTo>
                      <a:cubicBezTo>
                        <a:pt x="360" y="464"/>
                        <a:pt x="361" y="463"/>
                        <a:pt x="363" y="460"/>
                      </a:cubicBezTo>
                      <a:lnTo>
                        <a:pt x="363" y="460"/>
                      </a:lnTo>
                      <a:cubicBezTo>
                        <a:pt x="368" y="454"/>
                        <a:pt x="374" y="447"/>
                        <a:pt x="378" y="447"/>
                      </a:cubicBezTo>
                      <a:cubicBezTo>
                        <a:pt x="366" y="463"/>
                        <a:pt x="357" y="479"/>
                        <a:pt x="348" y="493"/>
                      </a:cubicBezTo>
                      <a:lnTo>
                        <a:pt x="348" y="493"/>
                      </a:lnTo>
                      <a:lnTo>
                        <a:pt x="348" y="486"/>
                      </a:lnTo>
                      <a:cubicBezTo>
                        <a:pt x="341" y="498"/>
                        <a:pt x="340" y="502"/>
                        <a:pt x="341" y="502"/>
                      </a:cubicBezTo>
                      <a:cubicBezTo>
                        <a:pt x="341" y="502"/>
                        <a:pt x="341" y="501"/>
                        <a:pt x="342" y="501"/>
                      </a:cubicBezTo>
                      <a:lnTo>
                        <a:pt x="342" y="501"/>
                      </a:lnTo>
                      <a:lnTo>
                        <a:pt x="325" y="524"/>
                      </a:lnTo>
                      <a:cubicBezTo>
                        <a:pt x="331" y="518"/>
                        <a:pt x="337" y="509"/>
                        <a:pt x="344" y="498"/>
                      </a:cubicBezTo>
                      <a:lnTo>
                        <a:pt x="344" y="498"/>
                      </a:lnTo>
                      <a:cubicBezTo>
                        <a:pt x="343" y="499"/>
                        <a:pt x="342" y="500"/>
                        <a:pt x="342" y="501"/>
                      </a:cubicBezTo>
                      <a:lnTo>
                        <a:pt x="342" y="501"/>
                      </a:lnTo>
                      <a:lnTo>
                        <a:pt x="346" y="496"/>
                      </a:lnTo>
                      <a:lnTo>
                        <a:pt x="346" y="496"/>
                      </a:lnTo>
                      <a:cubicBezTo>
                        <a:pt x="345" y="497"/>
                        <a:pt x="345" y="497"/>
                        <a:pt x="344" y="498"/>
                      </a:cubicBezTo>
                      <a:lnTo>
                        <a:pt x="344" y="498"/>
                      </a:lnTo>
                      <a:cubicBezTo>
                        <a:pt x="346" y="496"/>
                        <a:pt x="348" y="493"/>
                        <a:pt x="348" y="493"/>
                      </a:cubicBezTo>
                      <a:lnTo>
                        <a:pt x="348" y="493"/>
                      </a:lnTo>
                      <a:lnTo>
                        <a:pt x="348" y="493"/>
                      </a:lnTo>
                      <a:lnTo>
                        <a:pt x="348" y="493"/>
                      </a:lnTo>
                      <a:cubicBezTo>
                        <a:pt x="340" y="509"/>
                        <a:pt x="332" y="532"/>
                        <a:pt x="325" y="540"/>
                      </a:cubicBezTo>
                      <a:cubicBezTo>
                        <a:pt x="324" y="541"/>
                        <a:pt x="324" y="542"/>
                        <a:pt x="324" y="542"/>
                      </a:cubicBezTo>
                      <a:cubicBezTo>
                        <a:pt x="325" y="542"/>
                        <a:pt x="351" y="504"/>
                        <a:pt x="356" y="504"/>
                      </a:cubicBezTo>
                      <a:cubicBezTo>
                        <a:pt x="356" y="504"/>
                        <a:pt x="356" y="505"/>
                        <a:pt x="355" y="509"/>
                      </a:cubicBezTo>
                      <a:cubicBezTo>
                        <a:pt x="355" y="509"/>
                        <a:pt x="363" y="501"/>
                        <a:pt x="363" y="501"/>
                      </a:cubicBezTo>
                      <a:lnTo>
                        <a:pt x="363" y="501"/>
                      </a:lnTo>
                      <a:cubicBezTo>
                        <a:pt x="363" y="506"/>
                        <a:pt x="352" y="526"/>
                        <a:pt x="355" y="526"/>
                      </a:cubicBezTo>
                      <a:cubicBezTo>
                        <a:pt x="356" y="526"/>
                        <a:pt x="361" y="521"/>
                        <a:pt x="371" y="509"/>
                      </a:cubicBezTo>
                      <a:lnTo>
                        <a:pt x="371" y="509"/>
                      </a:lnTo>
                      <a:lnTo>
                        <a:pt x="332" y="563"/>
                      </a:lnTo>
                      <a:cubicBezTo>
                        <a:pt x="348" y="547"/>
                        <a:pt x="386" y="493"/>
                        <a:pt x="409" y="478"/>
                      </a:cubicBezTo>
                      <a:cubicBezTo>
                        <a:pt x="411" y="476"/>
                        <a:pt x="412" y="475"/>
                        <a:pt x="412" y="475"/>
                      </a:cubicBezTo>
                      <a:lnTo>
                        <a:pt x="412" y="475"/>
                      </a:lnTo>
                      <a:cubicBezTo>
                        <a:pt x="413" y="475"/>
                        <a:pt x="400" y="490"/>
                        <a:pt x="386" y="506"/>
                      </a:cubicBezTo>
                      <a:lnTo>
                        <a:pt x="386" y="506"/>
                      </a:lnTo>
                      <a:cubicBezTo>
                        <a:pt x="396" y="496"/>
                        <a:pt x="406" y="489"/>
                        <a:pt x="409" y="489"/>
                      </a:cubicBezTo>
                      <a:cubicBezTo>
                        <a:pt x="412" y="489"/>
                        <a:pt x="411" y="495"/>
                        <a:pt x="402" y="509"/>
                      </a:cubicBezTo>
                      <a:cubicBezTo>
                        <a:pt x="386" y="529"/>
                        <a:pt x="384" y="533"/>
                        <a:pt x="383" y="533"/>
                      </a:cubicBezTo>
                      <a:cubicBezTo>
                        <a:pt x="382" y="533"/>
                        <a:pt x="381" y="532"/>
                        <a:pt x="378" y="532"/>
                      </a:cubicBezTo>
                      <a:lnTo>
                        <a:pt x="355" y="563"/>
                      </a:lnTo>
                      <a:cubicBezTo>
                        <a:pt x="332" y="586"/>
                        <a:pt x="309" y="601"/>
                        <a:pt x="294" y="632"/>
                      </a:cubicBezTo>
                      <a:cubicBezTo>
                        <a:pt x="336" y="582"/>
                        <a:pt x="340" y="582"/>
                        <a:pt x="344" y="582"/>
                      </a:cubicBezTo>
                      <a:cubicBezTo>
                        <a:pt x="347" y="582"/>
                        <a:pt x="350" y="582"/>
                        <a:pt x="369" y="561"/>
                      </a:cubicBezTo>
                      <a:lnTo>
                        <a:pt x="369" y="561"/>
                      </a:lnTo>
                      <a:cubicBezTo>
                        <a:pt x="370" y="559"/>
                        <a:pt x="373" y="557"/>
                        <a:pt x="375" y="555"/>
                      </a:cubicBezTo>
                      <a:lnTo>
                        <a:pt x="374" y="555"/>
                      </a:lnTo>
                      <a:cubicBezTo>
                        <a:pt x="379" y="549"/>
                        <a:pt x="386" y="541"/>
                        <a:pt x="394" y="532"/>
                      </a:cubicBezTo>
                      <a:lnTo>
                        <a:pt x="394" y="532"/>
                      </a:lnTo>
                      <a:lnTo>
                        <a:pt x="385" y="546"/>
                      </a:lnTo>
                      <a:lnTo>
                        <a:pt x="385" y="546"/>
                      </a:lnTo>
                      <a:cubicBezTo>
                        <a:pt x="403" y="528"/>
                        <a:pt x="427" y="506"/>
                        <a:pt x="432" y="506"/>
                      </a:cubicBezTo>
                      <a:cubicBezTo>
                        <a:pt x="433" y="506"/>
                        <a:pt x="433" y="507"/>
                        <a:pt x="432" y="509"/>
                      </a:cubicBezTo>
                      <a:cubicBezTo>
                        <a:pt x="427" y="514"/>
                        <a:pt x="422" y="522"/>
                        <a:pt x="415" y="529"/>
                      </a:cubicBezTo>
                      <a:lnTo>
                        <a:pt x="415" y="529"/>
                      </a:lnTo>
                      <a:lnTo>
                        <a:pt x="432" y="516"/>
                      </a:lnTo>
                      <a:lnTo>
                        <a:pt x="432" y="516"/>
                      </a:lnTo>
                      <a:cubicBezTo>
                        <a:pt x="432" y="516"/>
                        <a:pt x="421" y="528"/>
                        <a:pt x="417" y="532"/>
                      </a:cubicBezTo>
                      <a:lnTo>
                        <a:pt x="425" y="532"/>
                      </a:lnTo>
                      <a:lnTo>
                        <a:pt x="479" y="493"/>
                      </a:lnTo>
                      <a:lnTo>
                        <a:pt x="479" y="493"/>
                      </a:lnTo>
                      <a:cubicBezTo>
                        <a:pt x="459" y="513"/>
                        <a:pt x="439" y="533"/>
                        <a:pt x="434" y="533"/>
                      </a:cubicBezTo>
                      <a:cubicBezTo>
                        <a:pt x="433" y="533"/>
                        <a:pt x="432" y="533"/>
                        <a:pt x="432" y="532"/>
                      </a:cubicBezTo>
                      <a:cubicBezTo>
                        <a:pt x="402" y="562"/>
                        <a:pt x="395" y="571"/>
                        <a:pt x="397" y="571"/>
                      </a:cubicBezTo>
                      <a:cubicBezTo>
                        <a:pt x="399" y="571"/>
                        <a:pt x="412" y="561"/>
                        <a:pt x="419" y="557"/>
                      </a:cubicBezTo>
                      <a:lnTo>
                        <a:pt x="419" y="557"/>
                      </a:lnTo>
                      <a:cubicBezTo>
                        <a:pt x="418" y="557"/>
                        <a:pt x="417" y="557"/>
                        <a:pt x="417" y="557"/>
                      </a:cubicBezTo>
                      <a:cubicBezTo>
                        <a:pt x="415" y="557"/>
                        <a:pt x="417" y="555"/>
                        <a:pt x="425" y="547"/>
                      </a:cubicBezTo>
                      <a:cubicBezTo>
                        <a:pt x="439" y="536"/>
                        <a:pt x="446" y="532"/>
                        <a:pt x="449" y="532"/>
                      </a:cubicBezTo>
                      <a:cubicBezTo>
                        <a:pt x="453" y="532"/>
                        <a:pt x="445" y="542"/>
                        <a:pt x="440" y="547"/>
                      </a:cubicBezTo>
                      <a:cubicBezTo>
                        <a:pt x="437" y="547"/>
                        <a:pt x="429" y="551"/>
                        <a:pt x="424" y="554"/>
                      </a:cubicBezTo>
                      <a:lnTo>
                        <a:pt x="424" y="554"/>
                      </a:lnTo>
                      <a:cubicBezTo>
                        <a:pt x="423" y="554"/>
                        <a:pt x="423" y="554"/>
                        <a:pt x="423" y="554"/>
                      </a:cubicBezTo>
                      <a:cubicBezTo>
                        <a:pt x="423" y="554"/>
                        <a:pt x="421" y="555"/>
                        <a:pt x="419" y="557"/>
                      </a:cubicBezTo>
                      <a:lnTo>
                        <a:pt x="419" y="557"/>
                      </a:lnTo>
                      <a:cubicBezTo>
                        <a:pt x="420" y="556"/>
                        <a:pt x="422" y="555"/>
                        <a:pt x="424" y="554"/>
                      </a:cubicBezTo>
                      <a:lnTo>
                        <a:pt x="424" y="554"/>
                      </a:lnTo>
                      <a:cubicBezTo>
                        <a:pt x="424" y="555"/>
                        <a:pt x="421" y="559"/>
                        <a:pt x="413" y="567"/>
                      </a:cubicBezTo>
                      <a:lnTo>
                        <a:pt x="413" y="567"/>
                      </a:lnTo>
                      <a:cubicBezTo>
                        <a:pt x="423" y="558"/>
                        <a:pt x="433" y="551"/>
                        <a:pt x="440" y="547"/>
                      </a:cubicBezTo>
                      <a:lnTo>
                        <a:pt x="440" y="547"/>
                      </a:lnTo>
                      <a:cubicBezTo>
                        <a:pt x="436" y="552"/>
                        <a:pt x="434" y="556"/>
                        <a:pt x="437" y="556"/>
                      </a:cubicBezTo>
                      <a:cubicBezTo>
                        <a:pt x="440" y="556"/>
                        <a:pt x="446" y="554"/>
                        <a:pt x="456" y="547"/>
                      </a:cubicBezTo>
                      <a:lnTo>
                        <a:pt x="456" y="547"/>
                      </a:lnTo>
                      <a:cubicBezTo>
                        <a:pt x="430" y="568"/>
                        <a:pt x="425" y="571"/>
                        <a:pt x="426" y="571"/>
                      </a:cubicBezTo>
                      <a:cubicBezTo>
                        <a:pt x="427" y="571"/>
                        <a:pt x="430" y="570"/>
                        <a:pt x="432" y="570"/>
                      </a:cubicBezTo>
                      <a:lnTo>
                        <a:pt x="378" y="617"/>
                      </a:lnTo>
                      <a:cubicBezTo>
                        <a:pt x="402" y="601"/>
                        <a:pt x="425" y="586"/>
                        <a:pt x="448" y="570"/>
                      </a:cubicBezTo>
                      <a:lnTo>
                        <a:pt x="448" y="570"/>
                      </a:lnTo>
                      <a:cubicBezTo>
                        <a:pt x="441" y="577"/>
                        <a:pt x="435" y="583"/>
                        <a:pt x="428" y="588"/>
                      </a:cubicBezTo>
                      <a:lnTo>
                        <a:pt x="428" y="588"/>
                      </a:lnTo>
                      <a:cubicBezTo>
                        <a:pt x="436" y="582"/>
                        <a:pt x="444" y="578"/>
                        <a:pt x="448" y="578"/>
                      </a:cubicBezTo>
                      <a:cubicBezTo>
                        <a:pt x="442" y="587"/>
                        <a:pt x="441" y="590"/>
                        <a:pt x="443" y="590"/>
                      </a:cubicBezTo>
                      <a:cubicBezTo>
                        <a:pt x="447" y="590"/>
                        <a:pt x="462" y="580"/>
                        <a:pt x="486" y="570"/>
                      </a:cubicBezTo>
                      <a:lnTo>
                        <a:pt x="486" y="570"/>
                      </a:lnTo>
                      <a:cubicBezTo>
                        <a:pt x="479" y="574"/>
                        <a:pt x="471" y="580"/>
                        <a:pt x="463" y="586"/>
                      </a:cubicBezTo>
                      <a:lnTo>
                        <a:pt x="463" y="586"/>
                      </a:lnTo>
                      <a:cubicBezTo>
                        <a:pt x="479" y="578"/>
                        <a:pt x="509" y="555"/>
                        <a:pt x="533" y="547"/>
                      </a:cubicBezTo>
                      <a:cubicBezTo>
                        <a:pt x="542" y="541"/>
                        <a:pt x="545" y="538"/>
                        <a:pt x="546" y="538"/>
                      </a:cubicBezTo>
                      <a:cubicBezTo>
                        <a:pt x="548" y="538"/>
                        <a:pt x="495" y="579"/>
                        <a:pt x="501" y="579"/>
                      </a:cubicBezTo>
                      <a:cubicBezTo>
                        <a:pt x="502" y="579"/>
                        <a:pt x="507" y="577"/>
                        <a:pt x="517" y="570"/>
                      </a:cubicBezTo>
                      <a:lnTo>
                        <a:pt x="517" y="570"/>
                      </a:lnTo>
                      <a:cubicBezTo>
                        <a:pt x="509" y="586"/>
                        <a:pt x="486" y="593"/>
                        <a:pt x="471" y="609"/>
                      </a:cubicBezTo>
                      <a:cubicBezTo>
                        <a:pt x="517" y="586"/>
                        <a:pt x="502" y="593"/>
                        <a:pt x="563" y="563"/>
                      </a:cubicBezTo>
                      <a:lnTo>
                        <a:pt x="563" y="563"/>
                      </a:lnTo>
                      <a:lnTo>
                        <a:pt x="550" y="573"/>
                      </a:lnTo>
                      <a:lnTo>
                        <a:pt x="550" y="573"/>
                      </a:lnTo>
                      <a:cubicBezTo>
                        <a:pt x="585" y="548"/>
                        <a:pt x="624" y="530"/>
                        <a:pt x="664" y="516"/>
                      </a:cubicBezTo>
                      <a:lnTo>
                        <a:pt x="702" y="486"/>
                      </a:lnTo>
                      <a:lnTo>
                        <a:pt x="733" y="478"/>
                      </a:lnTo>
                      <a:lnTo>
                        <a:pt x="733" y="478"/>
                      </a:lnTo>
                      <a:cubicBezTo>
                        <a:pt x="723" y="483"/>
                        <a:pt x="712" y="488"/>
                        <a:pt x="702" y="493"/>
                      </a:cubicBezTo>
                      <a:lnTo>
                        <a:pt x="702" y="493"/>
                      </a:lnTo>
                      <a:cubicBezTo>
                        <a:pt x="671" y="516"/>
                        <a:pt x="648" y="532"/>
                        <a:pt x="617" y="547"/>
                      </a:cubicBezTo>
                      <a:lnTo>
                        <a:pt x="648" y="524"/>
                      </a:lnTo>
                      <a:lnTo>
                        <a:pt x="648" y="524"/>
                      </a:lnTo>
                      <a:cubicBezTo>
                        <a:pt x="617" y="540"/>
                        <a:pt x="579" y="563"/>
                        <a:pt x="556" y="578"/>
                      </a:cubicBezTo>
                      <a:lnTo>
                        <a:pt x="571" y="570"/>
                      </a:lnTo>
                      <a:lnTo>
                        <a:pt x="571" y="570"/>
                      </a:lnTo>
                      <a:lnTo>
                        <a:pt x="549" y="585"/>
                      </a:lnTo>
                      <a:lnTo>
                        <a:pt x="549" y="585"/>
                      </a:lnTo>
                      <a:cubicBezTo>
                        <a:pt x="553" y="584"/>
                        <a:pt x="562" y="582"/>
                        <a:pt x="571" y="578"/>
                      </a:cubicBezTo>
                      <a:lnTo>
                        <a:pt x="571" y="578"/>
                      </a:lnTo>
                      <a:lnTo>
                        <a:pt x="530" y="604"/>
                      </a:lnTo>
                      <a:lnTo>
                        <a:pt x="530" y="604"/>
                      </a:lnTo>
                      <a:lnTo>
                        <a:pt x="502" y="632"/>
                      </a:lnTo>
                      <a:cubicBezTo>
                        <a:pt x="563" y="601"/>
                        <a:pt x="625" y="570"/>
                        <a:pt x="687" y="555"/>
                      </a:cubicBezTo>
                      <a:lnTo>
                        <a:pt x="687" y="555"/>
                      </a:lnTo>
                      <a:cubicBezTo>
                        <a:pt x="640" y="578"/>
                        <a:pt x="617" y="593"/>
                        <a:pt x="563" y="624"/>
                      </a:cubicBezTo>
                      <a:cubicBezTo>
                        <a:pt x="582" y="611"/>
                        <a:pt x="584" y="607"/>
                        <a:pt x="579" y="607"/>
                      </a:cubicBezTo>
                      <a:cubicBezTo>
                        <a:pt x="572" y="607"/>
                        <a:pt x="547" y="618"/>
                        <a:pt x="546" y="618"/>
                      </a:cubicBezTo>
                      <a:cubicBezTo>
                        <a:pt x="546" y="618"/>
                        <a:pt x="546" y="617"/>
                        <a:pt x="548" y="617"/>
                      </a:cubicBezTo>
                      <a:lnTo>
                        <a:pt x="548" y="617"/>
                      </a:lnTo>
                      <a:cubicBezTo>
                        <a:pt x="533" y="624"/>
                        <a:pt x="517" y="632"/>
                        <a:pt x="509" y="640"/>
                      </a:cubicBezTo>
                      <a:lnTo>
                        <a:pt x="550" y="622"/>
                      </a:lnTo>
                      <a:lnTo>
                        <a:pt x="550" y="622"/>
                      </a:lnTo>
                      <a:cubicBezTo>
                        <a:pt x="534" y="631"/>
                        <a:pt x="523" y="643"/>
                        <a:pt x="517" y="655"/>
                      </a:cubicBezTo>
                      <a:cubicBezTo>
                        <a:pt x="564" y="622"/>
                        <a:pt x="574" y="618"/>
                        <a:pt x="581" y="618"/>
                      </a:cubicBezTo>
                      <a:cubicBezTo>
                        <a:pt x="584" y="618"/>
                        <a:pt x="586" y="618"/>
                        <a:pt x="589" y="618"/>
                      </a:cubicBezTo>
                      <a:cubicBezTo>
                        <a:pt x="592" y="618"/>
                        <a:pt x="596" y="618"/>
                        <a:pt x="602" y="617"/>
                      </a:cubicBezTo>
                      <a:lnTo>
                        <a:pt x="602" y="617"/>
                      </a:lnTo>
                      <a:cubicBezTo>
                        <a:pt x="577" y="629"/>
                        <a:pt x="552" y="642"/>
                        <a:pt x="547" y="642"/>
                      </a:cubicBezTo>
                      <a:cubicBezTo>
                        <a:pt x="546" y="642"/>
                        <a:pt x="547" y="641"/>
                        <a:pt x="548" y="640"/>
                      </a:cubicBezTo>
                      <a:lnTo>
                        <a:pt x="548" y="640"/>
                      </a:lnTo>
                      <a:cubicBezTo>
                        <a:pt x="536" y="647"/>
                        <a:pt x="533" y="650"/>
                        <a:pt x="534" y="650"/>
                      </a:cubicBezTo>
                      <a:cubicBezTo>
                        <a:pt x="538" y="650"/>
                        <a:pt x="571" y="634"/>
                        <a:pt x="592" y="624"/>
                      </a:cubicBezTo>
                      <a:lnTo>
                        <a:pt x="586" y="624"/>
                      </a:lnTo>
                      <a:cubicBezTo>
                        <a:pt x="591" y="623"/>
                        <a:pt x="594" y="623"/>
                        <a:pt x="597" y="622"/>
                      </a:cubicBezTo>
                      <a:lnTo>
                        <a:pt x="597" y="622"/>
                      </a:lnTo>
                      <a:cubicBezTo>
                        <a:pt x="595" y="623"/>
                        <a:pt x="594" y="624"/>
                        <a:pt x="592" y="624"/>
                      </a:cubicBezTo>
                      <a:lnTo>
                        <a:pt x="602" y="624"/>
                      </a:lnTo>
                      <a:cubicBezTo>
                        <a:pt x="602" y="624"/>
                        <a:pt x="603" y="624"/>
                        <a:pt x="603" y="623"/>
                      </a:cubicBezTo>
                      <a:lnTo>
                        <a:pt x="603" y="623"/>
                      </a:lnTo>
                      <a:cubicBezTo>
                        <a:pt x="603" y="623"/>
                        <a:pt x="601" y="622"/>
                        <a:pt x="599" y="622"/>
                      </a:cubicBezTo>
                      <a:cubicBezTo>
                        <a:pt x="598" y="622"/>
                        <a:pt x="597" y="622"/>
                        <a:pt x="597" y="622"/>
                      </a:cubicBezTo>
                      <a:lnTo>
                        <a:pt x="597" y="622"/>
                      </a:lnTo>
                      <a:cubicBezTo>
                        <a:pt x="603" y="619"/>
                        <a:pt x="608" y="617"/>
                        <a:pt x="610" y="617"/>
                      </a:cubicBezTo>
                      <a:cubicBezTo>
                        <a:pt x="611" y="617"/>
                        <a:pt x="609" y="619"/>
                        <a:pt x="603" y="623"/>
                      </a:cubicBezTo>
                      <a:lnTo>
                        <a:pt x="603" y="623"/>
                      </a:lnTo>
                      <a:cubicBezTo>
                        <a:pt x="605" y="627"/>
                        <a:pt x="591" y="637"/>
                        <a:pt x="571" y="647"/>
                      </a:cubicBezTo>
                      <a:cubicBezTo>
                        <a:pt x="568" y="651"/>
                        <a:pt x="570" y="654"/>
                        <a:pt x="581" y="654"/>
                      </a:cubicBezTo>
                      <a:cubicBezTo>
                        <a:pt x="593" y="654"/>
                        <a:pt x="617" y="649"/>
                        <a:pt x="656" y="632"/>
                      </a:cubicBezTo>
                      <a:lnTo>
                        <a:pt x="656" y="632"/>
                      </a:lnTo>
                      <a:lnTo>
                        <a:pt x="556" y="678"/>
                      </a:lnTo>
                      <a:cubicBezTo>
                        <a:pt x="640" y="647"/>
                        <a:pt x="725" y="609"/>
                        <a:pt x="810" y="578"/>
                      </a:cubicBezTo>
                      <a:lnTo>
                        <a:pt x="810" y="578"/>
                      </a:lnTo>
                      <a:cubicBezTo>
                        <a:pt x="748" y="609"/>
                        <a:pt x="594" y="678"/>
                        <a:pt x="556" y="694"/>
                      </a:cubicBezTo>
                      <a:cubicBezTo>
                        <a:pt x="548" y="701"/>
                        <a:pt x="540" y="701"/>
                        <a:pt x="563" y="701"/>
                      </a:cubicBezTo>
                      <a:cubicBezTo>
                        <a:pt x="567" y="697"/>
                        <a:pt x="592" y="685"/>
                        <a:pt x="614" y="674"/>
                      </a:cubicBezTo>
                      <a:lnTo>
                        <a:pt x="614" y="674"/>
                      </a:lnTo>
                      <a:cubicBezTo>
                        <a:pt x="601" y="682"/>
                        <a:pt x="604" y="684"/>
                        <a:pt x="563" y="709"/>
                      </a:cubicBezTo>
                      <a:cubicBezTo>
                        <a:pt x="602" y="686"/>
                        <a:pt x="633" y="670"/>
                        <a:pt x="679" y="663"/>
                      </a:cubicBezTo>
                      <a:lnTo>
                        <a:pt x="679" y="663"/>
                      </a:lnTo>
                      <a:lnTo>
                        <a:pt x="563" y="709"/>
                      </a:lnTo>
                      <a:lnTo>
                        <a:pt x="667" y="672"/>
                      </a:lnTo>
                      <a:lnTo>
                        <a:pt x="667" y="672"/>
                      </a:lnTo>
                      <a:cubicBezTo>
                        <a:pt x="648" y="679"/>
                        <a:pt x="615" y="695"/>
                        <a:pt x="586" y="709"/>
                      </a:cubicBezTo>
                      <a:lnTo>
                        <a:pt x="586" y="709"/>
                      </a:lnTo>
                      <a:cubicBezTo>
                        <a:pt x="586" y="709"/>
                        <a:pt x="586" y="709"/>
                        <a:pt x="586" y="709"/>
                      </a:cubicBezTo>
                      <a:lnTo>
                        <a:pt x="586" y="709"/>
                      </a:lnTo>
                      <a:lnTo>
                        <a:pt x="586" y="709"/>
                      </a:lnTo>
                      <a:lnTo>
                        <a:pt x="586" y="709"/>
                      </a:lnTo>
                      <a:cubicBezTo>
                        <a:pt x="586" y="709"/>
                        <a:pt x="586" y="709"/>
                        <a:pt x="586" y="709"/>
                      </a:cubicBezTo>
                      <a:lnTo>
                        <a:pt x="586" y="709"/>
                      </a:lnTo>
                      <a:cubicBezTo>
                        <a:pt x="586" y="711"/>
                        <a:pt x="587" y="711"/>
                        <a:pt x="590" y="711"/>
                      </a:cubicBezTo>
                      <a:cubicBezTo>
                        <a:pt x="610" y="711"/>
                        <a:pt x="717" y="670"/>
                        <a:pt x="731" y="670"/>
                      </a:cubicBezTo>
                      <a:cubicBezTo>
                        <a:pt x="732" y="670"/>
                        <a:pt x="733" y="670"/>
                        <a:pt x="733" y="670"/>
                      </a:cubicBezTo>
                      <a:cubicBezTo>
                        <a:pt x="687" y="686"/>
                        <a:pt x="640" y="709"/>
                        <a:pt x="594" y="732"/>
                      </a:cubicBezTo>
                      <a:cubicBezTo>
                        <a:pt x="687" y="694"/>
                        <a:pt x="787" y="663"/>
                        <a:pt x="887" y="632"/>
                      </a:cubicBezTo>
                      <a:lnTo>
                        <a:pt x="887" y="632"/>
                      </a:lnTo>
                      <a:lnTo>
                        <a:pt x="856" y="647"/>
                      </a:lnTo>
                      <a:lnTo>
                        <a:pt x="895" y="640"/>
                      </a:lnTo>
                      <a:lnTo>
                        <a:pt x="579" y="740"/>
                      </a:lnTo>
                      <a:cubicBezTo>
                        <a:pt x="556" y="755"/>
                        <a:pt x="548" y="755"/>
                        <a:pt x="548" y="755"/>
                      </a:cubicBezTo>
                      <a:cubicBezTo>
                        <a:pt x="540" y="763"/>
                        <a:pt x="525" y="771"/>
                        <a:pt x="509" y="771"/>
                      </a:cubicBezTo>
                      <a:lnTo>
                        <a:pt x="494" y="786"/>
                      </a:lnTo>
                      <a:cubicBezTo>
                        <a:pt x="556" y="763"/>
                        <a:pt x="556" y="771"/>
                        <a:pt x="610" y="755"/>
                      </a:cubicBezTo>
                      <a:lnTo>
                        <a:pt x="610" y="755"/>
                      </a:lnTo>
                      <a:lnTo>
                        <a:pt x="540" y="763"/>
                      </a:lnTo>
                      <a:cubicBezTo>
                        <a:pt x="595" y="742"/>
                        <a:pt x="693" y="716"/>
                        <a:pt x="708" y="716"/>
                      </a:cubicBezTo>
                      <a:cubicBezTo>
                        <a:pt x="710" y="716"/>
                        <a:pt x="711" y="716"/>
                        <a:pt x="710" y="717"/>
                      </a:cubicBezTo>
                      <a:cubicBezTo>
                        <a:pt x="687" y="732"/>
                        <a:pt x="602" y="755"/>
                        <a:pt x="579" y="771"/>
                      </a:cubicBezTo>
                      <a:cubicBezTo>
                        <a:pt x="590" y="767"/>
                        <a:pt x="600" y="765"/>
                        <a:pt x="606" y="765"/>
                      </a:cubicBezTo>
                      <a:cubicBezTo>
                        <a:pt x="611" y="765"/>
                        <a:pt x="613" y="767"/>
                        <a:pt x="610" y="770"/>
                      </a:cubicBezTo>
                      <a:lnTo>
                        <a:pt x="610" y="770"/>
                      </a:lnTo>
                      <a:cubicBezTo>
                        <a:pt x="612" y="770"/>
                        <a:pt x="614" y="770"/>
                        <a:pt x="615" y="770"/>
                      </a:cubicBezTo>
                      <a:cubicBezTo>
                        <a:pt x="619" y="770"/>
                        <a:pt x="617" y="772"/>
                        <a:pt x="602" y="778"/>
                      </a:cubicBezTo>
                      <a:cubicBezTo>
                        <a:pt x="602" y="778"/>
                        <a:pt x="578" y="788"/>
                        <a:pt x="563" y="794"/>
                      </a:cubicBezTo>
                      <a:lnTo>
                        <a:pt x="563" y="794"/>
                      </a:lnTo>
                      <a:cubicBezTo>
                        <a:pt x="625" y="771"/>
                        <a:pt x="841" y="694"/>
                        <a:pt x="895" y="678"/>
                      </a:cubicBezTo>
                      <a:lnTo>
                        <a:pt x="895" y="678"/>
                      </a:lnTo>
                      <a:cubicBezTo>
                        <a:pt x="895" y="678"/>
                        <a:pt x="833" y="709"/>
                        <a:pt x="802" y="724"/>
                      </a:cubicBezTo>
                      <a:cubicBezTo>
                        <a:pt x="748" y="748"/>
                        <a:pt x="671" y="763"/>
                        <a:pt x="625" y="786"/>
                      </a:cubicBezTo>
                      <a:lnTo>
                        <a:pt x="664" y="771"/>
                      </a:lnTo>
                      <a:lnTo>
                        <a:pt x="664" y="771"/>
                      </a:lnTo>
                      <a:cubicBezTo>
                        <a:pt x="656" y="778"/>
                        <a:pt x="617" y="786"/>
                        <a:pt x="625" y="794"/>
                      </a:cubicBezTo>
                      <a:lnTo>
                        <a:pt x="625" y="794"/>
                      </a:lnTo>
                      <a:cubicBezTo>
                        <a:pt x="644" y="787"/>
                        <a:pt x="651" y="785"/>
                        <a:pt x="654" y="785"/>
                      </a:cubicBezTo>
                      <a:cubicBezTo>
                        <a:pt x="657" y="785"/>
                        <a:pt x="653" y="788"/>
                        <a:pt x="655" y="788"/>
                      </a:cubicBezTo>
                      <a:cubicBezTo>
                        <a:pt x="657" y="788"/>
                        <a:pt x="662" y="786"/>
                        <a:pt x="679" y="778"/>
                      </a:cubicBezTo>
                      <a:cubicBezTo>
                        <a:pt x="694" y="778"/>
                        <a:pt x="664" y="786"/>
                        <a:pt x="671" y="786"/>
                      </a:cubicBezTo>
                      <a:cubicBezTo>
                        <a:pt x="717" y="771"/>
                        <a:pt x="771" y="755"/>
                        <a:pt x="825" y="748"/>
                      </a:cubicBezTo>
                      <a:lnTo>
                        <a:pt x="825" y="748"/>
                      </a:lnTo>
                      <a:lnTo>
                        <a:pt x="779" y="763"/>
                      </a:lnTo>
                      <a:cubicBezTo>
                        <a:pt x="779" y="778"/>
                        <a:pt x="756" y="794"/>
                        <a:pt x="756" y="801"/>
                      </a:cubicBezTo>
                      <a:cubicBezTo>
                        <a:pt x="733" y="809"/>
                        <a:pt x="717" y="817"/>
                        <a:pt x="694" y="825"/>
                      </a:cubicBezTo>
                      <a:cubicBezTo>
                        <a:pt x="705" y="825"/>
                        <a:pt x="715" y="821"/>
                        <a:pt x="723" y="821"/>
                      </a:cubicBezTo>
                      <a:cubicBezTo>
                        <a:pt x="724" y="821"/>
                        <a:pt x="725" y="821"/>
                        <a:pt x="726" y="821"/>
                      </a:cubicBezTo>
                      <a:lnTo>
                        <a:pt x="726" y="821"/>
                      </a:lnTo>
                      <a:cubicBezTo>
                        <a:pt x="786" y="800"/>
                        <a:pt x="852" y="786"/>
                        <a:pt x="918" y="778"/>
                      </a:cubicBezTo>
                      <a:cubicBezTo>
                        <a:pt x="937" y="778"/>
                        <a:pt x="889" y="794"/>
                        <a:pt x="879" y="795"/>
                      </a:cubicBezTo>
                      <a:lnTo>
                        <a:pt x="879" y="795"/>
                      </a:lnTo>
                      <a:cubicBezTo>
                        <a:pt x="879" y="795"/>
                        <a:pt x="879" y="794"/>
                        <a:pt x="879" y="794"/>
                      </a:cubicBezTo>
                      <a:lnTo>
                        <a:pt x="879" y="794"/>
                      </a:lnTo>
                      <a:cubicBezTo>
                        <a:pt x="877" y="795"/>
                        <a:pt x="877" y="795"/>
                        <a:pt x="878" y="795"/>
                      </a:cubicBezTo>
                      <a:cubicBezTo>
                        <a:pt x="878" y="795"/>
                        <a:pt x="878" y="795"/>
                        <a:pt x="879" y="795"/>
                      </a:cubicBezTo>
                      <a:lnTo>
                        <a:pt x="879" y="795"/>
                      </a:lnTo>
                      <a:cubicBezTo>
                        <a:pt x="879" y="799"/>
                        <a:pt x="884" y="800"/>
                        <a:pt x="892" y="800"/>
                      </a:cubicBezTo>
                      <a:cubicBezTo>
                        <a:pt x="916" y="800"/>
                        <a:pt x="966" y="787"/>
                        <a:pt x="975" y="787"/>
                      </a:cubicBezTo>
                      <a:cubicBezTo>
                        <a:pt x="976" y="787"/>
                        <a:pt x="976" y="788"/>
                        <a:pt x="974" y="789"/>
                      </a:cubicBezTo>
                      <a:lnTo>
                        <a:pt x="974" y="789"/>
                      </a:lnTo>
                      <a:cubicBezTo>
                        <a:pt x="1002" y="777"/>
                        <a:pt x="1030" y="771"/>
                        <a:pt x="1064" y="771"/>
                      </a:cubicBezTo>
                      <a:lnTo>
                        <a:pt x="1064" y="763"/>
                      </a:lnTo>
                      <a:cubicBezTo>
                        <a:pt x="1080" y="748"/>
                        <a:pt x="1087" y="740"/>
                        <a:pt x="1072" y="740"/>
                      </a:cubicBezTo>
                      <a:cubicBezTo>
                        <a:pt x="1074" y="737"/>
                        <a:pt x="1070" y="736"/>
                        <a:pt x="1064" y="736"/>
                      </a:cubicBezTo>
                      <a:cubicBezTo>
                        <a:pt x="1053" y="736"/>
                        <a:pt x="1036" y="740"/>
                        <a:pt x="1056" y="740"/>
                      </a:cubicBezTo>
                      <a:lnTo>
                        <a:pt x="1041" y="740"/>
                      </a:lnTo>
                      <a:cubicBezTo>
                        <a:pt x="1041" y="732"/>
                        <a:pt x="964" y="740"/>
                        <a:pt x="1041" y="709"/>
                      </a:cubicBezTo>
                      <a:cubicBezTo>
                        <a:pt x="1026" y="709"/>
                        <a:pt x="1010" y="709"/>
                        <a:pt x="1026" y="694"/>
                      </a:cubicBezTo>
                      <a:lnTo>
                        <a:pt x="1056" y="686"/>
                      </a:lnTo>
                      <a:cubicBezTo>
                        <a:pt x="1043" y="686"/>
                        <a:pt x="1078" y="662"/>
                        <a:pt x="1059" y="662"/>
                      </a:cubicBezTo>
                      <a:cubicBezTo>
                        <a:pt x="1056" y="662"/>
                        <a:pt x="1053" y="662"/>
                        <a:pt x="1049" y="663"/>
                      </a:cubicBezTo>
                      <a:cubicBezTo>
                        <a:pt x="1149" y="632"/>
                        <a:pt x="1064" y="632"/>
                        <a:pt x="1080" y="624"/>
                      </a:cubicBezTo>
                      <a:lnTo>
                        <a:pt x="1080" y="624"/>
                      </a:lnTo>
                      <a:lnTo>
                        <a:pt x="1033" y="640"/>
                      </a:lnTo>
                      <a:cubicBezTo>
                        <a:pt x="1033" y="632"/>
                        <a:pt x="1018" y="632"/>
                        <a:pt x="995" y="624"/>
                      </a:cubicBezTo>
                      <a:lnTo>
                        <a:pt x="956" y="640"/>
                      </a:lnTo>
                      <a:cubicBezTo>
                        <a:pt x="952" y="641"/>
                        <a:pt x="949" y="641"/>
                        <a:pt x="947" y="641"/>
                      </a:cubicBezTo>
                      <a:cubicBezTo>
                        <a:pt x="930" y="641"/>
                        <a:pt x="979" y="616"/>
                        <a:pt x="972" y="609"/>
                      </a:cubicBezTo>
                      <a:cubicBezTo>
                        <a:pt x="1007" y="590"/>
                        <a:pt x="1000" y="586"/>
                        <a:pt x="983" y="586"/>
                      </a:cubicBezTo>
                      <a:cubicBezTo>
                        <a:pt x="975" y="586"/>
                        <a:pt x="964" y="587"/>
                        <a:pt x="956" y="587"/>
                      </a:cubicBezTo>
                      <a:cubicBezTo>
                        <a:pt x="941" y="587"/>
                        <a:pt x="933" y="585"/>
                        <a:pt x="956" y="570"/>
                      </a:cubicBezTo>
                      <a:lnTo>
                        <a:pt x="941" y="570"/>
                      </a:lnTo>
                      <a:lnTo>
                        <a:pt x="979" y="547"/>
                      </a:lnTo>
                      <a:cubicBezTo>
                        <a:pt x="982" y="546"/>
                        <a:pt x="983" y="545"/>
                        <a:pt x="983" y="545"/>
                      </a:cubicBezTo>
                      <a:cubicBezTo>
                        <a:pt x="981" y="545"/>
                        <a:pt x="951" y="558"/>
                        <a:pt x="925" y="570"/>
                      </a:cubicBezTo>
                      <a:lnTo>
                        <a:pt x="902" y="578"/>
                      </a:lnTo>
                      <a:cubicBezTo>
                        <a:pt x="933" y="563"/>
                        <a:pt x="925" y="563"/>
                        <a:pt x="920" y="563"/>
                      </a:cubicBezTo>
                      <a:cubicBezTo>
                        <a:pt x="914" y="563"/>
                        <a:pt x="910" y="563"/>
                        <a:pt x="949" y="547"/>
                      </a:cubicBezTo>
                      <a:lnTo>
                        <a:pt x="949" y="547"/>
                      </a:lnTo>
                      <a:cubicBezTo>
                        <a:pt x="911" y="555"/>
                        <a:pt x="910" y="548"/>
                        <a:pt x="846" y="569"/>
                      </a:cubicBezTo>
                      <a:lnTo>
                        <a:pt x="846" y="569"/>
                      </a:lnTo>
                      <a:cubicBezTo>
                        <a:pt x="849" y="566"/>
                        <a:pt x="851" y="563"/>
                        <a:pt x="856" y="563"/>
                      </a:cubicBezTo>
                      <a:cubicBezTo>
                        <a:pt x="856" y="564"/>
                        <a:pt x="856" y="565"/>
                        <a:pt x="857" y="565"/>
                      </a:cubicBezTo>
                      <a:cubicBezTo>
                        <a:pt x="858" y="565"/>
                        <a:pt x="861" y="555"/>
                        <a:pt x="848" y="555"/>
                      </a:cubicBezTo>
                      <a:lnTo>
                        <a:pt x="895" y="532"/>
                      </a:lnTo>
                      <a:lnTo>
                        <a:pt x="895" y="532"/>
                      </a:lnTo>
                      <a:lnTo>
                        <a:pt x="825" y="563"/>
                      </a:lnTo>
                      <a:cubicBezTo>
                        <a:pt x="856" y="540"/>
                        <a:pt x="887" y="524"/>
                        <a:pt x="918" y="516"/>
                      </a:cubicBezTo>
                      <a:lnTo>
                        <a:pt x="918" y="516"/>
                      </a:lnTo>
                      <a:cubicBezTo>
                        <a:pt x="848" y="532"/>
                        <a:pt x="895" y="516"/>
                        <a:pt x="825" y="540"/>
                      </a:cubicBezTo>
                      <a:lnTo>
                        <a:pt x="856" y="524"/>
                      </a:lnTo>
                      <a:lnTo>
                        <a:pt x="856" y="524"/>
                      </a:lnTo>
                      <a:cubicBezTo>
                        <a:pt x="856" y="524"/>
                        <a:pt x="832" y="531"/>
                        <a:pt x="825" y="531"/>
                      </a:cubicBezTo>
                      <a:cubicBezTo>
                        <a:pt x="822" y="531"/>
                        <a:pt x="823" y="529"/>
                        <a:pt x="833" y="524"/>
                      </a:cubicBezTo>
                      <a:cubicBezTo>
                        <a:pt x="895" y="486"/>
                        <a:pt x="825" y="486"/>
                        <a:pt x="872" y="432"/>
                      </a:cubicBezTo>
                      <a:lnTo>
                        <a:pt x="872" y="432"/>
                      </a:lnTo>
                      <a:cubicBezTo>
                        <a:pt x="847" y="448"/>
                        <a:pt x="838" y="453"/>
                        <a:pt x="837" y="453"/>
                      </a:cubicBezTo>
                      <a:cubicBezTo>
                        <a:pt x="835" y="453"/>
                        <a:pt x="865" y="430"/>
                        <a:pt x="857" y="430"/>
                      </a:cubicBezTo>
                      <a:cubicBezTo>
                        <a:pt x="856" y="430"/>
                        <a:pt x="854" y="430"/>
                        <a:pt x="852" y="431"/>
                      </a:cubicBezTo>
                      <a:lnTo>
                        <a:pt x="852" y="431"/>
                      </a:lnTo>
                      <a:cubicBezTo>
                        <a:pt x="866" y="423"/>
                        <a:pt x="878" y="414"/>
                        <a:pt x="895" y="409"/>
                      </a:cubicBezTo>
                      <a:cubicBezTo>
                        <a:pt x="874" y="409"/>
                        <a:pt x="891" y="395"/>
                        <a:pt x="887" y="395"/>
                      </a:cubicBezTo>
                      <a:cubicBezTo>
                        <a:pt x="884" y="395"/>
                        <a:pt x="877" y="398"/>
                        <a:pt x="856" y="409"/>
                      </a:cubicBezTo>
                      <a:cubicBezTo>
                        <a:pt x="879" y="393"/>
                        <a:pt x="887" y="385"/>
                        <a:pt x="902" y="378"/>
                      </a:cubicBezTo>
                      <a:cubicBezTo>
                        <a:pt x="897" y="378"/>
                        <a:pt x="889" y="381"/>
                        <a:pt x="888" y="381"/>
                      </a:cubicBezTo>
                      <a:cubicBezTo>
                        <a:pt x="888" y="381"/>
                        <a:pt x="890" y="380"/>
                        <a:pt x="895" y="378"/>
                      </a:cubicBezTo>
                      <a:cubicBezTo>
                        <a:pt x="902" y="370"/>
                        <a:pt x="910" y="362"/>
                        <a:pt x="925" y="362"/>
                      </a:cubicBezTo>
                      <a:cubicBezTo>
                        <a:pt x="925" y="362"/>
                        <a:pt x="924" y="361"/>
                        <a:pt x="923" y="361"/>
                      </a:cubicBezTo>
                      <a:cubicBezTo>
                        <a:pt x="906" y="361"/>
                        <a:pt x="836" y="404"/>
                        <a:pt x="779" y="439"/>
                      </a:cubicBezTo>
                      <a:cubicBezTo>
                        <a:pt x="795" y="428"/>
                        <a:pt x="800" y="422"/>
                        <a:pt x="796" y="422"/>
                      </a:cubicBezTo>
                      <a:cubicBezTo>
                        <a:pt x="793" y="422"/>
                        <a:pt x="779" y="428"/>
                        <a:pt x="756" y="439"/>
                      </a:cubicBezTo>
                      <a:cubicBezTo>
                        <a:pt x="779" y="424"/>
                        <a:pt x="795" y="409"/>
                        <a:pt x="810" y="409"/>
                      </a:cubicBezTo>
                      <a:cubicBezTo>
                        <a:pt x="815" y="409"/>
                        <a:pt x="821" y="389"/>
                        <a:pt x="804" y="389"/>
                      </a:cubicBezTo>
                      <a:cubicBezTo>
                        <a:pt x="798" y="389"/>
                        <a:pt x="789" y="392"/>
                        <a:pt x="775" y="399"/>
                      </a:cubicBezTo>
                      <a:lnTo>
                        <a:pt x="775" y="399"/>
                      </a:lnTo>
                      <a:cubicBezTo>
                        <a:pt x="779" y="396"/>
                        <a:pt x="779" y="395"/>
                        <a:pt x="777" y="395"/>
                      </a:cubicBezTo>
                      <a:cubicBezTo>
                        <a:pt x="775" y="395"/>
                        <a:pt x="771" y="397"/>
                        <a:pt x="771" y="401"/>
                      </a:cubicBezTo>
                      <a:cubicBezTo>
                        <a:pt x="770" y="402"/>
                        <a:pt x="770" y="402"/>
                        <a:pt x="769" y="402"/>
                      </a:cubicBezTo>
                      <a:cubicBezTo>
                        <a:pt x="766" y="402"/>
                        <a:pt x="770" y="385"/>
                        <a:pt x="764" y="385"/>
                      </a:cubicBezTo>
                      <a:lnTo>
                        <a:pt x="756" y="393"/>
                      </a:lnTo>
                      <a:cubicBezTo>
                        <a:pt x="735" y="406"/>
                        <a:pt x="727" y="410"/>
                        <a:pt x="724" y="410"/>
                      </a:cubicBezTo>
                      <a:cubicBezTo>
                        <a:pt x="718" y="410"/>
                        <a:pt x="735" y="393"/>
                        <a:pt x="725" y="393"/>
                      </a:cubicBezTo>
                      <a:lnTo>
                        <a:pt x="733" y="393"/>
                      </a:lnTo>
                      <a:cubicBezTo>
                        <a:pt x="744" y="376"/>
                        <a:pt x="744" y="373"/>
                        <a:pt x="741" y="373"/>
                      </a:cubicBezTo>
                      <a:cubicBezTo>
                        <a:pt x="739" y="373"/>
                        <a:pt x="736" y="375"/>
                        <a:pt x="734" y="375"/>
                      </a:cubicBezTo>
                      <a:cubicBezTo>
                        <a:pt x="733" y="375"/>
                        <a:pt x="734" y="371"/>
                        <a:pt x="748" y="355"/>
                      </a:cubicBezTo>
                      <a:lnTo>
                        <a:pt x="748" y="355"/>
                      </a:lnTo>
                      <a:lnTo>
                        <a:pt x="710" y="385"/>
                      </a:lnTo>
                      <a:cubicBezTo>
                        <a:pt x="693" y="397"/>
                        <a:pt x="685" y="402"/>
                        <a:pt x="683" y="402"/>
                      </a:cubicBezTo>
                      <a:cubicBezTo>
                        <a:pt x="676" y="402"/>
                        <a:pt x="729" y="353"/>
                        <a:pt x="716" y="353"/>
                      </a:cubicBezTo>
                      <a:cubicBezTo>
                        <a:pt x="715" y="353"/>
                        <a:pt x="713" y="353"/>
                        <a:pt x="710" y="355"/>
                      </a:cubicBezTo>
                      <a:lnTo>
                        <a:pt x="694" y="370"/>
                      </a:lnTo>
                      <a:cubicBezTo>
                        <a:pt x="692" y="372"/>
                        <a:pt x="690" y="373"/>
                        <a:pt x="690" y="373"/>
                      </a:cubicBezTo>
                      <a:cubicBezTo>
                        <a:pt x="685" y="373"/>
                        <a:pt x="788" y="276"/>
                        <a:pt x="795" y="262"/>
                      </a:cubicBezTo>
                      <a:cubicBezTo>
                        <a:pt x="802" y="262"/>
                        <a:pt x="810" y="254"/>
                        <a:pt x="818" y="254"/>
                      </a:cubicBezTo>
                      <a:cubicBezTo>
                        <a:pt x="824" y="245"/>
                        <a:pt x="826" y="241"/>
                        <a:pt x="823" y="241"/>
                      </a:cubicBezTo>
                      <a:cubicBezTo>
                        <a:pt x="815" y="241"/>
                        <a:pt x="760" y="293"/>
                        <a:pt x="748" y="293"/>
                      </a:cubicBezTo>
                      <a:cubicBezTo>
                        <a:pt x="771" y="270"/>
                        <a:pt x="818" y="239"/>
                        <a:pt x="818" y="231"/>
                      </a:cubicBezTo>
                      <a:cubicBezTo>
                        <a:pt x="820" y="228"/>
                        <a:pt x="819" y="227"/>
                        <a:pt x="817" y="227"/>
                      </a:cubicBezTo>
                      <a:cubicBezTo>
                        <a:pt x="808" y="227"/>
                        <a:pt x="763" y="254"/>
                        <a:pt x="754" y="254"/>
                      </a:cubicBezTo>
                      <a:cubicBezTo>
                        <a:pt x="751" y="254"/>
                        <a:pt x="753" y="250"/>
                        <a:pt x="764" y="239"/>
                      </a:cubicBezTo>
                      <a:lnTo>
                        <a:pt x="764" y="239"/>
                      </a:lnTo>
                      <a:cubicBezTo>
                        <a:pt x="748" y="254"/>
                        <a:pt x="733" y="270"/>
                        <a:pt x="710" y="285"/>
                      </a:cubicBezTo>
                      <a:cubicBezTo>
                        <a:pt x="704" y="285"/>
                        <a:pt x="738" y="236"/>
                        <a:pt x="728" y="236"/>
                      </a:cubicBezTo>
                      <a:cubicBezTo>
                        <a:pt x="725" y="236"/>
                        <a:pt x="721" y="239"/>
                        <a:pt x="712" y="246"/>
                      </a:cubicBezTo>
                      <a:lnTo>
                        <a:pt x="712" y="246"/>
                      </a:lnTo>
                      <a:cubicBezTo>
                        <a:pt x="713" y="244"/>
                        <a:pt x="715" y="241"/>
                        <a:pt x="717" y="239"/>
                      </a:cubicBezTo>
                      <a:lnTo>
                        <a:pt x="717" y="239"/>
                      </a:lnTo>
                      <a:cubicBezTo>
                        <a:pt x="694" y="247"/>
                        <a:pt x="671" y="262"/>
                        <a:pt x="648" y="278"/>
                      </a:cubicBezTo>
                      <a:cubicBezTo>
                        <a:pt x="681" y="242"/>
                        <a:pt x="687" y="232"/>
                        <a:pt x="681" y="232"/>
                      </a:cubicBezTo>
                      <a:cubicBezTo>
                        <a:pt x="674" y="232"/>
                        <a:pt x="649" y="249"/>
                        <a:pt x="642" y="249"/>
                      </a:cubicBezTo>
                      <a:cubicBezTo>
                        <a:pt x="637" y="249"/>
                        <a:pt x="642" y="240"/>
                        <a:pt x="671" y="208"/>
                      </a:cubicBezTo>
                      <a:lnTo>
                        <a:pt x="656" y="200"/>
                      </a:lnTo>
                      <a:lnTo>
                        <a:pt x="664" y="185"/>
                      </a:lnTo>
                      <a:cubicBezTo>
                        <a:pt x="664" y="182"/>
                        <a:pt x="663" y="181"/>
                        <a:pt x="661" y="181"/>
                      </a:cubicBezTo>
                      <a:cubicBezTo>
                        <a:pt x="655" y="181"/>
                        <a:pt x="635" y="205"/>
                        <a:pt x="610" y="224"/>
                      </a:cubicBezTo>
                      <a:cubicBezTo>
                        <a:pt x="617" y="216"/>
                        <a:pt x="625" y="208"/>
                        <a:pt x="633" y="200"/>
                      </a:cubicBezTo>
                      <a:cubicBezTo>
                        <a:pt x="636" y="184"/>
                        <a:pt x="636" y="176"/>
                        <a:pt x="632" y="176"/>
                      </a:cubicBezTo>
                      <a:cubicBezTo>
                        <a:pt x="626" y="176"/>
                        <a:pt x="610" y="192"/>
                        <a:pt x="579" y="224"/>
                      </a:cubicBezTo>
                      <a:lnTo>
                        <a:pt x="602" y="177"/>
                      </a:lnTo>
                      <a:lnTo>
                        <a:pt x="602" y="177"/>
                      </a:lnTo>
                      <a:cubicBezTo>
                        <a:pt x="600" y="180"/>
                        <a:pt x="599" y="181"/>
                        <a:pt x="599" y="181"/>
                      </a:cubicBezTo>
                      <a:cubicBezTo>
                        <a:pt x="595" y="181"/>
                        <a:pt x="612" y="132"/>
                        <a:pt x="594" y="132"/>
                      </a:cubicBezTo>
                      <a:cubicBezTo>
                        <a:pt x="592" y="132"/>
                        <a:pt x="589" y="133"/>
                        <a:pt x="586" y="135"/>
                      </a:cubicBezTo>
                      <a:lnTo>
                        <a:pt x="586" y="135"/>
                      </a:lnTo>
                      <a:cubicBezTo>
                        <a:pt x="588" y="132"/>
                        <a:pt x="590" y="128"/>
                        <a:pt x="594" y="123"/>
                      </a:cubicBezTo>
                      <a:lnTo>
                        <a:pt x="594" y="123"/>
                      </a:lnTo>
                      <a:cubicBezTo>
                        <a:pt x="589" y="128"/>
                        <a:pt x="586" y="131"/>
                        <a:pt x="583" y="131"/>
                      </a:cubicBezTo>
                      <a:cubicBezTo>
                        <a:pt x="574" y="131"/>
                        <a:pt x="579" y="103"/>
                        <a:pt x="579" y="85"/>
                      </a:cubicBezTo>
                      <a:cubicBezTo>
                        <a:pt x="579" y="76"/>
                        <a:pt x="578" y="71"/>
                        <a:pt x="575" y="71"/>
                      </a:cubicBezTo>
                      <a:cubicBezTo>
                        <a:pt x="569" y="71"/>
                        <a:pt x="557" y="87"/>
                        <a:pt x="533" y="131"/>
                      </a:cubicBezTo>
                      <a:lnTo>
                        <a:pt x="502" y="170"/>
                      </a:lnTo>
                      <a:cubicBezTo>
                        <a:pt x="509" y="185"/>
                        <a:pt x="463" y="231"/>
                        <a:pt x="456" y="262"/>
                      </a:cubicBezTo>
                      <a:cubicBezTo>
                        <a:pt x="455" y="263"/>
                        <a:pt x="455" y="263"/>
                        <a:pt x="454" y="263"/>
                      </a:cubicBezTo>
                      <a:cubicBezTo>
                        <a:pt x="450" y="263"/>
                        <a:pt x="464" y="208"/>
                        <a:pt x="479" y="208"/>
                      </a:cubicBezTo>
                      <a:lnTo>
                        <a:pt x="479" y="216"/>
                      </a:lnTo>
                      <a:cubicBezTo>
                        <a:pt x="517" y="131"/>
                        <a:pt x="479" y="177"/>
                        <a:pt x="502" y="116"/>
                      </a:cubicBezTo>
                      <a:cubicBezTo>
                        <a:pt x="471" y="108"/>
                        <a:pt x="463" y="46"/>
                        <a:pt x="432" y="39"/>
                      </a:cubicBezTo>
                      <a:lnTo>
                        <a:pt x="417" y="108"/>
                      </a:lnTo>
                      <a:lnTo>
                        <a:pt x="409" y="100"/>
                      </a:lnTo>
                      <a:cubicBezTo>
                        <a:pt x="409" y="85"/>
                        <a:pt x="417" y="46"/>
                        <a:pt x="425" y="46"/>
                      </a:cubicBezTo>
                      <a:cubicBezTo>
                        <a:pt x="426" y="38"/>
                        <a:pt x="426" y="35"/>
                        <a:pt x="425" y="35"/>
                      </a:cubicBezTo>
                      <a:cubicBezTo>
                        <a:pt x="421" y="35"/>
                        <a:pt x="402" y="80"/>
                        <a:pt x="402" y="93"/>
                      </a:cubicBezTo>
                      <a:cubicBezTo>
                        <a:pt x="394" y="62"/>
                        <a:pt x="425" y="16"/>
                        <a:pt x="425" y="16"/>
                      </a:cubicBezTo>
                      <a:lnTo>
                        <a:pt x="417" y="16"/>
                      </a:lnTo>
                      <a:lnTo>
                        <a:pt x="417" y="23"/>
                      </a:lnTo>
                      <a:cubicBezTo>
                        <a:pt x="403" y="44"/>
                        <a:pt x="396" y="71"/>
                        <a:pt x="389" y="71"/>
                      </a:cubicBezTo>
                      <a:cubicBezTo>
                        <a:pt x="388" y="71"/>
                        <a:pt x="387" y="70"/>
                        <a:pt x="386" y="70"/>
                      </a:cubicBezTo>
                      <a:cubicBezTo>
                        <a:pt x="386" y="54"/>
                        <a:pt x="394" y="39"/>
                        <a:pt x="394" y="23"/>
                      </a:cubicBezTo>
                      <a:lnTo>
                        <a:pt x="378" y="16"/>
                      </a:lnTo>
                      <a:lnTo>
                        <a:pt x="378" y="70"/>
                      </a:lnTo>
                      <a:cubicBezTo>
                        <a:pt x="365" y="90"/>
                        <a:pt x="363" y="68"/>
                        <a:pt x="358" y="111"/>
                      </a:cubicBezTo>
                      <a:lnTo>
                        <a:pt x="358" y="111"/>
                      </a:lnTo>
                      <a:cubicBezTo>
                        <a:pt x="363" y="38"/>
                        <a:pt x="317" y="83"/>
                        <a:pt x="317" y="54"/>
                      </a:cubicBezTo>
                      <a:cubicBezTo>
                        <a:pt x="311" y="81"/>
                        <a:pt x="306" y="89"/>
                        <a:pt x="301" y="89"/>
                      </a:cubicBezTo>
                      <a:cubicBezTo>
                        <a:pt x="298" y="89"/>
                        <a:pt x="296" y="87"/>
                        <a:pt x="294" y="85"/>
                      </a:cubicBezTo>
                      <a:cubicBezTo>
                        <a:pt x="294" y="99"/>
                        <a:pt x="294" y="155"/>
                        <a:pt x="281" y="155"/>
                      </a:cubicBezTo>
                      <a:cubicBezTo>
                        <a:pt x="280" y="155"/>
                        <a:pt x="279" y="155"/>
                        <a:pt x="278" y="154"/>
                      </a:cubicBezTo>
                      <a:cubicBezTo>
                        <a:pt x="294" y="23"/>
                        <a:pt x="271" y="100"/>
                        <a:pt x="271" y="8"/>
                      </a:cubicBezTo>
                      <a:cubicBezTo>
                        <a:pt x="271" y="70"/>
                        <a:pt x="247" y="16"/>
                        <a:pt x="255" y="108"/>
                      </a:cubicBezTo>
                      <a:cubicBezTo>
                        <a:pt x="247" y="93"/>
                        <a:pt x="255" y="62"/>
                        <a:pt x="247" y="31"/>
                      </a:cubicBezTo>
                      <a:cubicBezTo>
                        <a:pt x="244" y="41"/>
                        <a:pt x="240" y="45"/>
                        <a:pt x="236" y="45"/>
                      </a:cubicBezTo>
                      <a:cubicBezTo>
                        <a:pt x="224" y="45"/>
                        <a:pt x="209" y="11"/>
                        <a:pt x="194" y="11"/>
                      </a:cubicBezTo>
                      <a:cubicBezTo>
                        <a:pt x="192" y="11"/>
                        <a:pt x="189" y="13"/>
                        <a:pt x="186" y="16"/>
                      </a:cubicBezTo>
                      <a:cubicBezTo>
                        <a:pt x="186" y="39"/>
                        <a:pt x="186" y="62"/>
                        <a:pt x="186" y="85"/>
                      </a:cubicBezTo>
                      <a:lnTo>
                        <a:pt x="170" y="0"/>
                      </a:lnTo>
                      <a:close/>
                      <a:moveTo>
                        <a:pt x="754" y="817"/>
                      </a:moveTo>
                      <a:cubicBezTo>
                        <a:pt x="748" y="817"/>
                        <a:pt x="737" y="819"/>
                        <a:pt x="727" y="822"/>
                      </a:cubicBezTo>
                      <a:lnTo>
                        <a:pt x="727" y="822"/>
                      </a:lnTo>
                      <a:cubicBezTo>
                        <a:pt x="727" y="822"/>
                        <a:pt x="727" y="821"/>
                        <a:pt x="726" y="821"/>
                      </a:cubicBezTo>
                      <a:lnTo>
                        <a:pt x="726" y="821"/>
                      </a:lnTo>
                      <a:cubicBezTo>
                        <a:pt x="723" y="822"/>
                        <a:pt x="720" y="824"/>
                        <a:pt x="717" y="825"/>
                      </a:cubicBezTo>
                      <a:cubicBezTo>
                        <a:pt x="720" y="824"/>
                        <a:pt x="724" y="823"/>
                        <a:pt x="727" y="822"/>
                      </a:cubicBezTo>
                      <a:lnTo>
                        <a:pt x="727" y="822"/>
                      </a:lnTo>
                      <a:cubicBezTo>
                        <a:pt x="730" y="822"/>
                        <a:pt x="731" y="823"/>
                        <a:pt x="733" y="825"/>
                      </a:cubicBezTo>
                      <a:cubicBezTo>
                        <a:pt x="706" y="832"/>
                        <a:pt x="702" y="832"/>
                        <a:pt x="697" y="832"/>
                      </a:cubicBezTo>
                      <a:cubicBezTo>
                        <a:pt x="694" y="832"/>
                        <a:pt x="690" y="832"/>
                        <a:pt x="675" y="835"/>
                      </a:cubicBezTo>
                      <a:lnTo>
                        <a:pt x="675" y="835"/>
                      </a:lnTo>
                      <a:cubicBezTo>
                        <a:pt x="695" y="832"/>
                        <a:pt x="716" y="832"/>
                        <a:pt x="733" y="832"/>
                      </a:cubicBezTo>
                      <a:cubicBezTo>
                        <a:pt x="760" y="821"/>
                        <a:pt x="762" y="817"/>
                        <a:pt x="754" y="817"/>
                      </a:cubicBezTo>
                      <a:close/>
                      <a:moveTo>
                        <a:pt x="675" y="835"/>
                      </a:moveTo>
                      <a:cubicBezTo>
                        <a:pt x="669" y="836"/>
                        <a:pt x="662" y="838"/>
                        <a:pt x="656" y="840"/>
                      </a:cubicBezTo>
                      <a:cubicBezTo>
                        <a:pt x="664" y="838"/>
                        <a:pt x="670" y="836"/>
                        <a:pt x="675" y="835"/>
                      </a:cubicBezTo>
                      <a:close/>
                      <a:moveTo>
                        <a:pt x="964" y="794"/>
                      </a:moveTo>
                      <a:cubicBezTo>
                        <a:pt x="910" y="825"/>
                        <a:pt x="872" y="825"/>
                        <a:pt x="833" y="832"/>
                      </a:cubicBezTo>
                      <a:cubicBezTo>
                        <a:pt x="810" y="832"/>
                        <a:pt x="864" y="817"/>
                        <a:pt x="856" y="809"/>
                      </a:cubicBezTo>
                      <a:lnTo>
                        <a:pt x="856" y="809"/>
                      </a:lnTo>
                      <a:lnTo>
                        <a:pt x="833" y="825"/>
                      </a:lnTo>
                      <a:cubicBezTo>
                        <a:pt x="818" y="825"/>
                        <a:pt x="802" y="825"/>
                        <a:pt x="818" y="817"/>
                      </a:cubicBezTo>
                      <a:lnTo>
                        <a:pt x="818" y="817"/>
                      </a:lnTo>
                      <a:cubicBezTo>
                        <a:pt x="771" y="832"/>
                        <a:pt x="818" y="848"/>
                        <a:pt x="779" y="871"/>
                      </a:cubicBezTo>
                      <a:cubicBezTo>
                        <a:pt x="795" y="871"/>
                        <a:pt x="818" y="863"/>
                        <a:pt x="833" y="855"/>
                      </a:cubicBezTo>
                      <a:lnTo>
                        <a:pt x="825" y="855"/>
                      </a:lnTo>
                      <a:cubicBezTo>
                        <a:pt x="864" y="848"/>
                        <a:pt x="887" y="848"/>
                        <a:pt x="902" y="840"/>
                      </a:cubicBezTo>
                      <a:cubicBezTo>
                        <a:pt x="910" y="836"/>
                        <a:pt x="929" y="834"/>
                        <a:pt x="944" y="834"/>
                      </a:cubicBezTo>
                      <a:cubicBezTo>
                        <a:pt x="958" y="834"/>
                        <a:pt x="968" y="836"/>
                        <a:pt x="956" y="840"/>
                      </a:cubicBezTo>
                      <a:lnTo>
                        <a:pt x="924" y="849"/>
                      </a:lnTo>
                      <a:lnTo>
                        <a:pt x="924" y="849"/>
                      </a:lnTo>
                      <a:cubicBezTo>
                        <a:pt x="924" y="848"/>
                        <a:pt x="922" y="848"/>
                        <a:pt x="918" y="848"/>
                      </a:cubicBezTo>
                      <a:cubicBezTo>
                        <a:pt x="922" y="848"/>
                        <a:pt x="922" y="849"/>
                        <a:pt x="920" y="850"/>
                      </a:cubicBezTo>
                      <a:lnTo>
                        <a:pt x="920" y="850"/>
                      </a:lnTo>
                      <a:lnTo>
                        <a:pt x="902" y="855"/>
                      </a:lnTo>
                      <a:cubicBezTo>
                        <a:pt x="906" y="855"/>
                        <a:pt x="909" y="855"/>
                        <a:pt x="912" y="854"/>
                      </a:cubicBezTo>
                      <a:lnTo>
                        <a:pt x="912" y="854"/>
                      </a:lnTo>
                      <a:cubicBezTo>
                        <a:pt x="900" y="860"/>
                        <a:pt x="882" y="867"/>
                        <a:pt x="890" y="867"/>
                      </a:cubicBezTo>
                      <a:cubicBezTo>
                        <a:pt x="894" y="867"/>
                        <a:pt x="902" y="866"/>
                        <a:pt x="918" y="863"/>
                      </a:cubicBezTo>
                      <a:lnTo>
                        <a:pt x="956" y="848"/>
                      </a:lnTo>
                      <a:cubicBezTo>
                        <a:pt x="977" y="848"/>
                        <a:pt x="1011" y="844"/>
                        <a:pt x="1027" y="844"/>
                      </a:cubicBezTo>
                      <a:cubicBezTo>
                        <a:pt x="1035" y="844"/>
                        <a:pt x="1039" y="845"/>
                        <a:pt x="1033" y="848"/>
                      </a:cubicBezTo>
                      <a:cubicBezTo>
                        <a:pt x="1087" y="832"/>
                        <a:pt x="1026" y="848"/>
                        <a:pt x="1087" y="825"/>
                      </a:cubicBezTo>
                      <a:lnTo>
                        <a:pt x="1087" y="825"/>
                      </a:lnTo>
                      <a:cubicBezTo>
                        <a:pt x="1068" y="830"/>
                        <a:pt x="1058" y="832"/>
                        <a:pt x="1053" y="832"/>
                      </a:cubicBezTo>
                      <a:cubicBezTo>
                        <a:pt x="1044" y="832"/>
                        <a:pt x="1053" y="825"/>
                        <a:pt x="1041" y="825"/>
                      </a:cubicBezTo>
                      <a:cubicBezTo>
                        <a:pt x="1035" y="825"/>
                        <a:pt x="1026" y="826"/>
                        <a:pt x="1009" y="831"/>
                      </a:cubicBezTo>
                      <a:lnTo>
                        <a:pt x="1009" y="831"/>
                      </a:lnTo>
                      <a:cubicBezTo>
                        <a:pt x="1038" y="822"/>
                        <a:pt x="1066" y="808"/>
                        <a:pt x="1095" y="794"/>
                      </a:cubicBezTo>
                      <a:cubicBezTo>
                        <a:pt x="1085" y="794"/>
                        <a:pt x="1074" y="801"/>
                        <a:pt x="1071" y="801"/>
                      </a:cubicBezTo>
                      <a:cubicBezTo>
                        <a:pt x="1069" y="801"/>
                        <a:pt x="1069" y="799"/>
                        <a:pt x="1072" y="794"/>
                      </a:cubicBezTo>
                      <a:lnTo>
                        <a:pt x="1056" y="794"/>
                      </a:lnTo>
                      <a:lnTo>
                        <a:pt x="1026" y="809"/>
                      </a:lnTo>
                      <a:lnTo>
                        <a:pt x="956" y="809"/>
                      </a:lnTo>
                      <a:cubicBezTo>
                        <a:pt x="972" y="801"/>
                        <a:pt x="987" y="794"/>
                        <a:pt x="1003" y="7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3"/>
                <p:cNvSpPr/>
                <p:nvPr/>
              </p:nvSpPr>
              <p:spPr>
                <a:xfrm>
                  <a:off x="-3552391" y="3094634"/>
                  <a:ext cx="1979" cy="1320"/>
                </a:xfrm>
                <a:custGeom>
                  <a:avLst/>
                  <a:gdLst/>
                  <a:ahLst/>
                  <a:cxnLst/>
                  <a:rect l="l" t="t" r="r" b="b"/>
                  <a:pathLst>
                    <a:path w="24" h="16" extrusionOk="0">
                      <a:moveTo>
                        <a:pt x="24" y="0"/>
                      </a:moveTo>
                      <a:cubicBezTo>
                        <a:pt x="16" y="0"/>
                        <a:pt x="9" y="8"/>
                        <a:pt x="1" y="15"/>
                      </a:cubicBezTo>
                      <a:lnTo>
                        <a:pt x="24" y="0"/>
                      </a:lnTo>
                      <a:close/>
                    </a:path>
                  </a:pathLst>
                </a:custGeom>
                <a:solidFill>
                  <a:srgbClr val="FFC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5" name="Google Shape;1855;p53"/>
            <p:cNvGrpSpPr/>
            <p:nvPr/>
          </p:nvGrpSpPr>
          <p:grpSpPr>
            <a:xfrm rot="1906083">
              <a:off x="4512413" y="4183258"/>
              <a:ext cx="797175" cy="1059068"/>
              <a:chOff x="-5065349" y="5293270"/>
              <a:chExt cx="774923" cy="1029420"/>
            </a:xfrm>
          </p:grpSpPr>
          <p:sp>
            <p:nvSpPr>
              <p:cNvPr id="1856" name="Google Shape;1856;p53"/>
              <p:cNvSpPr/>
              <p:nvPr/>
            </p:nvSpPr>
            <p:spPr>
              <a:xfrm>
                <a:off x="-5064430" y="5293270"/>
                <a:ext cx="774004" cy="1029174"/>
              </a:xfrm>
              <a:custGeom>
                <a:avLst/>
                <a:gdLst/>
                <a:ahLst/>
                <a:cxnLst/>
                <a:rect l="l" t="t" r="r" b="b"/>
                <a:pathLst>
                  <a:path w="9385" h="12479" extrusionOk="0">
                    <a:moveTo>
                      <a:pt x="2403" y="1"/>
                    </a:moveTo>
                    <a:cubicBezTo>
                      <a:pt x="1278" y="1"/>
                      <a:pt x="315" y="1790"/>
                      <a:pt x="1002" y="3186"/>
                    </a:cubicBezTo>
                    <a:cubicBezTo>
                      <a:pt x="2019" y="5243"/>
                      <a:pt x="1372" y="4727"/>
                      <a:pt x="686" y="6730"/>
                    </a:cubicBezTo>
                    <a:cubicBezTo>
                      <a:pt x="0" y="8734"/>
                      <a:pt x="3676" y="8456"/>
                      <a:pt x="3460" y="10059"/>
                    </a:cubicBezTo>
                    <a:cubicBezTo>
                      <a:pt x="3312" y="11158"/>
                      <a:pt x="4136" y="12167"/>
                      <a:pt x="5272" y="12167"/>
                    </a:cubicBezTo>
                    <a:cubicBezTo>
                      <a:pt x="5792" y="12167"/>
                      <a:pt x="6378" y="11956"/>
                      <a:pt x="6966" y="11446"/>
                    </a:cubicBezTo>
                    <a:cubicBezTo>
                      <a:pt x="7012" y="11430"/>
                      <a:pt x="7050" y="11423"/>
                      <a:pt x="7089" y="11407"/>
                    </a:cubicBezTo>
                    <a:cubicBezTo>
                      <a:pt x="7358" y="11777"/>
                      <a:pt x="7644" y="12139"/>
                      <a:pt x="7952" y="12478"/>
                    </a:cubicBezTo>
                    <a:cubicBezTo>
                      <a:pt x="7713" y="12101"/>
                      <a:pt x="7482" y="11723"/>
                      <a:pt x="7258" y="11338"/>
                    </a:cubicBezTo>
                    <a:cubicBezTo>
                      <a:pt x="7590" y="11184"/>
                      <a:pt x="8129" y="10822"/>
                      <a:pt x="8545" y="10005"/>
                    </a:cubicBezTo>
                    <a:cubicBezTo>
                      <a:pt x="9192" y="8749"/>
                      <a:pt x="8768" y="7771"/>
                      <a:pt x="7389" y="7408"/>
                    </a:cubicBezTo>
                    <a:cubicBezTo>
                      <a:pt x="6010" y="7054"/>
                      <a:pt x="9385" y="5243"/>
                      <a:pt x="6742" y="3340"/>
                    </a:cubicBezTo>
                    <a:cubicBezTo>
                      <a:pt x="6350" y="3056"/>
                      <a:pt x="6064" y="2970"/>
                      <a:pt x="5841" y="2970"/>
                    </a:cubicBezTo>
                    <a:cubicBezTo>
                      <a:pt x="5490" y="2970"/>
                      <a:pt x="5295" y="3184"/>
                      <a:pt x="5087" y="3184"/>
                    </a:cubicBezTo>
                    <a:cubicBezTo>
                      <a:pt x="4834" y="3184"/>
                      <a:pt x="4562" y="2869"/>
                      <a:pt x="3968" y="1476"/>
                    </a:cubicBezTo>
                    <a:cubicBezTo>
                      <a:pt x="3519" y="412"/>
                      <a:pt x="2942" y="1"/>
                      <a:pt x="2403"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7" name="Google Shape;1857;p53"/>
              <p:cNvGrpSpPr/>
              <p:nvPr/>
            </p:nvGrpSpPr>
            <p:grpSpPr>
              <a:xfrm>
                <a:off x="-5065349" y="5293351"/>
                <a:ext cx="774664" cy="1029339"/>
                <a:chOff x="-5065349" y="5293351"/>
                <a:chExt cx="774664" cy="1029339"/>
              </a:xfrm>
            </p:grpSpPr>
            <p:sp>
              <p:nvSpPr>
                <p:cNvPr id="1858" name="Google Shape;1858;p53"/>
                <p:cNvSpPr/>
                <p:nvPr/>
              </p:nvSpPr>
              <p:spPr>
                <a:xfrm>
                  <a:off x="-5065349" y="5293351"/>
                  <a:ext cx="774664" cy="1003360"/>
                </a:xfrm>
                <a:custGeom>
                  <a:avLst/>
                  <a:gdLst/>
                  <a:ahLst/>
                  <a:cxnLst/>
                  <a:rect l="l" t="t" r="r" b="b"/>
                  <a:pathLst>
                    <a:path w="9393" h="12166" extrusionOk="0">
                      <a:moveTo>
                        <a:pt x="2407" y="0"/>
                      </a:moveTo>
                      <a:cubicBezTo>
                        <a:pt x="1279" y="0"/>
                        <a:pt x="314" y="1790"/>
                        <a:pt x="1002" y="3181"/>
                      </a:cubicBezTo>
                      <a:cubicBezTo>
                        <a:pt x="2019" y="5238"/>
                        <a:pt x="1372" y="4722"/>
                        <a:pt x="686" y="6733"/>
                      </a:cubicBezTo>
                      <a:cubicBezTo>
                        <a:pt x="1" y="8744"/>
                        <a:pt x="3676" y="8451"/>
                        <a:pt x="3460" y="10054"/>
                      </a:cubicBezTo>
                      <a:cubicBezTo>
                        <a:pt x="3312" y="11153"/>
                        <a:pt x="4139" y="12165"/>
                        <a:pt x="5278" y="12165"/>
                      </a:cubicBezTo>
                      <a:cubicBezTo>
                        <a:pt x="5799" y="12165"/>
                        <a:pt x="6386" y="11953"/>
                        <a:pt x="6973" y="11440"/>
                      </a:cubicBezTo>
                      <a:cubicBezTo>
                        <a:pt x="6973" y="11440"/>
                        <a:pt x="7898" y="11271"/>
                        <a:pt x="8545" y="10007"/>
                      </a:cubicBezTo>
                      <a:cubicBezTo>
                        <a:pt x="9200" y="8751"/>
                        <a:pt x="8776" y="7773"/>
                        <a:pt x="7390" y="7411"/>
                      </a:cubicBezTo>
                      <a:cubicBezTo>
                        <a:pt x="6010" y="7049"/>
                        <a:pt x="9393" y="5246"/>
                        <a:pt x="6742" y="3335"/>
                      </a:cubicBezTo>
                      <a:cubicBezTo>
                        <a:pt x="6352" y="3054"/>
                        <a:pt x="6067" y="2968"/>
                        <a:pt x="5845" y="2968"/>
                      </a:cubicBezTo>
                      <a:cubicBezTo>
                        <a:pt x="5493" y="2968"/>
                        <a:pt x="5297" y="3184"/>
                        <a:pt x="5089" y="3184"/>
                      </a:cubicBezTo>
                      <a:cubicBezTo>
                        <a:pt x="4838" y="3184"/>
                        <a:pt x="4567" y="2868"/>
                        <a:pt x="3976" y="1470"/>
                      </a:cubicBezTo>
                      <a:cubicBezTo>
                        <a:pt x="3525" y="410"/>
                        <a:pt x="2947" y="0"/>
                        <a:pt x="2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3"/>
                <p:cNvSpPr/>
                <p:nvPr/>
              </p:nvSpPr>
              <p:spPr>
                <a:xfrm>
                  <a:off x="-4822632" y="5589922"/>
                  <a:ext cx="413105" cy="732768"/>
                </a:xfrm>
                <a:custGeom>
                  <a:avLst/>
                  <a:gdLst/>
                  <a:ahLst/>
                  <a:cxnLst/>
                  <a:rect l="l" t="t" r="r" b="b"/>
                  <a:pathLst>
                    <a:path w="5009" h="8885" extrusionOk="0">
                      <a:moveTo>
                        <a:pt x="1" y="1"/>
                      </a:moveTo>
                      <a:lnTo>
                        <a:pt x="1" y="1"/>
                      </a:lnTo>
                      <a:cubicBezTo>
                        <a:pt x="309" y="802"/>
                        <a:pt x="663" y="1580"/>
                        <a:pt x="1026" y="2351"/>
                      </a:cubicBezTo>
                      <a:cubicBezTo>
                        <a:pt x="1388" y="3121"/>
                        <a:pt x="1781" y="3869"/>
                        <a:pt x="2189" y="4624"/>
                      </a:cubicBezTo>
                      <a:cubicBezTo>
                        <a:pt x="2597" y="5371"/>
                        <a:pt x="3029" y="6103"/>
                        <a:pt x="3491" y="6827"/>
                      </a:cubicBezTo>
                      <a:cubicBezTo>
                        <a:pt x="3938" y="7552"/>
                        <a:pt x="4447" y="8237"/>
                        <a:pt x="5009" y="8885"/>
                      </a:cubicBezTo>
                      <a:cubicBezTo>
                        <a:pt x="4554" y="8160"/>
                        <a:pt x="4138" y="7428"/>
                        <a:pt x="3722" y="6681"/>
                      </a:cubicBezTo>
                      <a:cubicBezTo>
                        <a:pt x="3314" y="5941"/>
                        <a:pt x="2906" y="5202"/>
                        <a:pt x="2497" y="4454"/>
                      </a:cubicBezTo>
                      <a:cubicBezTo>
                        <a:pt x="2089" y="3707"/>
                        <a:pt x="1680" y="2960"/>
                        <a:pt x="1272" y="2220"/>
                      </a:cubicBezTo>
                      <a:cubicBezTo>
                        <a:pt x="856" y="1480"/>
                        <a:pt x="440" y="74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4865848" y="5842205"/>
                  <a:ext cx="252366" cy="164038"/>
                </a:xfrm>
                <a:custGeom>
                  <a:avLst/>
                  <a:gdLst/>
                  <a:ahLst/>
                  <a:cxnLst/>
                  <a:rect l="l" t="t" r="r" b="b"/>
                  <a:pathLst>
                    <a:path w="3060" h="1989" extrusionOk="0">
                      <a:moveTo>
                        <a:pt x="1" y="1"/>
                      </a:moveTo>
                      <a:cubicBezTo>
                        <a:pt x="278" y="116"/>
                        <a:pt x="556" y="247"/>
                        <a:pt x="825" y="394"/>
                      </a:cubicBezTo>
                      <a:cubicBezTo>
                        <a:pt x="1095" y="540"/>
                        <a:pt x="1357" y="694"/>
                        <a:pt x="1611" y="864"/>
                      </a:cubicBezTo>
                      <a:cubicBezTo>
                        <a:pt x="1673" y="902"/>
                        <a:pt x="1734" y="948"/>
                        <a:pt x="1796" y="987"/>
                      </a:cubicBezTo>
                      <a:cubicBezTo>
                        <a:pt x="1858" y="1033"/>
                        <a:pt x="1919" y="1072"/>
                        <a:pt x="1981" y="1126"/>
                      </a:cubicBezTo>
                      <a:lnTo>
                        <a:pt x="2166" y="1257"/>
                      </a:lnTo>
                      <a:lnTo>
                        <a:pt x="2343" y="1403"/>
                      </a:lnTo>
                      <a:cubicBezTo>
                        <a:pt x="2466" y="1488"/>
                        <a:pt x="2582" y="1588"/>
                        <a:pt x="2698" y="1688"/>
                      </a:cubicBezTo>
                      <a:cubicBezTo>
                        <a:pt x="2821" y="1788"/>
                        <a:pt x="2929" y="1896"/>
                        <a:pt x="3060" y="1989"/>
                      </a:cubicBezTo>
                      <a:cubicBezTo>
                        <a:pt x="2975" y="1858"/>
                        <a:pt x="2890" y="1727"/>
                        <a:pt x="2798" y="1603"/>
                      </a:cubicBezTo>
                      <a:cubicBezTo>
                        <a:pt x="2698" y="1480"/>
                        <a:pt x="2590" y="1364"/>
                        <a:pt x="2482" y="1249"/>
                      </a:cubicBezTo>
                      <a:cubicBezTo>
                        <a:pt x="2428" y="1195"/>
                        <a:pt x="2374" y="1133"/>
                        <a:pt x="2312" y="1079"/>
                      </a:cubicBezTo>
                      <a:lnTo>
                        <a:pt x="2135" y="925"/>
                      </a:lnTo>
                      <a:cubicBezTo>
                        <a:pt x="2074" y="879"/>
                        <a:pt x="2012" y="825"/>
                        <a:pt x="1950" y="779"/>
                      </a:cubicBezTo>
                      <a:cubicBezTo>
                        <a:pt x="1889" y="740"/>
                        <a:pt x="1819" y="686"/>
                        <a:pt x="1758" y="648"/>
                      </a:cubicBezTo>
                      <a:cubicBezTo>
                        <a:pt x="1496" y="471"/>
                        <a:pt x="1211" y="324"/>
                        <a:pt x="918" y="209"/>
                      </a:cubicBezTo>
                      <a:cubicBezTo>
                        <a:pt x="625" y="93"/>
                        <a:pt x="309" y="2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3"/>
                <p:cNvSpPr/>
                <p:nvPr/>
              </p:nvSpPr>
              <p:spPr>
                <a:xfrm>
                  <a:off x="-4676491" y="5650952"/>
                  <a:ext cx="40824" cy="206594"/>
                </a:xfrm>
                <a:custGeom>
                  <a:avLst/>
                  <a:gdLst/>
                  <a:ahLst/>
                  <a:cxnLst/>
                  <a:rect l="l" t="t" r="r" b="b"/>
                  <a:pathLst>
                    <a:path w="495" h="2505" extrusionOk="0">
                      <a:moveTo>
                        <a:pt x="486" y="1"/>
                      </a:moveTo>
                      <a:cubicBezTo>
                        <a:pt x="394" y="201"/>
                        <a:pt x="325" y="401"/>
                        <a:pt x="263" y="609"/>
                      </a:cubicBezTo>
                      <a:cubicBezTo>
                        <a:pt x="209" y="810"/>
                        <a:pt x="163" y="1018"/>
                        <a:pt x="124" y="1226"/>
                      </a:cubicBezTo>
                      <a:cubicBezTo>
                        <a:pt x="78" y="1434"/>
                        <a:pt x="47" y="1649"/>
                        <a:pt x="32" y="1857"/>
                      </a:cubicBezTo>
                      <a:cubicBezTo>
                        <a:pt x="9" y="2073"/>
                        <a:pt x="1" y="2289"/>
                        <a:pt x="16" y="2505"/>
                      </a:cubicBezTo>
                      <a:cubicBezTo>
                        <a:pt x="101" y="2304"/>
                        <a:pt x="178" y="2104"/>
                        <a:pt x="232" y="1896"/>
                      </a:cubicBezTo>
                      <a:cubicBezTo>
                        <a:pt x="294" y="1688"/>
                        <a:pt x="340" y="1480"/>
                        <a:pt x="378" y="1280"/>
                      </a:cubicBezTo>
                      <a:cubicBezTo>
                        <a:pt x="417" y="1072"/>
                        <a:pt x="448" y="856"/>
                        <a:pt x="471" y="648"/>
                      </a:cubicBezTo>
                      <a:cubicBezTo>
                        <a:pt x="494" y="432"/>
                        <a:pt x="494" y="216"/>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3"/>
                <p:cNvSpPr/>
                <p:nvPr/>
              </p:nvSpPr>
              <p:spPr>
                <a:xfrm>
                  <a:off x="-4512536" y="6002367"/>
                  <a:ext cx="28700" cy="152574"/>
                </a:xfrm>
                <a:custGeom>
                  <a:avLst/>
                  <a:gdLst/>
                  <a:ahLst/>
                  <a:cxnLst/>
                  <a:rect l="l" t="t" r="r" b="b"/>
                  <a:pathLst>
                    <a:path w="348" h="1850" extrusionOk="0">
                      <a:moveTo>
                        <a:pt x="309" y="0"/>
                      </a:moveTo>
                      <a:cubicBezTo>
                        <a:pt x="240" y="139"/>
                        <a:pt x="178" y="293"/>
                        <a:pt x="139" y="447"/>
                      </a:cubicBezTo>
                      <a:cubicBezTo>
                        <a:pt x="101" y="594"/>
                        <a:pt x="62" y="748"/>
                        <a:pt x="39" y="902"/>
                      </a:cubicBezTo>
                      <a:cubicBezTo>
                        <a:pt x="24" y="1056"/>
                        <a:pt x="9" y="1210"/>
                        <a:pt x="1" y="1372"/>
                      </a:cubicBezTo>
                      <a:cubicBezTo>
                        <a:pt x="1" y="1526"/>
                        <a:pt x="9" y="1688"/>
                        <a:pt x="39" y="1850"/>
                      </a:cubicBezTo>
                      <a:cubicBezTo>
                        <a:pt x="109" y="1703"/>
                        <a:pt x="170" y="1557"/>
                        <a:pt x="209" y="1403"/>
                      </a:cubicBezTo>
                      <a:cubicBezTo>
                        <a:pt x="247" y="1256"/>
                        <a:pt x="278" y="1102"/>
                        <a:pt x="301" y="948"/>
                      </a:cubicBezTo>
                      <a:cubicBezTo>
                        <a:pt x="324" y="794"/>
                        <a:pt x="340" y="640"/>
                        <a:pt x="348" y="486"/>
                      </a:cubicBezTo>
                      <a:cubicBezTo>
                        <a:pt x="348" y="324"/>
                        <a:pt x="340" y="162"/>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 name="Rectangle 3">
            <a:extLst>
              <a:ext uri="{FF2B5EF4-FFF2-40B4-BE49-F238E27FC236}">
                <a16:creationId xmlns:a16="http://schemas.microsoft.com/office/drawing/2014/main" id="{1A9FABBC-11FE-3B35-0973-C47494E1359C}"/>
              </a:ext>
            </a:extLst>
          </p:cNvPr>
          <p:cNvSpPr>
            <a:spLocks noGrp="1" noChangeArrowheads="1"/>
          </p:cNvSpPr>
          <p:nvPr>
            <p:ph type="subTitle" idx="1"/>
          </p:nvPr>
        </p:nvSpPr>
        <p:spPr bwMode="auto">
          <a:xfrm>
            <a:off x="604491" y="1286686"/>
            <a:ext cx="64008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GB" sz="1100" dirty="0"/>
              <a:t>To help us identify the best data preparation pipeline, we shall establish a baseline model, then test it out on the different steps, to see which steps are the right ones to take to improve the accuracy of the model. </a:t>
            </a:r>
          </a:p>
          <a:p>
            <a:pPr marL="0" marR="0" lvl="0" indent="0" defTabSz="914400" rtl="0" eaLnBrk="0" fontAlgn="base" latinLnBrk="0" hangingPunct="0">
              <a:lnSpc>
                <a:spcPct val="100000"/>
              </a:lnSpc>
              <a:spcBef>
                <a:spcPct val="0"/>
              </a:spcBef>
              <a:spcAft>
                <a:spcPct val="0"/>
              </a:spcAft>
              <a:buClrTx/>
              <a:buSzTx/>
              <a:buFontTx/>
              <a:buNone/>
              <a:tabLst/>
            </a:pPr>
            <a:endParaRPr lang="en-GB" sz="1100" dirty="0"/>
          </a:p>
          <a:p>
            <a:pPr marL="0" marR="0" lvl="0" indent="0" defTabSz="914400" rtl="0" eaLnBrk="0" fontAlgn="base" latinLnBrk="0" hangingPunct="0">
              <a:lnSpc>
                <a:spcPct val="100000"/>
              </a:lnSpc>
              <a:spcBef>
                <a:spcPct val="0"/>
              </a:spcBef>
              <a:spcAft>
                <a:spcPct val="0"/>
              </a:spcAft>
              <a:buClrTx/>
              <a:buSzTx/>
              <a:buFontTx/>
              <a:buNone/>
              <a:tabLst/>
            </a:pPr>
            <a:r>
              <a:rPr lang="en-GB" sz="1100" dirty="0"/>
              <a:t>As a baseline model, we shall use a simple convolutional neural network, using </a:t>
            </a:r>
            <a:r>
              <a:rPr lang="en-GB" sz="1100" dirty="0" err="1"/>
              <a:t>tensorflow's</a:t>
            </a:r>
            <a:r>
              <a:rPr lang="en-GB" sz="1100" dirty="0"/>
              <a:t> Conv2D layers. These are better suited for image classification tasks due to their ability to work on local regions of the image, allowing it to detect features such as edges and patterns. This allows it to understand the structure and content of an image better than other types of models. </a:t>
            </a:r>
          </a:p>
          <a:p>
            <a:pPr marL="0" marR="0" lvl="0" indent="0" defTabSz="914400" rtl="0" eaLnBrk="0" fontAlgn="base" latinLnBrk="0" hangingPunct="0">
              <a:lnSpc>
                <a:spcPct val="100000"/>
              </a:lnSpc>
              <a:spcBef>
                <a:spcPct val="0"/>
              </a:spcBef>
              <a:spcAft>
                <a:spcPct val="0"/>
              </a:spcAft>
              <a:buClrTx/>
              <a:buSzTx/>
              <a:buFontTx/>
              <a:buNone/>
              <a:tabLst/>
            </a:pPr>
            <a:endParaRPr lang="en-GB" sz="1100" dirty="0"/>
          </a:p>
          <a:p>
            <a:pPr marL="0" marR="0" lvl="0" indent="0" defTabSz="914400" rtl="0" eaLnBrk="0" fontAlgn="base" latinLnBrk="0" hangingPunct="0">
              <a:lnSpc>
                <a:spcPct val="100000"/>
              </a:lnSpc>
              <a:spcBef>
                <a:spcPct val="0"/>
              </a:spcBef>
              <a:spcAft>
                <a:spcPct val="0"/>
              </a:spcAft>
              <a:buClrTx/>
              <a:buSzTx/>
              <a:buFontTx/>
              <a:buNone/>
              <a:tabLst/>
            </a:pPr>
            <a:r>
              <a:rPr lang="en-GB" sz="1100" dirty="0"/>
              <a:t>In addition, we shall use </a:t>
            </a:r>
            <a:r>
              <a:rPr lang="en-GB" sz="1100" i="1" dirty="0"/>
              <a:t>Sparse Categorical </a:t>
            </a:r>
            <a:r>
              <a:rPr lang="en-GB" sz="1100" i="1" dirty="0" err="1"/>
              <a:t>Crossentropy</a:t>
            </a:r>
            <a:r>
              <a:rPr lang="en-GB" sz="1100" dirty="0"/>
              <a:t> over other types of entropy loss functions, as it is better suited to the nature of our dataset. </a:t>
            </a:r>
            <a:r>
              <a:rPr lang="en-GB" sz="1100" i="1" dirty="0"/>
              <a:t>Sparse Categorical </a:t>
            </a:r>
            <a:r>
              <a:rPr lang="en-GB" sz="1100" i="1" dirty="0" err="1"/>
              <a:t>Crossentropy</a:t>
            </a:r>
            <a:r>
              <a:rPr lang="en-GB" sz="1100" dirty="0"/>
              <a:t> is useful when handling a larger amount of classes, like our use case here. If we were to one-hot encode the labels, like is needed for </a:t>
            </a:r>
            <a:r>
              <a:rPr lang="en-GB" sz="1100" i="1" dirty="0"/>
              <a:t>Categorical </a:t>
            </a:r>
            <a:r>
              <a:rPr lang="en-GB" sz="1100" i="1" dirty="0" err="1"/>
              <a:t>Crossentropy</a:t>
            </a:r>
            <a:r>
              <a:rPr lang="en-GB" sz="1100" dirty="0"/>
              <a:t>, we would have generated larger, sparser matrices, which are </a:t>
            </a:r>
            <a:r>
              <a:rPr lang="en-GB" sz="1100" dirty="0" err="1"/>
              <a:t>inefficent</a:t>
            </a:r>
            <a:r>
              <a:rPr lang="en-GB" sz="1100" dirty="0"/>
              <a:t> when it comes to memory usage. </a:t>
            </a:r>
            <a:endParaRPr kumimoji="0" lang="en-US" altLang="en-US" sz="1100" b="0" i="0" u="none" strike="noStrike" cap="none" normalizeH="0" baseline="0" dirty="0">
              <a:ln>
                <a:noFill/>
              </a:ln>
              <a:solidFill>
                <a:schemeClr val="tx1"/>
              </a:solidFill>
              <a:latin typeface="Montserrat" panose="00000500000000000000" pitchFamily="2" charset="0"/>
            </a:endParaRPr>
          </a:p>
        </p:txBody>
      </p:sp>
      <p:pic>
        <p:nvPicPr>
          <p:cNvPr id="7" name="Picture 6">
            <a:extLst>
              <a:ext uri="{FF2B5EF4-FFF2-40B4-BE49-F238E27FC236}">
                <a16:creationId xmlns:a16="http://schemas.microsoft.com/office/drawing/2014/main" id="{AD167BA0-EE94-7F6C-3DCA-FB66F2740E89}"/>
              </a:ext>
            </a:extLst>
          </p:cNvPr>
          <p:cNvPicPr>
            <a:picLocks noChangeAspect="1"/>
          </p:cNvPicPr>
          <p:nvPr/>
        </p:nvPicPr>
        <p:blipFill>
          <a:blip r:embed="rId3"/>
          <a:stretch>
            <a:fillRect/>
          </a:stretch>
        </p:blipFill>
        <p:spPr>
          <a:xfrm>
            <a:off x="7631686" y="1835786"/>
            <a:ext cx="1222521" cy="1702569"/>
          </a:xfrm>
          <a:prstGeom prst="rect">
            <a:avLst/>
          </a:prstGeom>
        </p:spPr>
      </p:pic>
      <p:pic>
        <p:nvPicPr>
          <p:cNvPr id="9" name="Picture 8">
            <a:extLst>
              <a:ext uri="{FF2B5EF4-FFF2-40B4-BE49-F238E27FC236}">
                <a16:creationId xmlns:a16="http://schemas.microsoft.com/office/drawing/2014/main" id="{F7B50E2C-3DFD-131F-A425-EBD4E817E7AC}"/>
              </a:ext>
            </a:extLst>
          </p:cNvPr>
          <p:cNvPicPr>
            <a:picLocks noChangeAspect="1"/>
          </p:cNvPicPr>
          <p:nvPr/>
        </p:nvPicPr>
        <p:blipFill>
          <a:blip r:embed="rId4"/>
          <a:stretch>
            <a:fillRect/>
          </a:stretch>
        </p:blipFill>
        <p:spPr>
          <a:xfrm>
            <a:off x="7089446" y="785130"/>
            <a:ext cx="1229127" cy="171176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53"/>
          <p:cNvSpPr txBox="1">
            <a:spLocks noGrp="1"/>
          </p:cNvSpPr>
          <p:nvPr>
            <p:ph type="title"/>
          </p:nvPr>
        </p:nvSpPr>
        <p:spPr>
          <a:xfrm>
            <a:off x="1055352" y="148210"/>
            <a:ext cx="7033296" cy="635674"/>
          </a:xfrm>
          <a:prstGeom prst="rect">
            <a:avLst/>
          </a:prstGeom>
          <a:solidFill>
            <a:schemeClr val="bg1"/>
          </a:solidFill>
        </p:spPr>
        <p:txBody>
          <a:bodyPr spcFirstLastPara="1" wrap="square" lIns="91425" tIns="91425" rIns="91425" bIns="91425" anchor="ctr" anchorCtr="0">
            <a:noAutofit/>
          </a:bodyPr>
          <a:lstStyle/>
          <a:p>
            <a:pPr marL="0" lvl="0" indent="0" algn="ctr" rtl="0">
              <a:spcBef>
                <a:spcPts val="0"/>
              </a:spcBef>
              <a:spcAft>
                <a:spcPts val="0"/>
              </a:spcAft>
              <a:buNone/>
            </a:pPr>
            <a:r>
              <a:rPr lang="en-SG" dirty="0"/>
              <a:t>Baseline models + data prep</a:t>
            </a:r>
            <a:endParaRPr dirty="0"/>
          </a:p>
        </p:txBody>
      </p:sp>
      <p:grpSp>
        <p:nvGrpSpPr>
          <p:cNvPr id="1824" name="Google Shape;1824;p53"/>
          <p:cNvGrpSpPr/>
          <p:nvPr/>
        </p:nvGrpSpPr>
        <p:grpSpPr>
          <a:xfrm>
            <a:off x="5662425" y="4100260"/>
            <a:ext cx="4798122" cy="1703171"/>
            <a:chOff x="4293360" y="3669688"/>
            <a:chExt cx="4798122" cy="1703171"/>
          </a:xfrm>
        </p:grpSpPr>
        <p:grpSp>
          <p:nvGrpSpPr>
            <p:cNvPr id="1825" name="Google Shape;1825;p53"/>
            <p:cNvGrpSpPr/>
            <p:nvPr/>
          </p:nvGrpSpPr>
          <p:grpSpPr>
            <a:xfrm rot="-2276445">
              <a:off x="7408345" y="3903937"/>
              <a:ext cx="707043" cy="1104365"/>
              <a:chOff x="2819732" y="-1249761"/>
              <a:chExt cx="685358" cy="1070495"/>
            </a:xfrm>
          </p:grpSpPr>
          <p:sp>
            <p:nvSpPr>
              <p:cNvPr id="1826" name="Google Shape;1826;p53"/>
              <p:cNvSpPr/>
              <p:nvPr/>
            </p:nvSpPr>
            <p:spPr>
              <a:xfrm>
                <a:off x="2820651" y="-1249429"/>
                <a:ext cx="684439" cy="1070163"/>
              </a:xfrm>
              <a:custGeom>
                <a:avLst/>
                <a:gdLst/>
                <a:ahLst/>
                <a:cxnLst/>
                <a:rect l="l" t="t" r="r" b="b"/>
                <a:pathLst>
                  <a:path w="8299" h="12976" extrusionOk="0">
                    <a:moveTo>
                      <a:pt x="4261" y="1"/>
                    </a:moveTo>
                    <a:lnTo>
                      <a:pt x="4261" y="1"/>
                    </a:lnTo>
                    <a:cubicBezTo>
                      <a:pt x="4500" y="1072"/>
                      <a:pt x="4670" y="2158"/>
                      <a:pt x="4762" y="3252"/>
                    </a:cubicBezTo>
                    <a:cubicBezTo>
                      <a:pt x="4762" y="3337"/>
                      <a:pt x="4770" y="3414"/>
                      <a:pt x="4778" y="3499"/>
                    </a:cubicBezTo>
                    <a:cubicBezTo>
                      <a:pt x="4677" y="3383"/>
                      <a:pt x="4585" y="3267"/>
                      <a:pt x="4485" y="3160"/>
                    </a:cubicBezTo>
                    <a:cubicBezTo>
                      <a:pt x="4392" y="3044"/>
                      <a:pt x="4292" y="2905"/>
                      <a:pt x="4207" y="2782"/>
                    </a:cubicBezTo>
                    <a:cubicBezTo>
                      <a:pt x="4115" y="2659"/>
                      <a:pt x="4030" y="2520"/>
                      <a:pt x="3953" y="2389"/>
                    </a:cubicBezTo>
                    <a:cubicBezTo>
                      <a:pt x="3876" y="2250"/>
                      <a:pt x="3815" y="2112"/>
                      <a:pt x="3737" y="1965"/>
                    </a:cubicBezTo>
                    <a:lnTo>
                      <a:pt x="3737" y="1965"/>
                    </a:lnTo>
                    <a:cubicBezTo>
                      <a:pt x="3737" y="2127"/>
                      <a:pt x="3768" y="2289"/>
                      <a:pt x="3830" y="2443"/>
                    </a:cubicBezTo>
                    <a:cubicBezTo>
                      <a:pt x="3884" y="2605"/>
                      <a:pt x="3961" y="2751"/>
                      <a:pt x="4053" y="2882"/>
                    </a:cubicBezTo>
                    <a:cubicBezTo>
                      <a:pt x="4154" y="3021"/>
                      <a:pt x="4261" y="3144"/>
                      <a:pt x="4385" y="3252"/>
                    </a:cubicBezTo>
                    <a:cubicBezTo>
                      <a:pt x="4500" y="3360"/>
                      <a:pt x="4631" y="3445"/>
                      <a:pt x="4770" y="3506"/>
                    </a:cubicBezTo>
                    <a:cubicBezTo>
                      <a:pt x="4847" y="4516"/>
                      <a:pt x="4816" y="5525"/>
                      <a:pt x="4677" y="6527"/>
                    </a:cubicBezTo>
                    <a:cubicBezTo>
                      <a:pt x="4631" y="6789"/>
                      <a:pt x="4570" y="7058"/>
                      <a:pt x="4500" y="7320"/>
                    </a:cubicBezTo>
                    <a:cubicBezTo>
                      <a:pt x="4431" y="7582"/>
                      <a:pt x="4338" y="7844"/>
                      <a:pt x="4261" y="8106"/>
                    </a:cubicBezTo>
                    <a:cubicBezTo>
                      <a:pt x="4107" y="8576"/>
                      <a:pt x="3984" y="9061"/>
                      <a:pt x="3892" y="9547"/>
                    </a:cubicBezTo>
                    <a:cubicBezTo>
                      <a:pt x="3815" y="9470"/>
                      <a:pt x="3737" y="9393"/>
                      <a:pt x="3653" y="9308"/>
                    </a:cubicBezTo>
                    <a:lnTo>
                      <a:pt x="3514" y="9154"/>
                    </a:lnTo>
                    <a:cubicBezTo>
                      <a:pt x="3468" y="9100"/>
                      <a:pt x="3422" y="9046"/>
                      <a:pt x="3368" y="8992"/>
                    </a:cubicBezTo>
                    <a:lnTo>
                      <a:pt x="3090" y="8684"/>
                    </a:lnTo>
                    <a:cubicBezTo>
                      <a:pt x="3144" y="8607"/>
                      <a:pt x="3183" y="8514"/>
                      <a:pt x="3206" y="8422"/>
                    </a:cubicBezTo>
                    <a:cubicBezTo>
                      <a:pt x="3237" y="8299"/>
                      <a:pt x="3252" y="8168"/>
                      <a:pt x="3260" y="8037"/>
                    </a:cubicBezTo>
                    <a:cubicBezTo>
                      <a:pt x="3275" y="7782"/>
                      <a:pt x="3267" y="7521"/>
                      <a:pt x="3244" y="7266"/>
                    </a:cubicBezTo>
                    <a:cubicBezTo>
                      <a:pt x="3214" y="7012"/>
                      <a:pt x="3175" y="6758"/>
                      <a:pt x="3121" y="6511"/>
                    </a:cubicBezTo>
                    <a:cubicBezTo>
                      <a:pt x="3067" y="6257"/>
                      <a:pt x="2998" y="6010"/>
                      <a:pt x="2913" y="5772"/>
                    </a:cubicBezTo>
                    <a:lnTo>
                      <a:pt x="2913" y="5772"/>
                    </a:lnTo>
                    <a:cubicBezTo>
                      <a:pt x="2928" y="6026"/>
                      <a:pt x="2959" y="6280"/>
                      <a:pt x="2982" y="6534"/>
                    </a:cubicBezTo>
                    <a:cubicBezTo>
                      <a:pt x="3013" y="6781"/>
                      <a:pt x="3036" y="7035"/>
                      <a:pt x="3059" y="7282"/>
                    </a:cubicBezTo>
                    <a:lnTo>
                      <a:pt x="3059" y="7312"/>
                    </a:lnTo>
                    <a:lnTo>
                      <a:pt x="2759" y="6812"/>
                    </a:lnTo>
                    <a:lnTo>
                      <a:pt x="2582" y="6511"/>
                    </a:lnTo>
                    <a:cubicBezTo>
                      <a:pt x="2520" y="6403"/>
                      <a:pt x="2451" y="6303"/>
                      <a:pt x="2381" y="6203"/>
                    </a:cubicBezTo>
                    <a:lnTo>
                      <a:pt x="2381" y="6203"/>
                    </a:lnTo>
                    <a:cubicBezTo>
                      <a:pt x="2389" y="6326"/>
                      <a:pt x="2412" y="6450"/>
                      <a:pt x="2451" y="6565"/>
                    </a:cubicBezTo>
                    <a:cubicBezTo>
                      <a:pt x="2489" y="6688"/>
                      <a:pt x="2543" y="6796"/>
                      <a:pt x="2605" y="6904"/>
                    </a:cubicBezTo>
                    <a:cubicBezTo>
                      <a:pt x="2674" y="7012"/>
                      <a:pt x="2744" y="7104"/>
                      <a:pt x="2836" y="7197"/>
                    </a:cubicBezTo>
                    <a:cubicBezTo>
                      <a:pt x="2905" y="7274"/>
                      <a:pt x="2982" y="7336"/>
                      <a:pt x="3067" y="7390"/>
                    </a:cubicBezTo>
                    <a:cubicBezTo>
                      <a:pt x="3090" y="7605"/>
                      <a:pt x="3113" y="7821"/>
                      <a:pt x="3121" y="8037"/>
                    </a:cubicBezTo>
                    <a:cubicBezTo>
                      <a:pt x="3129" y="8160"/>
                      <a:pt x="3129" y="8283"/>
                      <a:pt x="3121" y="8407"/>
                    </a:cubicBezTo>
                    <a:cubicBezTo>
                      <a:pt x="3113" y="8491"/>
                      <a:pt x="3098" y="8576"/>
                      <a:pt x="3075" y="8661"/>
                    </a:cubicBezTo>
                    <a:lnTo>
                      <a:pt x="2813" y="8345"/>
                    </a:lnTo>
                    <a:cubicBezTo>
                      <a:pt x="2451" y="7898"/>
                      <a:pt x="2127" y="7428"/>
                      <a:pt x="1842" y="6935"/>
                    </a:cubicBezTo>
                    <a:cubicBezTo>
                      <a:pt x="1649" y="6611"/>
                      <a:pt x="1472" y="6280"/>
                      <a:pt x="1310" y="5949"/>
                    </a:cubicBezTo>
                    <a:cubicBezTo>
                      <a:pt x="1341" y="5910"/>
                      <a:pt x="1364" y="5872"/>
                      <a:pt x="1387" y="5833"/>
                    </a:cubicBezTo>
                    <a:cubicBezTo>
                      <a:pt x="1434" y="5748"/>
                      <a:pt x="1465" y="5656"/>
                      <a:pt x="1488" y="5563"/>
                    </a:cubicBezTo>
                    <a:cubicBezTo>
                      <a:pt x="1526" y="5386"/>
                      <a:pt x="1534" y="5194"/>
                      <a:pt x="1518" y="5009"/>
                    </a:cubicBezTo>
                    <a:cubicBezTo>
                      <a:pt x="1503" y="4824"/>
                      <a:pt x="1472" y="4647"/>
                      <a:pt x="1426" y="4469"/>
                    </a:cubicBezTo>
                    <a:cubicBezTo>
                      <a:pt x="1380" y="4284"/>
                      <a:pt x="1318" y="4115"/>
                      <a:pt x="1233" y="3953"/>
                    </a:cubicBezTo>
                    <a:lnTo>
                      <a:pt x="1233" y="3953"/>
                    </a:lnTo>
                    <a:cubicBezTo>
                      <a:pt x="1264" y="4315"/>
                      <a:pt x="1318" y="4670"/>
                      <a:pt x="1341" y="5024"/>
                    </a:cubicBezTo>
                    <a:cubicBezTo>
                      <a:pt x="1357" y="5194"/>
                      <a:pt x="1357" y="5371"/>
                      <a:pt x="1349" y="5548"/>
                    </a:cubicBezTo>
                    <a:cubicBezTo>
                      <a:pt x="1341" y="5664"/>
                      <a:pt x="1318" y="5779"/>
                      <a:pt x="1280" y="5887"/>
                    </a:cubicBezTo>
                    <a:cubicBezTo>
                      <a:pt x="1203" y="5725"/>
                      <a:pt x="1126" y="5571"/>
                      <a:pt x="1056" y="5409"/>
                    </a:cubicBezTo>
                    <a:cubicBezTo>
                      <a:pt x="948" y="5147"/>
                      <a:pt x="833" y="4878"/>
                      <a:pt x="733" y="4608"/>
                    </a:cubicBezTo>
                    <a:cubicBezTo>
                      <a:pt x="686" y="4477"/>
                      <a:pt x="640" y="4346"/>
                      <a:pt x="586" y="4207"/>
                    </a:cubicBezTo>
                    <a:cubicBezTo>
                      <a:pt x="532" y="4069"/>
                      <a:pt x="494" y="3930"/>
                      <a:pt x="432" y="3799"/>
                    </a:cubicBezTo>
                    <a:lnTo>
                      <a:pt x="432" y="3799"/>
                    </a:lnTo>
                    <a:cubicBezTo>
                      <a:pt x="509" y="4076"/>
                      <a:pt x="571" y="4362"/>
                      <a:pt x="656" y="4639"/>
                    </a:cubicBezTo>
                    <a:cubicBezTo>
                      <a:pt x="709" y="4824"/>
                      <a:pt x="771" y="5009"/>
                      <a:pt x="833" y="5194"/>
                    </a:cubicBezTo>
                    <a:cubicBezTo>
                      <a:pt x="702" y="5140"/>
                      <a:pt x="586" y="5086"/>
                      <a:pt x="471" y="5024"/>
                    </a:cubicBezTo>
                    <a:cubicBezTo>
                      <a:pt x="394" y="4986"/>
                      <a:pt x="317" y="4947"/>
                      <a:pt x="239" y="4893"/>
                    </a:cubicBezTo>
                    <a:cubicBezTo>
                      <a:pt x="162" y="4847"/>
                      <a:pt x="85" y="4793"/>
                      <a:pt x="1" y="4739"/>
                    </a:cubicBezTo>
                    <a:lnTo>
                      <a:pt x="1" y="4739"/>
                    </a:lnTo>
                    <a:cubicBezTo>
                      <a:pt x="62" y="4939"/>
                      <a:pt x="201" y="5101"/>
                      <a:pt x="386" y="5186"/>
                    </a:cubicBezTo>
                    <a:cubicBezTo>
                      <a:pt x="471" y="5240"/>
                      <a:pt x="571" y="5271"/>
                      <a:pt x="671" y="5286"/>
                    </a:cubicBezTo>
                    <a:cubicBezTo>
                      <a:pt x="702" y="5290"/>
                      <a:pt x="734" y="5292"/>
                      <a:pt x="767" y="5292"/>
                    </a:cubicBezTo>
                    <a:cubicBezTo>
                      <a:pt x="800" y="5292"/>
                      <a:pt x="833" y="5290"/>
                      <a:pt x="864" y="5286"/>
                    </a:cubicBezTo>
                    <a:cubicBezTo>
                      <a:pt x="887" y="5348"/>
                      <a:pt x="910" y="5409"/>
                      <a:pt x="933" y="5463"/>
                    </a:cubicBezTo>
                    <a:cubicBezTo>
                      <a:pt x="1141" y="6010"/>
                      <a:pt x="1387" y="6534"/>
                      <a:pt x="1688" y="7027"/>
                    </a:cubicBezTo>
                    <a:cubicBezTo>
                      <a:pt x="1765" y="7151"/>
                      <a:pt x="1834" y="7282"/>
                      <a:pt x="1919" y="7397"/>
                    </a:cubicBezTo>
                    <a:lnTo>
                      <a:pt x="2158" y="7759"/>
                    </a:lnTo>
                    <a:lnTo>
                      <a:pt x="2212" y="7821"/>
                    </a:lnTo>
                    <a:cubicBezTo>
                      <a:pt x="2151" y="7830"/>
                      <a:pt x="2090" y="7834"/>
                      <a:pt x="2030" y="7834"/>
                    </a:cubicBezTo>
                    <a:cubicBezTo>
                      <a:pt x="1937" y="7834"/>
                      <a:pt x="1846" y="7824"/>
                      <a:pt x="1757" y="7806"/>
                    </a:cubicBezTo>
                    <a:cubicBezTo>
                      <a:pt x="1603" y="7775"/>
                      <a:pt x="1465" y="7713"/>
                      <a:pt x="1326" y="7636"/>
                    </a:cubicBezTo>
                    <a:lnTo>
                      <a:pt x="1233" y="7582"/>
                    </a:lnTo>
                    <a:lnTo>
                      <a:pt x="1133" y="7513"/>
                    </a:lnTo>
                    <a:cubicBezTo>
                      <a:pt x="1072" y="7467"/>
                      <a:pt x="1018" y="7413"/>
                      <a:pt x="948" y="7366"/>
                    </a:cubicBezTo>
                    <a:cubicBezTo>
                      <a:pt x="887" y="7312"/>
                      <a:pt x="833" y="7251"/>
                      <a:pt x="771" y="7197"/>
                    </a:cubicBezTo>
                    <a:cubicBezTo>
                      <a:pt x="709" y="7143"/>
                      <a:pt x="656" y="7081"/>
                      <a:pt x="594" y="7027"/>
                    </a:cubicBezTo>
                    <a:lnTo>
                      <a:pt x="594" y="7027"/>
                    </a:lnTo>
                    <a:cubicBezTo>
                      <a:pt x="625" y="7104"/>
                      <a:pt x="663" y="7174"/>
                      <a:pt x="702" y="7251"/>
                    </a:cubicBezTo>
                    <a:cubicBezTo>
                      <a:pt x="740" y="7328"/>
                      <a:pt x="794" y="7397"/>
                      <a:pt x="848" y="7459"/>
                    </a:cubicBezTo>
                    <a:cubicBezTo>
                      <a:pt x="879" y="7490"/>
                      <a:pt x="902" y="7528"/>
                      <a:pt x="933" y="7559"/>
                    </a:cubicBezTo>
                    <a:cubicBezTo>
                      <a:pt x="964" y="7590"/>
                      <a:pt x="995" y="7621"/>
                      <a:pt x="1033" y="7644"/>
                    </a:cubicBezTo>
                    <a:lnTo>
                      <a:pt x="1133" y="7729"/>
                    </a:lnTo>
                    <a:lnTo>
                      <a:pt x="1249" y="7798"/>
                    </a:lnTo>
                    <a:cubicBezTo>
                      <a:pt x="1395" y="7883"/>
                      <a:pt x="1572" y="7937"/>
                      <a:pt x="1750" y="7944"/>
                    </a:cubicBezTo>
                    <a:cubicBezTo>
                      <a:pt x="1770" y="7946"/>
                      <a:pt x="1791" y="7947"/>
                      <a:pt x="1812" y="7947"/>
                    </a:cubicBezTo>
                    <a:cubicBezTo>
                      <a:pt x="1954" y="7947"/>
                      <a:pt x="2099" y="7903"/>
                      <a:pt x="2220" y="7829"/>
                    </a:cubicBezTo>
                    <a:cubicBezTo>
                      <a:pt x="2289" y="7929"/>
                      <a:pt x="2366" y="8014"/>
                      <a:pt x="2435" y="8106"/>
                    </a:cubicBezTo>
                    <a:lnTo>
                      <a:pt x="2566" y="8276"/>
                    </a:lnTo>
                    <a:lnTo>
                      <a:pt x="2713" y="8437"/>
                    </a:lnTo>
                    <a:cubicBezTo>
                      <a:pt x="3075" y="8853"/>
                      <a:pt x="3475" y="9231"/>
                      <a:pt x="3907" y="9562"/>
                    </a:cubicBezTo>
                    <a:cubicBezTo>
                      <a:pt x="3899" y="9616"/>
                      <a:pt x="3892" y="9662"/>
                      <a:pt x="3876" y="9716"/>
                    </a:cubicBezTo>
                    <a:cubicBezTo>
                      <a:pt x="3861" y="9855"/>
                      <a:pt x="3830" y="9986"/>
                      <a:pt x="3822" y="10125"/>
                    </a:cubicBezTo>
                    <a:lnTo>
                      <a:pt x="3799" y="10333"/>
                    </a:lnTo>
                    <a:cubicBezTo>
                      <a:pt x="3791" y="10402"/>
                      <a:pt x="3784" y="10471"/>
                      <a:pt x="3784" y="10541"/>
                    </a:cubicBezTo>
                    <a:cubicBezTo>
                      <a:pt x="3761" y="10818"/>
                      <a:pt x="3768" y="11096"/>
                      <a:pt x="3799" y="11373"/>
                    </a:cubicBezTo>
                    <a:cubicBezTo>
                      <a:pt x="3830" y="11650"/>
                      <a:pt x="3884" y="11920"/>
                      <a:pt x="3969" y="12190"/>
                    </a:cubicBezTo>
                    <a:cubicBezTo>
                      <a:pt x="4046" y="12452"/>
                      <a:pt x="4130" y="12714"/>
                      <a:pt x="4231" y="12976"/>
                    </a:cubicBezTo>
                    <a:cubicBezTo>
                      <a:pt x="4084" y="12444"/>
                      <a:pt x="3930" y="11912"/>
                      <a:pt x="3899" y="11365"/>
                    </a:cubicBezTo>
                    <a:cubicBezTo>
                      <a:pt x="3892" y="11165"/>
                      <a:pt x="3892" y="10965"/>
                      <a:pt x="3899" y="10757"/>
                    </a:cubicBezTo>
                    <a:cubicBezTo>
                      <a:pt x="4408" y="10610"/>
                      <a:pt x="4878" y="10371"/>
                      <a:pt x="5309" y="10071"/>
                    </a:cubicBezTo>
                    <a:cubicBezTo>
                      <a:pt x="5564" y="9894"/>
                      <a:pt x="5795" y="9693"/>
                      <a:pt x="6010" y="9478"/>
                    </a:cubicBezTo>
                    <a:cubicBezTo>
                      <a:pt x="6087" y="9508"/>
                      <a:pt x="6157" y="9539"/>
                      <a:pt x="6234" y="9555"/>
                    </a:cubicBezTo>
                    <a:cubicBezTo>
                      <a:pt x="6293" y="9564"/>
                      <a:pt x="6351" y="9567"/>
                      <a:pt x="6410" y="9567"/>
                    </a:cubicBezTo>
                    <a:cubicBezTo>
                      <a:pt x="6451" y="9567"/>
                      <a:pt x="6493" y="9565"/>
                      <a:pt x="6534" y="9562"/>
                    </a:cubicBezTo>
                    <a:cubicBezTo>
                      <a:pt x="6735" y="9539"/>
                      <a:pt x="6927" y="9478"/>
                      <a:pt x="7097" y="9377"/>
                    </a:cubicBezTo>
                    <a:cubicBezTo>
                      <a:pt x="7266" y="9285"/>
                      <a:pt x="7420" y="9162"/>
                      <a:pt x="7559" y="9023"/>
                    </a:cubicBezTo>
                    <a:cubicBezTo>
                      <a:pt x="7698" y="8884"/>
                      <a:pt x="7813" y="8730"/>
                      <a:pt x="7906" y="8561"/>
                    </a:cubicBezTo>
                    <a:lnTo>
                      <a:pt x="7906" y="8561"/>
                    </a:lnTo>
                    <a:cubicBezTo>
                      <a:pt x="7759" y="8684"/>
                      <a:pt x="7613" y="8800"/>
                      <a:pt x="7467" y="8915"/>
                    </a:cubicBezTo>
                    <a:cubicBezTo>
                      <a:pt x="7320" y="9031"/>
                      <a:pt x="7166" y="9131"/>
                      <a:pt x="7012" y="9223"/>
                    </a:cubicBezTo>
                    <a:cubicBezTo>
                      <a:pt x="6850" y="9316"/>
                      <a:pt x="6688" y="9377"/>
                      <a:pt x="6511" y="9424"/>
                    </a:cubicBezTo>
                    <a:cubicBezTo>
                      <a:pt x="6426" y="9447"/>
                      <a:pt x="6334" y="9462"/>
                      <a:pt x="6242" y="9462"/>
                    </a:cubicBezTo>
                    <a:cubicBezTo>
                      <a:pt x="6221" y="9464"/>
                      <a:pt x="6201" y="9465"/>
                      <a:pt x="6181" y="9465"/>
                    </a:cubicBezTo>
                    <a:cubicBezTo>
                      <a:pt x="6132" y="9465"/>
                      <a:pt x="6083" y="9460"/>
                      <a:pt x="6034" y="9454"/>
                    </a:cubicBezTo>
                    <a:cubicBezTo>
                      <a:pt x="6211" y="9277"/>
                      <a:pt x="6380" y="9092"/>
                      <a:pt x="6534" y="8892"/>
                    </a:cubicBezTo>
                    <a:cubicBezTo>
                      <a:pt x="6881" y="8437"/>
                      <a:pt x="7166" y="7952"/>
                      <a:pt x="7397" y="7428"/>
                    </a:cubicBezTo>
                    <a:cubicBezTo>
                      <a:pt x="7505" y="7182"/>
                      <a:pt x="7605" y="6920"/>
                      <a:pt x="7690" y="6658"/>
                    </a:cubicBezTo>
                    <a:lnTo>
                      <a:pt x="7759" y="6658"/>
                    </a:lnTo>
                    <a:cubicBezTo>
                      <a:pt x="7798" y="6658"/>
                      <a:pt x="7836" y="6658"/>
                      <a:pt x="7875" y="6650"/>
                    </a:cubicBezTo>
                    <a:cubicBezTo>
                      <a:pt x="7952" y="6627"/>
                      <a:pt x="8029" y="6596"/>
                      <a:pt x="8098" y="6550"/>
                    </a:cubicBezTo>
                    <a:cubicBezTo>
                      <a:pt x="8168" y="6503"/>
                      <a:pt x="8222" y="6434"/>
                      <a:pt x="8260" y="6357"/>
                    </a:cubicBezTo>
                    <a:cubicBezTo>
                      <a:pt x="8299" y="6280"/>
                      <a:pt x="8299" y="6195"/>
                      <a:pt x="8260" y="6118"/>
                    </a:cubicBezTo>
                    <a:cubicBezTo>
                      <a:pt x="8229" y="6180"/>
                      <a:pt x="8183" y="6234"/>
                      <a:pt x="8129" y="6280"/>
                    </a:cubicBezTo>
                    <a:cubicBezTo>
                      <a:pt x="8083" y="6326"/>
                      <a:pt x="8037" y="6365"/>
                      <a:pt x="7983" y="6403"/>
                    </a:cubicBezTo>
                    <a:cubicBezTo>
                      <a:pt x="7929" y="6442"/>
                      <a:pt x="7867" y="6473"/>
                      <a:pt x="7813" y="6511"/>
                    </a:cubicBezTo>
                    <a:cubicBezTo>
                      <a:pt x="7783" y="6534"/>
                      <a:pt x="7752" y="6557"/>
                      <a:pt x="7721" y="6573"/>
                    </a:cubicBezTo>
                    <a:lnTo>
                      <a:pt x="7698" y="6588"/>
                    </a:lnTo>
                    <a:cubicBezTo>
                      <a:pt x="7775" y="6334"/>
                      <a:pt x="7836" y="6072"/>
                      <a:pt x="7883" y="5810"/>
                    </a:cubicBezTo>
                    <a:lnTo>
                      <a:pt x="7883" y="5810"/>
                    </a:lnTo>
                    <a:cubicBezTo>
                      <a:pt x="7798" y="6080"/>
                      <a:pt x="7705" y="6342"/>
                      <a:pt x="7598" y="6604"/>
                    </a:cubicBezTo>
                    <a:cubicBezTo>
                      <a:pt x="7497" y="6858"/>
                      <a:pt x="7382" y="7112"/>
                      <a:pt x="7259" y="7359"/>
                    </a:cubicBezTo>
                    <a:cubicBezTo>
                      <a:pt x="7166" y="7536"/>
                      <a:pt x="7074" y="7713"/>
                      <a:pt x="6974" y="7883"/>
                    </a:cubicBezTo>
                    <a:cubicBezTo>
                      <a:pt x="6966" y="7682"/>
                      <a:pt x="6943" y="7482"/>
                      <a:pt x="6904" y="7282"/>
                    </a:cubicBezTo>
                    <a:cubicBezTo>
                      <a:pt x="6889" y="7182"/>
                      <a:pt x="6866" y="7089"/>
                      <a:pt x="6843" y="6981"/>
                    </a:cubicBezTo>
                    <a:cubicBezTo>
                      <a:pt x="6819" y="6881"/>
                      <a:pt x="6781" y="6781"/>
                      <a:pt x="6742" y="6688"/>
                    </a:cubicBezTo>
                    <a:cubicBezTo>
                      <a:pt x="6712" y="6789"/>
                      <a:pt x="6704" y="6896"/>
                      <a:pt x="6704" y="7004"/>
                    </a:cubicBezTo>
                    <a:cubicBezTo>
                      <a:pt x="6704" y="7104"/>
                      <a:pt x="6712" y="7212"/>
                      <a:pt x="6727" y="7312"/>
                    </a:cubicBezTo>
                    <a:cubicBezTo>
                      <a:pt x="6750" y="7420"/>
                      <a:pt x="6773" y="7521"/>
                      <a:pt x="6812" y="7613"/>
                    </a:cubicBezTo>
                    <a:cubicBezTo>
                      <a:pt x="6850" y="7713"/>
                      <a:pt x="6904" y="7806"/>
                      <a:pt x="6974" y="7890"/>
                    </a:cubicBezTo>
                    <a:cubicBezTo>
                      <a:pt x="6935" y="7952"/>
                      <a:pt x="6889" y="8021"/>
                      <a:pt x="6850" y="8091"/>
                    </a:cubicBezTo>
                    <a:cubicBezTo>
                      <a:pt x="6704" y="8322"/>
                      <a:pt x="6542" y="8553"/>
                      <a:pt x="6373" y="8769"/>
                    </a:cubicBezTo>
                    <a:cubicBezTo>
                      <a:pt x="6203" y="8992"/>
                      <a:pt x="6026" y="9200"/>
                      <a:pt x="5833" y="9393"/>
                    </a:cubicBezTo>
                    <a:cubicBezTo>
                      <a:pt x="5633" y="9593"/>
                      <a:pt x="5425" y="9778"/>
                      <a:pt x="5209" y="9948"/>
                    </a:cubicBezTo>
                    <a:lnTo>
                      <a:pt x="5194" y="9963"/>
                    </a:lnTo>
                    <a:cubicBezTo>
                      <a:pt x="5132" y="9824"/>
                      <a:pt x="5109" y="9678"/>
                      <a:pt x="5109" y="9531"/>
                    </a:cubicBezTo>
                    <a:cubicBezTo>
                      <a:pt x="5109" y="9354"/>
                      <a:pt x="5132" y="9185"/>
                      <a:pt x="5163" y="9008"/>
                    </a:cubicBezTo>
                    <a:lnTo>
                      <a:pt x="5163" y="8992"/>
                    </a:lnTo>
                    <a:cubicBezTo>
                      <a:pt x="5209" y="8992"/>
                      <a:pt x="5263" y="8984"/>
                      <a:pt x="5302" y="8969"/>
                    </a:cubicBezTo>
                    <a:cubicBezTo>
                      <a:pt x="5394" y="8938"/>
                      <a:pt x="5471" y="8884"/>
                      <a:pt x="5525" y="8807"/>
                    </a:cubicBezTo>
                    <a:cubicBezTo>
                      <a:pt x="5579" y="8738"/>
                      <a:pt x="5617" y="8653"/>
                      <a:pt x="5641" y="8568"/>
                    </a:cubicBezTo>
                    <a:cubicBezTo>
                      <a:pt x="5656" y="8484"/>
                      <a:pt x="5656" y="8391"/>
                      <a:pt x="5641" y="8306"/>
                    </a:cubicBezTo>
                    <a:cubicBezTo>
                      <a:pt x="5540" y="8453"/>
                      <a:pt x="5471" y="8584"/>
                      <a:pt x="5386" y="8692"/>
                    </a:cubicBezTo>
                    <a:cubicBezTo>
                      <a:pt x="5340" y="8746"/>
                      <a:pt x="5294" y="8800"/>
                      <a:pt x="5240" y="8846"/>
                    </a:cubicBezTo>
                    <a:cubicBezTo>
                      <a:pt x="5225" y="8853"/>
                      <a:pt x="5209" y="8869"/>
                      <a:pt x="5194" y="8877"/>
                    </a:cubicBezTo>
                    <a:cubicBezTo>
                      <a:pt x="5255" y="8568"/>
                      <a:pt x="5348" y="8268"/>
                      <a:pt x="5433" y="7944"/>
                    </a:cubicBezTo>
                    <a:lnTo>
                      <a:pt x="5433" y="7944"/>
                    </a:lnTo>
                    <a:cubicBezTo>
                      <a:pt x="5317" y="8098"/>
                      <a:pt x="5225" y="8260"/>
                      <a:pt x="5155" y="8437"/>
                    </a:cubicBezTo>
                    <a:cubicBezTo>
                      <a:pt x="5078" y="8607"/>
                      <a:pt x="5024" y="8784"/>
                      <a:pt x="4986" y="8969"/>
                    </a:cubicBezTo>
                    <a:cubicBezTo>
                      <a:pt x="4947" y="9162"/>
                      <a:pt x="4939" y="9354"/>
                      <a:pt x="4963" y="9547"/>
                    </a:cubicBezTo>
                    <a:cubicBezTo>
                      <a:pt x="4986" y="9709"/>
                      <a:pt x="5055" y="9855"/>
                      <a:pt x="5163" y="9978"/>
                    </a:cubicBezTo>
                    <a:cubicBezTo>
                      <a:pt x="5070" y="10055"/>
                      <a:pt x="4970" y="10117"/>
                      <a:pt x="4878" y="10194"/>
                    </a:cubicBezTo>
                    <a:cubicBezTo>
                      <a:pt x="4755" y="10263"/>
                      <a:pt x="4647" y="10348"/>
                      <a:pt x="4523" y="10410"/>
                    </a:cubicBezTo>
                    <a:cubicBezTo>
                      <a:pt x="4315" y="10533"/>
                      <a:pt x="4107" y="10641"/>
                      <a:pt x="3892" y="10733"/>
                    </a:cubicBezTo>
                    <a:cubicBezTo>
                      <a:pt x="3907" y="10394"/>
                      <a:pt x="3953" y="10063"/>
                      <a:pt x="4023" y="9732"/>
                    </a:cubicBezTo>
                    <a:cubicBezTo>
                      <a:pt x="4130" y="9200"/>
                      <a:pt x="4269" y="8669"/>
                      <a:pt x="4439" y="8145"/>
                    </a:cubicBezTo>
                    <a:cubicBezTo>
                      <a:pt x="4523" y="7890"/>
                      <a:pt x="4608" y="7628"/>
                      <a:pt x="4685" y="7359"/>
                    </a:cubicBezTo>
                    <a:cubicBezTo>
                      <a:pt x="4755" y="7089"/>
                      <a:pt x="4816" y="6819"/>
                      <a:pt x="4855" y="6542"/>
                    </a:cubicBezTo>
                    <a:cubicBezTo>
                      <a:pt x="5024" y="5440"/>
                      <a:pt x="5001" y="4331"/>
                      <a:pt x="4885" y="3237"/>
                    </a:cubicBezTo>
                    <a:cubicBezTo>
                      <a:pt x="4847" y="2874"/>
                      <a:pt x="4801" y="2528"/>
                      <a:pt x="4739" y="2173"/>
                    </a:cubicBezTo>
                    <a:cubicBezTo>
                      <a:pt x="4909" y="2135"/>
                      <a:pt x="5063" y="2042"/>
                      <a:pt x="5186" y="1911"/>
                    </a:cubicBezTo>
                    <a:cubicBezTo>
                      <a:pt x="5248" y="1834"/>
                      <a:pt x="5309" y="1757"/>
                      <a:pt x="5355" y="1665"/>
                    </a:cubicBezTo>
                    <a:cubicBezTo>
                      <a:pt x="5402" y="1580"/>
                      <a:pt x="5440" y="1488"/>
                      <a:pt x="5471" y="1387"/>
                    </a:cubicBezTo>
                    <a:cubicBezTo>
                      <a:pt x="5525" y="1203"/>
                      <a:pt x="5556" y="1010"/>
                      <a:pt x="5556" y="810"/>
                    </a:cubicBezTo>
                    <a:cubicBezTo>
                      <a:pt x="5556" y="717"/>
                      <a:pt x="5548" y="617"/>
                      <a:pt x="5540" y="525"/>
                    </a:cubicBezTo>
                    <a:cubicBezTo>
                      <a:pt x="5525" y="424"/>
                      <a:pt x="5502" y="332"/>
                      <a:pt x="5471" y="239"/>
                    </a:cubicBezTo>
                    <a:cubicBezTo>
                      <a:pt x="5463" y="424"/>
                      <a:pt x="5448" y="617"/>
                      <a:pt x="5417" y="802"/>
                    </a:cubicBezTo>
                    <a:cubicBezTo>
                      <a:pt x="5386" y="987"/>
                      <a:pt x="5348" y="1164"/>
                      <a:pt x="5294" y="1341"/>
                    </a:cubicBezTo>
                    <a:cubicBezTo>
                      <a:pt x="5248" y="1518"/>
                      <a:pt x="5171" y="1680"/>
                      <a:pt x="5070" y="1827"/>
                    </a:cubicBezTo>
                    <a:cubicBezTo>
                      <a:pt x="4986" y="1958"/>
                      <a:pt x="4870" y="2065"/>
                      <a:pt x="4739" y="2150"/>
                    </a:cubicBezTo>
                    <a:cubicBezTo>
                      <a:pt x="4624" y="1426"/>
                      <a:pt x="4462" y="709"/>
                      <a:pt x="4261"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7" name="Google Shape;1827;p53"/>
              <p:cNvGrpSpPr/>
              <p:nvPr/>
            </p:nvGrpSpPr>
            <p:grpSpPr>
              <a:xfrm>
                <a:off x="2819732" y="-1249761"/>
                <a:ext cx="684439" cy="1070163"/>
                <a:chOff x="3657932" y="-1097361"/>
                <a:chExt cx="684439" cy="1070163"/>
              </a:xfrm>
            </p:grpSpPr>
            <p:sp>
              <p:nvSpPr>
                <p:cNvPr id="1828" name="Google Shape;1828;p53"/>
                <p:cNvSpPr/>
                <p:nvPr/>
              </p:nvSpPr>
              <p:spPr>
                <a:xfrm>
                  <a:off x="3968029" y="-1097361"/>
                  <a:ext cx="104987" cy="1070163"/>
                </a:xfrm>
                <a:custGeom>
                  <a:avLst/>
                  <a:gdLst/>
                  <a:ahLst/>
                  <a:cxnLst/>
                  <a:rect l="l" t="t" r="r" b="b"/>
                  <a:pathLst>
                    <a:path w="1273" h="12976" extrusionOk="0">
                      <a:moveTo>
                        <a:pt x="509" y="0"/>
                      </a:moveTo>
                      <a:cubicBezTo>
                        <a:pt x="748" y="1071"/>
                        <a:pt x="918" y="2158"/>
                        <a:pt x="1010" y="3252"/>
                      </a:cubicBezTo>
                      <a:cubicBezTo>
                        <a:pt x="1095" y="4346"/>
                        <a:pt x="1103" y="5448"/>
                        <a:pt x="933" y="6526"/>
                      </a:cubicBezTo>
                      <a:cubicBezTo>
                        <a:pt x="887" y="6796"/>
                        <a:pt x="825" y="7058"/>
                        <a:pt x="756" y="7328"/>
                      </a:cubicBezTo>
                      <a:cubicBezTo>
                        <a:pt x="687" y="7582"/>
                        <a:pt x="594" y="7844"/>
                        <a:pt x="517" y="8106"/>
                      </a:cubicBezTo>
                      <a:cubicBezTo>
                        <a:pt x="348" y="8637"/>
                        <a:pt x="217" y="9177"/>
                        <a:pt x="116" y="9716"/>
                      </a:cubicBezTo>
                      <a:cubicBezTo>
                        <a:pt x="93" y="9855"/>
                        <a:pt x="70" y="9993"/>
                        <a:pt x="55" y="10132"/>
                      </a:cubicBezTo>
                      <a:lnTo>
                        <a:pt x="32" y="10340"/>
                      </a:lnTo>
                      <a:cubicBezTo>
                        <a:pt x="24" y="10402"/>
                        <a:pt x="24" y="10479"/>
                        <a:pt x="16" y="10548"/>
                      </a:cubicBezTo>
                      <a:cubicBezTo>
                        <a:pt x="1" y="10826"/>
                        <a:pt x="9" y="11103"/>
                        <a:pt x="39" y="11380"/>
                      </a:cubicBezTo>
                      <a:cubicBezTo>
                        <a:pt x="70" y="11650"/>
                        <a:pt x="124" y="11927"/>
                        <a:pt x="201" y="12189"/>
                      </a:cubicBezTo>
                      <a:cubicBezTo>
                        <a:pt x="278" y="12459"/>
                        <a:pt x="371" y="12713"/>
                        <a:pt x="463" y="12975"/>
                      </a:cubicBezTo>
                      <a:cubicBezTo>
                        <a:pt x="324" y="12444"/>
                        <a:pt x="163" y="11912"/>
                        <a:pt x="140" y="11365"/>
                      </a:cubicBezTo>
                      <a:cubicBezTo>
                        <a:pt x="109" y="10826"/>
                        <a:pt x="155" y="10278"/>
                        <a:pt x="270" y="9747"/>
                      </a:cubicBezTo>
                      <a:cubicBezTo>
                        <a:pt x="378" y="9208"/>
                        <a:pt x="517" y="8684"/>
                        <a:pt x="687" y="8160"/>
                      </a:cubicBezTo>
                      <a:cubicBezTo>
                        <a:pt x="764" y="7905"/>
                        <a:pt x="856" y="7643"/>
                        <a:pt x="933" y="7374"/>
                      </a:cubicBezTo>
                      <a:cubicBezTo>
                        <a:pt x="1002" y="7104"/>
                        <a:pt x="1056" y="6827"/>
                        <a:pt x="1103" y="6557"/>
                      </a:cubicBezTo>
                      <a:cubicBezTo>
                        <a:pt x="1272" y="5455"/>
                        <a:pt x="1249" y="4338"/>
                        <a:pt x="1133" y="3244"/>
                      </a:cubicBezTo>
                      <a:cubicBezTo>
                        <a:pt x="1018" y="2150"/>
                        <a:pt x="810" y="1064"/>
                        <a:pt x="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3"/>
                <p:cNvSpPr/>
                <p:nvPr/>
              </p:nvSpPr>
              <p:spPr>
                <a:xfrm>
                  <a:off x="4042996" y="-1077650"/>
                  <a:ext cx="73813" cy="160821"/>
                </a:xfrm>
                <a:custGeom>
                  <a:avLst/>
                  <a:gdLst/>
                  <a:ahLst/>
                  <a:cxnLst/>
                  <a:rect l="l" t="t" r="r" b="b"/>
                  <a:pathLst>
                    <a:path w="895" h="1950" extrusionOk="0">
                      <a:moveTo>
                        <a:pt x="810" y="0"/>
                      </a:moveTo>
                      <a:cubicBezTo>
                        <a:pt x="802" y="185"/>
                        <a:pt x="779" y="370"/>
                        <a:pt x="748" y="563"/>
                      </a:cubicBezTo>
                      <a:cubicBezTo>
                        <a:pt x="725" y="740"/>
                        <a:pt x="687" y="925"/>
                        <a:pt x="633" y="1102"/>
                      </a:cubicBezTo>
                      <a:cubicBezTo>
                        <a:pt x="587" y="1271"/>
                        <a:pt x="510" y="1433"/>
                        <a:pt x="409" y="1587"/>
                      </a:cubicBezTo>
                      <a:cubicBezTo>
                        <a:pt x="301" y="1741"/>
                        <a:pt x="163" y="1865"/>
                        <a:pt x="1" y="1949"/>
                      </a:cubicBezTo>
                      <a:cubicBezTo>
                        <a:pt x="201" y="1926"/>
                        <a:pt x="386" y="1826"/>
                        <a:pt x="517" y="1680"/>
                      </a:cubicBezTo>
                      <a:cubicBezTo>
                        <a:pt x="587" y="1603"/>
                        <a:pt x="648" y="1518"/>
                        <a:pt x="694" y="1433"/>
                      </a:cubicBezTo>
                      <a:cubicBezTo>
                        <a:pt x="741" y="1341"/>
                        <a:pt x="779" y="1248"/>
                        <a:pt x="810" y="1156"/>
                      </a:cubicBezTo>
                      <a:cubicBezTo>
                        <a:pt x="864" y="963"/>
                        <a:pt x="887" y="771"/>
                        <a:pt x="895" y="578"/>
                      </a:cubicBezTo>
                      <a:cubicBezTo>
                        <a:pt x="895" y="478"/>
                        <a:pt x="887" y="378"/>
                        <a:pt x="872" y="285"/>
                      </a:cubicBezTo>
                      <a:cubicBezTo>
                        <a:pt x="864" y="185"/>
                        <a:pt x="841" y="93"/>
                        <a:pt x="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3"/>
                <p:cNvSpPr/>
                <p:nvPr/>
              </p:nvSpPr>
              <p:spPr>
                <a:xfrm>
                  <a:off x="3967452" y="-935962"/>
                  <a:ext cx="87091" cy="129069"/>
                </a:xfrm>
                <a:custGeom>
                  <a:avLst/>
                  <a:gdLst/>
                  <a:ahLst/>
                  <a:cxnLst/>
                  <a:rect l="l" t="t" r="r" b="b"/>
                  <a:pathLst>
                    <a:path w="1056" h="1565" extrusionOk="0">
                      <a:moveTo>
                        <a:pt x="0" y="0"/>
                      </a:moveTo>
                      <a:cubicBezTo>
                        <a:pt x="0" y="170"/>
                        <a:pt x="23" y="332"/>
                        <a:pt x="85" y="486"/>
                      </a:cubicBezTo>
                      <a:cubicBezTo>
                        <a:pt x="139" y="640"/>
                        <a:pt x="216" y="786"/>
                        <a:pt x="316" y="925"/>
                      </a:cubicBezTo>
                      <a:cubicBezTo>
                        <a:pt x="408" y="1056"/>
                        <a:pt x="516" y="1179"/>
                        <a:pt x="640" y="1295"/>
                      </a:cubicBezTo>
                      <a:cubicBezTo>
                        <a:pt x="763" y="1403"/>
                        <a:pt x="902" y="1495"/>
                        <a:pt x="1056" y="1564"/>
                      </a:cubicBezTo>
                      <a:cubicBezTo>
                        <a:pt x="948" y="1441"/>
                        <a:pt x="840" y="1318"/>
                        <a:pt x="740" y="1195"/>
                      </a:cubicBezTo>
                      <a:cubicBezTo>
                        <a:pt x="647" y="1071"/>
                        <a:pt x="547" y="948"/>
                        <a:pt x="462" y="825"/>
                      </a:cubicBezTo>
                      <a:cubicBezTo>
                        <a:pt x="370" y="694"/>
                        <a:pt x="285" y="563"/>
                        <a:pt x="216" y="432"/>
                      </a:cubicBezTo>
                      <a:cubicBezTo>
                        <a:pt x="131" y="293"/>
                        <a:pt x="69" y="14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3"/>
                <p:cNvSpPr/>
                <p:nvPr/>
              </p:nvSpPr>
              <p:spPr>
                <a:xfrm>
                  <a:off x="3694220" y="-783470"/>
                  <a:ext cx="291705" cy="479165"/>
                </a:xfrm>
                <a:custGeom>
                  <a:avLst/>
                  <a:gdLst/>
                  <a:ahLst/>
                  <a:cxnLst/>
                  <a:rect l="l" t="t" r="r" b="b"/>
                  <a:pathLst>
                    <a:path w="3537" h="5810" extrusionOk="0">
                      <a:moveTo>
                        <a:pt x="0" y="0"/>
                      </a:moveTo>
                      <a:lnTo>
                        <a:pt x="0" y="0"/>
                      </a:lnTo>
                      <a:cubicBezTo>
                        <a:pt x="69" y="278"/>
                        <a:pt x="139" y="555"/>
                        <a:pt x="216" y="833"/>
                      </a:cubicBezTo>
                      <a:cubicBezTo>
                        <a:pt x="293" y="1110"/>
                        <a:pt x="393" y="1387"/>
                        <a:pt x="493" y="1657"/>
                      </a:cubicBezTo>
                      <a:cubicBezTo>
                        <a:pt x="701" y="2196"/>
                        <a:pt x="955" y="2720"/>
                        <a:pt x="1248" y="3221"/>
                      </a:cubicBezTo>
                      <a:cubicBezTo>
                        <a:pt x="1325" y="3344"/>
                        <a:pt x="1395" y="3475"/>
                        <a:pt x="1479" y="3591"/>
                      </a:cubicBezTo>
                      <a:lnTo>
                        <a:pt x="1726" y="3953"/>
                      </a:lnTo>
                      <a:cubicBezTo>
                        <a:pt x="1803" y="4069"/>
                        <a:pt x="1903" y="4184"/>
                        <a:pt x="1988" y="4292"/>
                      </a:cubicBezTo>
                      <a:lnTo>
                        <a:pt x="2119" y="4469"/>
                      </a:lnTo>
                      <a:lnTo>
                        <a:pt x="2265" y="4631"/>
                      </a:lnTo>
                      <a:cubicBezTo>
                        <a:pt x="2650" y="5063"/>
                        <a:pt x="3074" y="5463"/>
                        <a:pt x="3537" y="5810"/>
                      </a:cubicBezTo>
                      <a:cubicBezTo>
                        <a:pt x="3436" y="5702"/>
                        <a:pt x="3336" y="5602"/>
                        <a:pt x="3228" y="5502"/>
                      </a:cubicBezTo>
                      <a:lnTo>
                        <a:pt x="3082" y="5348"/>
                      </a:lnTo>
                      <a:cubicBezTo>
                        <a:pt x="3028" y="5301"/>
                        <a:pt x="2982" y="5247"/>
                        <a:pt x="2936" y="5186"/>
                      </a:cubicBezTo>
                      <a:lnTo>
                        <a:pt x="2643" y="4870"/>
                      </a:lnTo>
                      <a:lnTo>
                        <a:pt x="2373" y="4539"/>
                      </a:lnTo>
                      <a:cubicBezTo>
                        <a:pt x="2019" y="4092"/>
                        <a:pt x="1695" y="3622"/>
                        <a:pt x="1402" y="3129"/>
                      </a:cubicBezTo>
                      <a:cubicBezTo>
                        <a:pt x="1110" y="2635"/>
                        <a:pt x="848" y="2127"/>
                        <a:pt x="624" y="1603"/>
                      </a:cubicBezTo>
                      <a:cubicBezTo>
                        <a:pt x="509" y="1341"/>
                        <a:pt x="401" y="1079"/>
                        <a:pt x="301" y="809"/>
                      </a:cubicBezTo>
                      <a:cubicBezTo>
                        <a:pt x="247" y="671"/>
                        <a:pt x="200" y="540"/>
                        <a:pt x="154" y="401"/>
                      </a:cubicBezTo>
                      <a:cubicBezTo>
                        <a:pt x="100" y="270"/>
                        <a:pt x="62" y="13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3"/>
                <p:cNvSpPr/>
                <p:nvPr/>
              </p:nvSpPr>
              <p:spPr>
                <a:xfrm>
                  <a:off x="3898752" y="-620834"/>
                  <a:ext cx="30020" cy="246675"/>
                </a:xfrm>
                <a:custGeom>
                  <a:avLst/>
                  <a:gdLst/>
                  <a:ahLst/>
                  <a:cxnLst/>
                  <a:rect l="l" t="t" r="r" b="b"/>
                  <a:pathLst>
                    <a:path w="364" h="2991" extrusionOk="0">
                      <a:moveTo>
                        <a:pt x="1" y="1"/>
                      </a:moveTo>
                      <a:lnTo>
                        <a:pt x="1" y="1"/>
                      </a:lnTo>
                      <a:cubicBezTo>
                        <a:pt x="16" y="255"/>
                        <a:pt x="40" y="509"/>
                        <a:pt x="70" y="756"/>
                      </a:cubicBezTo>
                      <a:cubicBezTo>
                        <a:pt x="93" y="1010"/>
                        <a:pt x="124" y="1257"/>
                        <a:pt x="147" y="1511"/>
                      </a:cubicBezTo>
                      <a:cubicBezTo>
                        <a:pt x="170" y="1765"/>
                        <a:pt x="194" y="2012"/>
                        <a:pt x="201" y="2258"/>
                      </a:cubicBezTo>
                      <a:cubicBezTo>
                        <a:pt x="209" y="2382"/>
                        <a:pt x="209" y="2513"/>
                        <a:pt x="201" y="2636"/>
                      </a:cubicBezTo>
                      <a:cubicBezTo>
                        <a:pt x="201" y="2759"/>
                        <a:pt x="170" y="2882"/>
                        <a:pt x="109" y="2990"/>
                      </a:cubicBezTo>
                      <a:cubicBezTo>
                        <a:pt x="201" y="2898"/>
                        <a:pt x="271" y="2775"/>
                        <a:pt x="294" y="2651"/>
                      </a:cubicBezTo>
                      <a:cubicBezTo>
                        <a:pt x="325" y="2520"/>
                        <a:pt x="340" y="2389"/>
                        <a:pt x="348" y="2266"/>
                      </a:cubicBezTo>
                      <a:cubicBezTo>
                        <a:pt x="363" y="2004"/>
                        <a:pt x="355" y="1750"/>
                        <a:pt x="332" y="1496"/>
                      </a:cubicBezTo>
                      <a:cubicBezTo>
                        <a:pt x="301" y="1241"/>
                        <a:pt x="263" y="987"/>
                        <a:pt x="209" y="733"/>
                      </a:cubicBezTo>
                      <a:cubicBezTo>
                        <a:pt x="155" y="486"/>
                        <a:pt x="86" y="24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3"/>
                <p:cNvSpPr/>
                <p:nvPr/>
              </p:nvSpPr>
              <p:spPr>
                <a:xfrm>
                  <a:off x="3706921" y="-518486"/>
                  <a:ext cx="135420" cy="76370"/>
                </a:xfrm>
                <a:custGeom>
                  <a:avLst/>
                  <a:gdLst/>
                  <a:ahLst/>
                  <a:cxnLst/>
                  <a:rect l="l" t="t" r="r" b="b"/>
                  <a:pathLst>
                    <a:path w="1642" h="926" extrusionOk="0">
                      <a:moveTo>
                        <a:pt x="0" y="0"/>
                      </a:moveTo>
                      <a:lnTo>
                        <a:pt x="0" y="0"/>
                      </a:lnTo>
                      <a:cubicBezTo>
                        <a:pt x="31" y="77"/>
                        <a:pt x="69" y="154"/>
                        <a:pt x="116" y="231"/>
                      </a:cubicBezTo>
                      <a:cubicBezTo>
                        <a:pt x="154" y="309"/>
                        <a:pt x="208" y="370"/>
                        <a:pt x="262" y="440"/>
                      </a:cubicBezTo>
                      <a:cubicBezTo>
                        <a:pt x="285" y="470"/>
                        <a:pt x="316" y="501"/>
                        <a:pt x="347" y="532"/>
                      </a:cubicBezTo>
                      <a:cubicBezTo>
                        <a:pt x="378" y="571"/>
                        <a:pt x="408" y="594"/>
                        <a:pt x="447" y="624"/>
                      </a:cubicBezTo>
                      <a:lnTo>
                        <a:pt x="539" y="709"/>
                      </a:lnTo>
                      <a:lnTo>
                        <a:pt x="655" y="779"/>
                      </a:lnTo>
                      <a:cubicBezTo>
                        <a:pt x="801" y="863"/>
                        <a:pt x="979" y="917"/>
                        <a:pt x="1156" y="925"/>
                      </a:cubicBezTo>
                      <a:cubicBezTo>
                        <a:pt x="1170" y="926"/>
                        <a:pt x="1184" y="926"/>
                        <a:pt x="1198" y="926"/>
                      </a:cubicBezTo>
                      <a:cubicBezTo>
                        <a:pt x="1353" y="926"/>
                        <a:pt x="1507" y="886"/>
                        <a:pt x="1641" y="802"/>
                      </a:cubicBezTo>
                      <a:lnTo>
                        <a:pt x="1641" y="802"/>
                      </a:lnTo>
                      <a:cubicBezTo>
                        <a:pt x="1580" y="811"/>
                        <a:pt x="1517" y="815"/>
                        <a:pt x="1454" y="815"/>
                      </a:cubicBezTo>
                      <a:cubicBezTo>
                        <a:pt x="1356" y="815"/>
                        <a:pt x="1257" y="805"/>
                        <a:pt x="1164" y="786"/>
                      </a:cubicBezTo>
                      <a:cubicBezTo>
                        <a:pt x="1017" y="748"/>
                        <a:pt x="871" y="694"/>
                        <a:pt x="740" y="617"/>
                      </a:cubicBezTo>
                      <a:lnTo>
                        <a:pt x="647" y="555"/>
                      </a:lnTo>
                      <a:lnTo>
                        <a:pt x="547" y="486"/>
                      </a:lnTo>
                      <a:cubicBezTo>
                        <a:pt x="478" y="447"/>
                        <a:pt x="424" y="393"/>
                        <a:pt x="362" y="339"/>
                      </a:cubicBezTo>
                      <a:cubicBezTo>
                        <a:pt x="293" y="293"/>
                        <a:pt x="239" y="231"/>
                        <a:pt x="185" y="178"/>
                      </a:cubicBezTo>
                      <a:cubicBezTo>
                        <a:pt x="123" y="124"/>
                        <a:pt x="69" y="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3"/>
                <p:cNvSpPr/>
                <p:nvPr/>
              </p:nvSpPr>
              <p:spPr>
                <a:xfrm>
                  <a:off x="3756487" y="-771429"/>
                  <a:ext cx="28618" cy="172285"/>
                </a:xfrm>
                <a:custGeom>
                  <a:avLst/>
                  <a:gdLst/>
                  <a:ahLst/>
                  <a:cxnLst/>
                  <a:rect l="l" t="t" r="r" b="b"/>
                  <a:pathLst>
                    <a:path w="347" h="2089" extrusionOk="0">
                      <a:moveTo>
                        <a:pt x="46" y="1"/>
                      </a:moveTo>
                      <a:cubicBezTo>
                        <a:pt x="69" y="371"/>
                        <a:pt x="123" y="717"/>
                        <a:pt x="146" y="1072"/>
                      </a:cubicBezTo>
                      <a:cubicBezTo>
                        <a:pt x="162" y="1249"/>
                        <a:pt x="162" y="1419"/>
                        <a:pt x="154" y="1596"/>
                      </a:cubicBezTo>
                      <a:cubicBezTo>
                        <a:pt x="146" y="1773"/>
                        <a:pt x="100" y="1942"/>
                        <a:pt x="0" y="2089"/>
                      </a:cubicBezTo>
                      <a:cubicBezTo>
                        <a:pt x="85" y="2043"/>
                        <a:pt x="154" y="1966"/>
                        <a:pt x="193" y="1881"/>
                      </a:cubicBezTo>
                      <a:cubicBezTo>
                        <a:pt x="239" y="1796"/>
                        <a:pt x="270" y="1711"/>
                        <a:pt x="293" y="1619"/>
                      </a:cubicBezTo>
                      <a:cubicBezTo>
                        <a:pt x="331" y="1434"/>
                        <a:pt x="347" y="1249"/>
                        <a:pt x="324" y="1056"/>
                      </a:cubicBezTo>
                      <a:cubicBezTo>
                        <a:pt x="308" y="879"/>
                        <a:pt x="277" y="694"/>
                        <a:pt x="231" y="517"/>
                      </a:cubicBezTo>
                      <a:cubicBezTo>
                        <a:pt x="185" y="340"/>
                        <a:pt x="123" y="163"/>
                        <a:pt x="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3"/>
                <p:cNvSpPr/>
                <p:nvPr/>
              </p:nvSpPr>
              <p:spPr>
                <a:xfrm>
                  <a:off x="3657932" y="-705946"/>
                  <a:ext cx="80823" cy="44783"/>
                </a:xfrm>
                <a:custGeom>
                  <a:avLst/>
                  <a:gdLst/>
                  <a:ahLst/>
                  <a:cxnLst/>
                  <a:rect l="l" t="t" r="r" b="b"/>
                  <a:pathLst>
                    <a:path w="980" h="543" extrusionOk="0">
                      <a:moveTo>
                        <a:pt x="1" y="0"/>
                      </a:moveTo>
                      <a:lnTo>
                        <a:pt x="1" y="0"/>
                      </a:lnTo>
                      <a:cubicBezTo>
                        <a:pt x="62" y="193"/>
                        <a:pt x="201" y="355"/>
                        <a:pt x="386" y="447"/>
                      </a:cubicBezTo>
                      <a:cubicBezTo>
                        <a:pt x="479" y="494"/>
                        <a:pt x="571" y="524"/>
                        <a:pt x="671" y="540"/>
                      </a:cubicBezTo>
                      <a:cubicBezTo>
                        <a:pt x="697" y="542"/>
                        <a:pt x="722" y="543"/>
                        <a:pt x="746" y="543"/>
                      </a:cubicBezTo>
                      <a:cubicBezTo>
                        <a:pt x="826" y="543"/>
                        <a:pt x="903" y="532"/>
                        <a:pt x="979" y="509"/>
                      </a:cubicBezTo>
                      <a:cubicBezTo>
                        <a:pt x="794" y="432"/>
                        <a:pt x="633" y="370"/>
                        <a:pt x="471" y="285"/>
                      </a:cubicBezTo>
                      <a:cubicBezTo>
                        <a:pt x="394" y="247"/>
                        <a:pt x="317" y="201"/>
                        <a:pt x="240" y="155"/>
                      </a:cubicBezTo>
                      <a:cubicBezTo>
                        <a:pt x="163" y="108"/>
                        <a:pt x="93" y="5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3"/>
                <p:cNvSpPr/>
                <p:nvPr/>
              </p:nvSpPr>
              <p:spPr>
                <a:xfrm>
                  <a:off x="3854299" y="-585206"/>
                  <a:ext cx="62349" cy="100452"/>
                </a:xfrm>
                <a:custGeom>
                  <a:avLst/>
                  <a:gdLst/>
                  <a:ahLst/>
                  <a:cxnLst/>
                  <a:rect l="l" t="t" r="r" b="b"/>
                  <a:pathLst>
                    <a:path w="756" h="1218" extrusionOk="0">
                      <a:moveTo>
                        <a:pt x="1" y="0"/>
                      </a:moveTo>
                      <a:lnTo>
                        <a:pt x="1" y="0"/>
                      </a:lnTo>
                      <a:cubicBezTo>
                        <a:pt x="8" y="124"/>
                        <a:pt x="31" y="247"/>
                        <a:pt x="78" y="362"/>
                      </a:cubicBezTo>
                      <a:cubicBezTo>
                        <a:pt x="155" y="601"/>
                        <a:pt x="286" y="809"/>
                        <a:pt x="455" y="994"/>
                      </a:cubicBezTo>
                      <a:cubicBezTo>
                        <a:pt x="540" y="1087"/>
                        <a:pt x="640" y="1156"/>
                        <a:pt x="756" y="1218"/>
                      </a:cubicBezTo>
                      <a:lnTo>
                        <a:pt x="386" y="601"/>
                      </a:lnTo>
                      <a:lnTo>
                        <a:pt x="201" y="301"/>
                      </a:lnTo>
                      <a:cubicBezTo>
                        <a:pt x="139" y="201"/>
                        <a:pt x="78" y="10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3"/>
                <p:cNvSpPr/>
                <p:nvPr/>
              </p:nvSpPr>
              <p:spPr>
                <a:xfrm>
                  <a:off x="3969348" y="-617618"/>
                  <a:ext cx="339374" cy="410548"/>
                </a:xfrm>
                <a:custGeom>
                  <a:avLst/>
                  <a:gdLst/>
                  <a:ahLst/>
                  <a:cxnLst/>
                  <a:rect l="l" t="t" r="r" b="b"/>
                  <a:pathLst>
                    <a:path w="4115" h="4978" extrusionOk="0">
                      <a:moveTo>
                        <a:pt x="4115" y="0"/>
                      </a:moveTo>
                      <a:lnTo>
                        <a:pt x="4115" y="0"/>
                      </a:lnTo>
                      <a:cubicBezTo>
                        <a:pt x="4030" y="262"/>
                        <a:pt x="3937" y="532"/>
                        <a:pt x="3830" y="786"/>
                      </a:cubicBezTo>
                      <a:cubicBezTo>
                        <a:pt x="3729" y="1048"/>
                        <a:pt x="3614" y="1303"/>
                        <a:pt x="3491" y="1549"/>
                      </a:cubicBezTo>
                      <a:cubicBezTo>
                        <a:pt x="3360" y="1796"/>
                        <a:pt x="3229" y="2042"/>
                        <a:pt x="3082" y="2281"/>
                      </a:cubicBezTo>
                      <a:cubicBezTo>
                        <a:pt x="2936" y="2512"/>
                        <a:pt x="2774" y="2743"/>
                        <a:pt x="2604" y="2959"/>
                      </a:cubicBezTo>
                      <a:cubicBezTo>
                        <a:pt x="2435" y="3182"/>
                        <a:pt x="2258" y="3391"/>
                        <a:pt x="2057" y="3583"/>
                      </a:cubicBezTo>
                      <a:cubicBezTo>
                        <a:pt x="1865" y="3783"/>
                        <a:pt x="1657" y="3968"/>
                        <a:pt x="1441" y="4138"/>
                      </a:cubicBezTo>
                      <a:cubicBezTo>
                        <a:pt x="1333" y="4223"/>
                        <a:pt x="1218" y="4300"/>
                        <a:pt x="1102" y="4384"/>
                      </a:cubicBezTo>
                      <a:cubicBezTo>
                        <a:pt x="994" y="4461"/>
                        <a:pt x="871" y="4539"/>
                        <a:pt x="748" y="4600"/>
                      </a:cubicBezTo>
                      <a:cubicBezTo>
                        <a:pt x="509" y="4739"/>
                        <a:pt x="262" y="4870"/>
                        <a:pt x="0" y="4978"/>
                      </a:cubicBezTo>
                      <a:lnTo>
                        <a:pt x="0" y="4978"/>
                      </a:lnTo>
                      <a:cubicBezTo>
                        <a:pt x="547" y="4824"/>
                        <a:pt x="1064" y="4577"/>
                        <a:pt x="1526" y="4253"/>
                      </a:cubicBezTo>
                      <a:cubicBezTo>
                        <a:pt x="1988" y="3922"/>
                        <a:pt x="2404" y="3521"/>
                        <a:pt x="2751" y="3067"/>
                      </a:cubicBezTo>
                      <a:cubicBezTo>
                        <a:pt x="3098" y="2620"/>
                        <a:pt x="3383" y="2127"/>
                        <a:pt x="3614" y="1611"/>
                      </a:cubicBezTo>
                      <a:cubicBezTo>
                        <a:pt x="3845" y="1094"/>
                        <a:pt x="4014" y="555"/>
                        <a:pt x="4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3"/>
                <p:cNvSpPr/>
                <p:nvPr/>
              </p:nvSpPr>
              <p:spPr>
                <a:xfrm>
                  <a:off x="4065924" y="-441622"/>
                  <a:ext cx="40741" cy="173605"/>
                </a:xfrm>
                <a:custGeom>
                  <a:avLst/>
                  <a:gdLst/>
                  <a:ahLst/>
                  <a:cxnLst/>
                  <a:rect l="l" t="t" r="r" b="b"/>
                  <a:pathLst>
                    <a:path w="494" h="2105" extrusionOk="0">
                      <a:moveTo>
                        <a:pt x="493" y="1"/>
                      </a:moveTo>
                      <a:lnTo>
                        <a:pt x="493" y="1"/>
                      </a:lnTo>
                      <a:cubicBezTo>
                        <a:pt x="386" y="155"/>
                        <a:pt x="285" y="317"/>
                        <a:pt x="216" y="494"/>
                      </a:cubicBezTo>
                      <a:cubicBezTo>
                        <a:pt x="139" y="663"/>
                        <a:pt x="85" y="848"/>
                        <a:pt x="47" y="1033"/>
                      </a:cubicBezTo>
                      <a:cubicBezTo>
                        <a:pt x="8" y="1218"/>
                        <a:pt x="0" y="1418"/>
                        <a:pt x="23" y="1603"/>
                      </a:cubicBezTo>
                      <a:cubicBezTo>
                        <a:pt x="47" y="1804"/>
                        <a:pt x="147" y="1981"/>
                        <a:pt x="293" y="2104"/>
                      </a:cubicBezTo>
                      <a:cubicBezTo>
                        <a:pt x="208" y="1950"/>
                        <a:pt x="162" y="1773"/>
                        <a:pt x="170" y="1596"/>
                      </a:cubicBezTo>
                      <a:cubicBezTo>
                        <a:pt x="170" y="1418"/>
                        <a:pt x="185" y="1241"/>
                        <a:pt x="224" y="1072"/>
                      </a:cubicBezTo>
                      <a:cubicBezTo>
                        <a:pt x="293" y="709"/>
                        <a:pt x="401" y="363"/>
                        <a:pt x="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3"/>
                <p:cNvSpPr/>
                <p:nvPr/>
              </p:nvSpPr>
              <p:spPr>
                <a:xfrm>
                  <a:off x="4149138" y="-392056"/>
                  <a:ext cx="160244" cy="83132"/>
                </a:xfrm>
                <a:custGeom>
                  <a:avLst/>
                  <a:gdLst/>
                  <a:ahLst/>
                  <a:cxnLst/>
                  <a:rect l="l" t="t" r="r" b="b"/>
                  <a:pathLst>
                    <a:path w="1943" h="1008" extrusionOk="0">
                      <a:moveTo>
                        <a:pt x="1942" y="1"/>
                      </a:moveTo>
                      <a:lnTo>
                        <a:pt x="1942" y="1"/>
                      </a:lnTo>
                      <a:cubicBezTo>
                        <a:pt x="1796" y="124"/>
                        <a:pt x="1650" y="247"/>
                        <a:pt x="1503" y="363"/>
                      </a:cubicBezTo>
                      <a:cubicBezTo>
                        <a:pt x="1357" y="471"/>
                        <a:pt x="1210" y="578"/>
                        <a:pt x="1049" y="663"/>
                      </a:cubicBezTo>
                      <a:cubicBezTo>
                        <a:pt x="894" y="756"/>
                        <a:pt x="725" y="825"/>
                        <a:pt x="548" y="871"/>
                      </a:cubicBezTo>
                      <a:cubicBezTo>
                        <a:pt x="463" y="894"/>
                        <a:pt x="371" y="902"/>
                        <a:pt x="278" y="910"/>
                      </a:cubicBezTo>
                      <a:cubicBezTo>
                        <a:pt x="186" y="910"/>
                        <a:pt x="93" y="910"/>
                        <a:pt x="1" y="894"/>
                      </a:cubicBezTo>
                      <a:lnTo>
                        <a:pt x="1" y="894"/>
                      </a:lnTo>
                      <a:cubicBezTo>
                        <a:pt x="85" y="941"/>
                        <a:pt x="178" y="971"/>
                        <a:pt x="270" y="995"/>
                      </a:cubicBezTo>
                      <a:cubicBezTo>
                        <a:pt x="329" y="1004"/>
                        <a:pt x="388" y="1007"/>
                        <a:pt x="446" y="1007"/>
                      </a:cubicBezTo>
                      <a:cubicBezTo>
                        <a:pt x="488" y="1007"/>
                        <a:pt x="529" y="1005"/>
                        <a:pt x="571" y="1002"/>
                      </a:cubicBezTo>
                      <a:cubicBezTo>
                        <a:pt x="771" y="979"/>
                        <a:pt x="964" y="917"/>
                        <a:pt x="1133" y="817"/>
                      </a:cubicBezTo>
                      <a:cubicBezTo>
                        <a:pt x="1303" y="725"/>
                        <a:pt x="1465" y="602"/>
                        <a:pt x="1596" y="463"/>
                      </a:cubicBezTo>
                      <a:cubicBezTo>
                        <a:pt x="1734" y="324"/>
                        <a:pt x="1850" y="170"/>
                        <a:pt x="1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3"/>
                <p:cNvSpPr/>
                <p:nvPr/>
              </p:nvSpPr>
              <p:spPr>
                <a:xfrm>
                  <a:off x="4211405" y="-545207"/>
                  <a:ext cx="22350" cy="99214"/>
                </a:xfrm>
                <a:custGeom>
                  <a:avLst/>
                  <a:gdLst/>
                  <a:ahLst/>
                  <a:cxnLst/>
                  <a:rect l="l" t="t" r="r" b="b"/>
                  <a:pathLst>
                    <a:path w="271" h="1203" extrusionOk="0">
                      <a:moveTo>
                        <a:pt x="39" y="1"/>
                      </a:moveTo>
                      <a:cubicBezTo>
                        <a:pt x="8" y="101"/>
                        <a:pt x="1" y="209"/>
                        <a:pt x="1" y="317"/>
                      </a:cubicBezTo>
                      <a:cubicBezTo>
                        <a:pt x="1" y="417"/>
                        <a:pt x="8" y="517"/>
                        <a:pt x="24" y="625"/>
                      </a:cubicBezTo>
                      <a:cubicBezTo>
                        <a:pt x="47" y="725"/>
                        <a:pt x="70" y="825"/>
                        <a:pt x="109" y="925"/>
                      </a:cubicBezTo>
                      <a:cubicBezTo>
                        <a:pt x="147" y="1025"/>
                        <a:pt x="201" y="1118"/>
                        <a:pt x="270" y="1203"/>
                      </a:cubicBezTo>
                      <a:cubicBezTo>
                        <a:pt x="263" y="995"/>
                        <a:pt x="240" y="794"/>
                        <a:pt x="201" y="594"/>
                      </a:cubicBezTo>
                      <a:cubicBezTo>
                        <a:pt x="186" y="494"/>
                        <a:pt x="163" y="401"/>
                        <a:pt x="139" y="294"/>
                      </a:cubicBezTo>
                      <a:cubicBezTo>
                        <a:pt x="116" y="193"/>
                        <a:pt x="78" y="93"/>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3"/>
                <p:cNvSpPr/>
                <p:nvPr/>
              </p:nvSpPr>
              <p:spPr>
                <a:xfrm>
                  <a:off x="4286373" y="-592876"/>
                  <a:ext cx="55999" cy="45195"/>
                </a:xfrm>
                <a:custGeom>
                  <a:avLst/>
                  <a:gdLst/>
                  <a:ahLst/>
                  <a:cxnLst/>
                  <a:rect l="l" t="t" r="r" b="b"/>
                  <a:pathLst>
                    <a:path w="679" h="548" extrusionOk="0">
                      <a:moveTo>
                        <a:pt x="648" y="1"/>
                      </a:moveTo>
                      <a:lnTo>
                        <a:pt x="648" y="1"/>
                      </a:lnTo>
                      <a:cubicBezTo>
                        <a:pt x="617" y="63"/>
                        <a:pt x="571" y="124"/>
                        <a:pt x="517" y="170"/>
                      </a:cubicBezTo>
                      <a:cubicBezTo>
                        <a:pt x="471" y="217"/>
                        <a:pt x="417" y="255"/>
                        <a:pt x="363" y="294"/>
                      </a:cubicBezTo>
                      <a:cubicBezTo>
                        <a:pt x="317" y="332"/>
                        <a:pt x="255" y="363"/>
                        <a:pt x="194" y="402"/>
                      </a:cubicBezTo>
                      <a:cubicBezTo>
                        <a:pt x="163" y="417"/>
                        <a:pt x="140" y="440"/>
                        <a:pt x="101" y="463"/>
                      </a:cubicBezTo>
                      <a:cubicBezTo>
                        <a:pt x="63" y="486"/>
                        <a:pt x="32" y="509"/>
                        <a:pt x="1" y="533"/>
                      </a:cubicBezTo>
                      <a:cubicBezTo>
                        <a:pt x="47" y="540"/>
                        <a:pt x="86" y="548"/>
                        <a:pt x="124" y="548"/>
                      </a:cubicBezTo>
                      <a:cubicBezTo>
                        <a:pt x="163" y="548"/>
                        <a:pt x="201" y="540"/>
                        <a:pt x="240" y="533"/>
                      </a:cubicBezTo>
                      <a:cubicBezTo>
                        <a:pt x="325" y="517"/>
                        <a:pt x="394" y="486"/>
                        <a:pt x="463" y="440"/>
                      </a:cubicBezTo>
                      <a:cubicBezTo>
                        <a:pt x="533" y="394"/>
                        <a:pt x="587" y="324"/>
                        <a:pt x="625" y="247"/>
                      </a:cubicBezTo>
                      <a:cubicBezTo>
                        <a:pt x="671" y="178"/>
                        <a:pt x="679" y="86"/>
                        <a:pt x="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3"/>
                <p:cNvSpPr/>
                <p:nvPr/>
              </p:nvSpPr>
              <p:spPr>
                <a:xfrm>
                  <a:off x="4074171" y="-411767"/>
                  <a:ext cx="51545" cy="56494"/>
                </a:xfrm>
                <a:custGeom>
                  <a:avLst/>
                  <a:gdLst/>
                  <a:ahLst/>
                  <a:cxnLst/>
                  <a:rect l="l" t="t" r="r" b="b"/>
                  <a:pathLst>
                    <a:path w="625" h="685" extrusionOk="0">
                      <a:moveTo>
                        <a:pt x="602" y="1"/>
                      </a:moveTo>
                      <a:cubicBezTo>
                        <a:pt x="501" y="147"/>
                        <a:pt x="432" y="278"/>
                        <a:pt x="347" y="386"/>
                      </a:cubicBezTo>
                      <a:cubicBezTo>
                        <a:pt x="301" y="440"/>
                        <a:pt x="255" y="494"/>
                        <a:pt x="201" y="532"/>
                      </a:cubicBezTo>
                      <a:cubicBezTo>
                        <a:pt x="139" y="586"/>
                        <a:pt x="78" y="625"/>
                        <a:pt x="1" y="656"/>
                      </a:cubicBezTo>
                      <a:cubicBezTo>
                        <a:pt x="47" y="675"/>
                        <a:pt x="93" y="685"/>
                        <a:pt x="138" y="685"/>
                      </a:cubicBezTo>
                      <a:cubicBezTo>
                        <a:pt x="184" y="685"/>
                        <a:pt x="228" y="675"/>
                        <a:pt x="270" y="656"/>
                      </a:cubicBezTo>
                      <a:cubicBezTo>
                        <a:pt x="355" y="625"/>
                        <a:pt x="432" y="571"/>
                        <a:pt x="486" y="494"/>
                      </a:cubicBezTo>
                      <a:cubicBezTo>
                        <a:pt x="540" y="425"/>
                        <a:pt x="578" y="347"/>
                        <a:pt x="602" y="255"/>
                      </a:cubicBezTo>
                      <a:cubicBezTo>
                        <a:pt x="625" y="170"/>
                        <a:pt x="625" y="86"/>
                        <a:pt x="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3" name="Google Shape;1843;p53"/>
            <p:cNvGrpSpPr/>
            <p:nvPr/>
          </p:nvGrpSpPr>
          <p:grpSpPr>
            <a:xfrm rot="558370" flipH="1">
              <a:off x="8436804" y="3703152"/>
              <a:ext cx="536448" cy="1505918"/>
              <a:chOff x="-3912631" y="2491927"/>
              <a:chExt cx="508196" cy="1426608"/>
            </a:xfrm>
          </p:grpSpPr>
          <p:sp>
            <p:nvSpPr>
              <p:cNvPr id="1844" name="Google Shape;1844;p53"/>
              <p:cNvSpPr/>
              <p:nvPr/>
            </p:nvSpPr>
            <p:spPr>
              <a:xfrm>
                <a:off x="-3911795" y="2491927"/>
                <a:ext cx="471578" cy="1426362"/>
              </a:xfrm>
              <a:custGeom>
                <a:avLst/>
                <a:gdLst/>
                <a:ahLst/>
                <a:cxnLst/>
                <a:rect l="l" t="t" r="r" b="b"/>
                <a:pathLst>
                  <a:path w="5718" h="17295" extrusionOk="0">
                    <a:moveTo>
                      <a:pt x="5718" y="0"/>
                    </a:moveTo>
                    <a:cubicBezTo>
                      <a:pt x="5040" y="417"/>
                      <a:pt x="4493" y="1018"/>
                      <a:pt x="4138" y="1734"/>
                    </a:cubicBezTo>
                    <a:cubicBezTo>
                      <a:pt x="3961" y="2081"/>
                      <a:pt x="3815" y="2451"/>
                      <a:pt x="3707" y="2820"/>
                    </a:cubicBezTo>
                    <a:cubicBezTo>
                      <a:pt x="3576" y="2597"/>
                      <a:pt x="3445" y="2374"/>
                      <a:pt x="3314" y="2150"/>
                    </a:cubicBezTo>
                    <a:cubicBezTo>
                      <a:pt x="3237" y="2019"/>
                      <a:pt x="3160" y="1880"/>
                      <a:pt x="3083" y="1742"/>
                    </a:cubicBezTo>
                    <a:cubicBezTo>
                      <a:pt x="3006" y="1611"/>
                      <a:pt x="2944" y="1464"/>
                      <a:pt x="2898" y="1318"/>
                    </a:cubicBezTo>
                    <a:lnTo>
                      <a:pt x="2898" y="1318"/>
                    </a:lnTo>
                    <a:cubicBezTo>
                      <a:pt x="2890" y="1395"/>
                      <a:pt x="2898" y="1480"/>
                      <a:pt x="2921" y="1557"/>
                    </a:cubicBezTo>
                    <a:cubicBezTo>
                      <a:pt x="2944" y="1634"/>
                      <a:pt x="2960" y="1711"/>
                      <a:pt x="2990" y="1780"/>
                    </a:cubicBezTo>
                    <a:cubicBezTo>
                      <a:pt x="3037" y="1934"/>
                      <a:pt x="3098" y="2081"/>
                      <a:pt x="3160" y="2227"/>
                    </a:cubicBezTo>
                    <a:lnTo>
                      <a:pt x="2235" y="2058"/>
                    </a:lnTo>
                    <a:lnTo>
                      <a:pt x="2235" y="2058"/>
                    </a:lnTo>
                    <a:lnTo>
                      <a:pt x="3114" y="2481"/>
                    </a:lnTo>
                    <a:lnTo>
                      <a:pt x="3183" y="2281"/>
                    </a:lnTo>
                    <a:cubicBezTo>
                      <a:pt x="3299" y="2551"/>
                      <a:pt x="3430" y="2813"/>
                      <a:pt x="3568" y="3075"/>
                    </a:cubicBezTo>
                    <a:lnTo>
                      <a:pt x="3615" y="3175"/>
                    </a:lnTo>
                    <a:cubicBezTo>
                      <a:pt x="3553" y="3452"/>
                      <a:pt x="3499" y="3737"/>
                      <a:pt x="3460" y="4015"/>
                    </a:cubicBezTo>
                    <a:cubicBezTo>
                      <a:pt x="3437" y="4192"/>
                      <a:pt x="3422" y="4377"/>
                      <a:pt x="3406" y="4554"/>
                    </a:cubicBezTo>
                    <a:cubicBezTo>
                      <a:pt x="3252" y="4338"/>
                      <a:pt x="3106" y="4123"/>
                      <a:pt x="2952" y="3907"/>
                    </a:cubicBezTo>
                    <a:lnTo>
                      <a:pt x="3222" y="3437"/>
                    </a:lnTo>
                    <a:lnTo>
                      <a:pt x="2867" y="3722"/>
                    </a:lnTo>
                    <a:lnTo>
                      <a:pt x="2867" y="3576"/>
                    </a:lnTo>
                    <a:cubicBezTo>
                      <a:pt x="2859" y="3352"/>
                      <a:pt x="2852" y="3136"/>
                      <a:pt x="2829" y="2913"/>
                    </a:cubicBezTo>
                    <a:cubicBezTo>
                      <a:pt x="2790" y="3129"/>
                      <a:pt x="2767" y="3352"/>
                      <a:pt x="2736" y="3568"/>
                    </a:cubicBezTo>
                    <a:lnTo>
                      <a:pt x="2736" y="3591"/>
                    </a:lnTo>
                    <a:lnTo>
                      <a:pt x="2451" y="3183"/>
                    </a:lnTo>
                    <a:cubicBezTo>
                      <a:pt x="2320" y="3013"/>
                      <a:pt x="2205" y="2836"/>
                      <a:pt x="2104" y="2643"/>
                    </a:cubicBezTo>
                    <a:lnTo>
                      <a:pt x="2104" y="2643"/>
                    </a:lnTo>
                    <a:cubicBezTo>
                      <a:pt x="2120" y="2751"/>
                      <a:pt x="2158" y="2859"/>
                      <a:pt x="2197" y="2951"/>
                    </a:cubicBezTo>
                    <a:cubicBezTo>
                      <a:pt x="2243" y="3052"/>
                      <a:pt x="2289" y="3144"/>
                      <a:pt x="2336" y="3252"/>
                    </a:cubicBezTo>
                    <a:cubicBezTo>
                      <a:pt x="2405" y="3383"/>
                      <a:pt x="2474" y="3514"/>
                      <a:pt x="2551" y="3645"/>
                    </a:cubicBezTo>
                    <a:lnTo>
                      <a:pt x="1812" y="3391"/>
                    </a:lnTo>
                    <a:lnTo>
                      <a:pt x="2682" y="3968"/>
                    </a:lnTo>
                    <a:lnTo>
                      <a:pt x="2705" y="3922"/>
                    </a:lnTo>
                    <a:lnTo>
                      <a:pt x="2705" y="3922"/>
                    </a:lnTo>
                    <a:cubicBezTo>
                      <a:pt x="2698" y="4022"/>
                      <a:pt x="2682" y="4123"/>
                      <a:pt x="2675" y="4223"/>
                    </a:cubicBezTo>
                    <a:lnTo>
                      <a:pt x="2151" y="4238"/>
                    </a:lnTo>
                    <a:lnTo>
                      <a:pt x="2667" y="4369"/>
                    </a:lnTo>
                    <a:cubicBezTo>
                      <a:pt x="2644" y="4693"/>
                      <a:pt x="2621" y="5024"/>
                      <a:pt x="2605" y="5348"/>
                    </a:cubicBezTo>
                    <a:cubicBezTo>
                      <a:pt x="2597" y="5332"/>
                      <a:pt x="2582" y="5309"/>
                      <a:pt x="2567" y="5286"/>
                    </a:cubicBezTo>
                    <a:cubicBezTo>
                      <a:pt x="2297" y="4839"/>
                      <a:pt x="1997" y="4400"/>
                      <a:pt x="1688" y="3968"/>
                    </a:cubicBezTo>
                    <a:cubicBezTo>
                      <a:pt x="1711" y="3861"/>
                      <a:pt x="1735" y="3753"/>
                      <a:pt x="1758" y="3645"/>
                    </a:cubicBezTo>
                    <a:cubicBezTo>
                      <a:pt x="1773" y="3560"/>
                      <a:pt x="1781" y="3475"/>
                      <a:pt x="1796" y="3391"/>
                    </a:cubicBezTo>
                    <a:lnTo>
                      <a:pt x="2220" y="3136"/>
                    </a:lnTo>
                    <a:lnTo>
                      <a:pt x="2043" y="2944"/>
                    </a:lnTo>
                    <a:lnTo>
                      <a:pt x="1827" y="3237"/>
                    </a:lnTo>
                    <a:cubicBezTo>
                      <a:pt x="1835" y="3198"/>
                      <a:pt x="1842" y="3159"/>
                      <a:pt x="1842" y="3121"/>
                    </a:cubicBezTo>
                    <a:cubicBezTo>
                      <a:pt x="1866" y="2982"/>
                      <a:pt x="1881" y="2844"/>
                      <a:pt x="1896" y="2697"/>
                    </a:cubicBezTo>
                    <a:lnTo>
                      <a:pt x="2351" y="2196"/>
                    </a:lnTo>
                    <a:lnTo>
                      <a:pt x="1927" y="2412"/>
                    </a:lnTo>
                    <a:cubicBezTo>
                      <a:pt x="1935" y="2289"/>
                      <a:pt x="1943" y="2166"/>
                      <a:pt x="1943" y="2042"/>
                    </a:cubicBezTo>
                    <a:lnTo>
                      <a:pt x="1943" y="2042"/>
                    </a:lnTo>
                    <a:cubicBezTo>
                      <a:pt x="1889" y="2189"/>
                      <a:pt x="1835" y="2335"/>
                      <a:pt x="1788" y="2481"/>
                    </a:cubicBezTo>
                    <a:lnTo>
                      <a:pt x="1719" y="2512"/>
                    </a:lnTo>
                    <a:lnTo>
                      <a:pt x="1765" y="2566"/>
                    </a:lnTo>
                    <a:cubicBezTo>
                      <a:pt x="1711" y="2736"/>
                      <a:pt x="1665" y="2905"/>
                      <a:pt x="1619" y="3075"/>
                    </a:cubicBezTo>
                    <a:cubicBezTo>
                      <a:pt x="1580" y="3244"/>
                      <a:pt x="1542" y="3421"/>
                      <a:pt x="1503" y="3599"/>
                    </a:cubicBezTo>
                    <a:cubicBezTo>
                      <a:pt x="1496" y="3629"/>
                      <a:pt x="1488" y="3668"/>
                      <a:pt x="1480" y="3699"/>
                    </a:cubicBezTo>
                    <a:cubicBezTo>
                      <a:pt x="1126" y="3229"/>
                      <a:pt x="748" y="2782"/>
                      <a:pt x="340" y="2350"/>
                    </a:cubicBezTo>
                    <a:lnTo>
                      <a:pt x="340" y="2350"/>
                    </a:lnTo>
                    <a:cubicBezTo>
                      <a:pt x="710" y="2844"/>
                      <a:pt x="1057" y="3344"/>
                      <a:pt x="1388" y="3861"/>
                    </a:cubicBezTo>
                    <a:lnTo>
                      <a:pt x="1434" y="3930"/>
                    </a:lnTo>
                    <a:lnTo>
                      <a:pt x="1434" y="3961"/>
                    </a:lnTo>
                    <a:lnTo>
                      <a:pt x="787" y="3660"/>
                    </a:lnTo>
                    <a:cubicBezTo>
                      <a:pt x="656" y="3599"/>
                      <a:pt x="525" y="3537"/>
                      <a:pt x="394" y="3468"/>
                    </a:cubicBezTo>
                    <a:cubicBezTo>
                      <a:pt x="255" y="3406"/>
                      <a:pt x="132" y="3337"/>
                      <a:pt x="9" y="3252"/>
                    </a:cubicBezTo>
                    <a:lnTo>
                      <a:pt x="9" y="3252"/>
                    </a:lnTo>
                    <a:cubicBezTo>
                      <a:pt x="55" y="3314"/>
                      <a:pt x="109" y="3368"/>
                      <a:pt x="163" y="3414"/>
                    </a:cubicBezTo>
                    <a:cubicBezTo>
                      <a:pt x="217" y="3468"/>
                      <a:pt x="278" y="3514"/>
                      <a:pt x="340" y="3552"/>
                    </a:cubicBezTo>
                    <a:cubicBezTo>
                      <a:pt x="456" y="3645"/>
                      <a:pt x="579" y="3730"/>
                      <a:pt x="702" y="3807"/>
                    </a:cubicBezTo>
                    <a:cubicBezTo>
                      <a:pt x="710" y="3807"/>
                      <a:pt x="717" y="3814"/>
                      <a:pt x="717" y="3822"/>
                    </a:cubicBezTo>
                    <a:lnTo>
                      <a:pt x="1" y="4246"/>
                    </a:lnTo>
                    <a:lnTo>
                      <a:pt x="949" y="3992"/>
                    </a:lnTo>
                    <a:lnTo>
                      <a:pt x="926" y="3945"/>
                    </a:lnTo>
                    <a:lnTo>
                      <a:pt x="926" y="3945"/>
                    </a:lnTo>
                    <a:cubicBezTo>
                      <a:pt x="1103" y="4053"/>
                      <a:pt x="1288" y="4153"/>
                      <a:pt x="1473" y="4254"/>
                    </a:cubicBezTo>
                    <a:lnTo>
                      <a:pt x="1611" y="4331"/>
                    </a:lnTo>
                    <a:lnTo>
                      <a:pt x="1634" y="4238"/>
                    </a:lnTo>
                    <a:cubicBezTo>
                      <a:pt x="1773" y="4462"/>
                      <a:pt x="1904" y="4685"/>
                      <a:pt x="2035" y="4916"/>
                    </a:cubicBezTo>
                    <a:cubicBezTo>
                      <a:pt x="1966" y="4839"/>
                      <a:pt x="1896" y="4762"/>
                      <a:pt x="1835" y="4677"/>
                    </a:cubicBezTo>
                    <a:lnTo>
                      <a:pt x="1835" y="4677"/>
                    </a:lnTo>
                    <a:cubicBezTo>
                      <a:pt x="1873" y="4777"/>
                      <a:pt x="1927" y="4878"/>
                      <a:pt x="1989" y="4962"/>
                    </a:cubicBezTo>
                    <a:cubicBezTo>
                      <a:pt x="2043" y="5063"/>
                      <a:pt x="2104" y="5147"/>
                      <a:pt x="2174" y="5232"/>
                    </a:cubicBezTo>
                    <a:cubicBezTo>
                      <a:pt x="2181" y="5247"/>
                      <a:pt x="2197" y="5263"/>
                      <a:pt x="2205" y="5278"/>
                    </a:cubicBezTo>
                    <a:cubicBezTo>
                      <a:pt x="1973" y="5217"/>
                      <a:pt x="1750" y="5163"/>
                      <a:pt x="1519" y="5109"/>
                    </a:cubicBezTo>
                    <a:lnTo>
                      <a:pt x="895" y="4947"/>
                    </a:lnTo>
                    <a:cubicBezTo>
                      <a:pt x="687" y="4908"/>
                      <a:pt x="479" y="4847"/>
                      <a:pt x="278" y="4770"/>
                    </a:cubicBezTo>
                    <a:lnTo>
                      <a:pt x="278" y="4770"/>
                    </a:lnTo>
                    <a:cubicBezTo>
                      <a:pt x="363" y="4839"/>
                      <a:pt x="456" y="4893"/>
                      <a:pt x="556" y="4939"/>
                    </a:cubicBezTo>
                    <a:cubicBezTo>
                      <a:pt x="656" y="4986"/>
                      <a:pt x="748" y="5032"/>
                      <a:pt x="856" y="5070"/>
                    </a:cubicBezTo>
                    <a:cubicBezTo>
                      <a:pt x="995" y="5124"/>
                      <a:pt x="1134" y="5178"/>
                      <a:pt x="1272" y="5232"/>
                    </a:cubicBezTo>
                    <a:lnTo>
                      <a:pt x="548" y="5517"/>
                    </a:lnTo>
                    <a:lnTo>
                      <a:pt x="1580" y="5386"/>
                    </a:lnTo>
                    <a:lnTo>
                      <a:pt x="1565" y="5332"/>
                    </a:lnTo>
                    <a:lnTo>
                      <a:pt x="1565" y="5332"/>
                    </a:lnTo>
                    <a:cubicBezTo>
                      <a:pt x="1673" y="5371"/>
                      <a:pt x="1788" y="5409"/>
                      <a:pt x="1896" y="5448"/>
                    </a:cubicBezTo>
                    <a:lnTo>
                      <a:pt x="1858" y="5486"/>
                    </a:lnTo>
                    <a:lnTo>
                      <a:pt x="1681" y="5456"/>
                    </a:lnTo>
                    <a:lnTo>
                      <a:pt x="1819" y="5525"/>
                    </a:lnTo>
                    <a:lnTo>
                      <a:pt x="1357" y="5949"/>
                    </a:lnTo>
                    <a:lnTo>
                      <a:pt x="1357" y="5949"/>
                    </a:lnTo>
                    <a:lnTo>
                      <a:pt x="2012" y="5610"/>
                    </a:lnTo>
                    <a:lnTo>
                      <a:pt x="2551" y="5848"/>
                    </a:lnTo>
                    <a:cubicBezTo>
                      <a:pt x="2597" y="5949"/>
                      <a:pt x="2644" y="6041"/>
                      <a:pt x="2690" y="6141"/>
                    </a:cubicBezTo>
                    <a:lnTo>
                      <a:pt x="2143" y="6249"/>
                    </a:lnTo>
                    <a:lnTo>
                      <a:pt x="2767" y="6295"/>
                    </a:lnTo>
                    <a:cubicBezTo>
                      <a:pt x="2859" y="6473"/>
                      <a:pt x="2944" y="6657"/>
                      <a:pt x="3029" y="6842"/>
                    </a:cubicBezTo>
                    <a:cubicBezTo>
                      <a:pt x="2220" y="7305"/>
                      <a:pt x="1973" y="7944"/>
                      <a:pt x="1997" y="8676"/>
                    </a:cubicBezTo>
                    <a:cubicBezTo>
                      <a:pt x="1935" y="8707"/>
                      <a:pt x="1873" y="8738"/>
                      <a:pt x="1819" y="8776"/>
                    </a:cubicBezTo>
                    <a:cubicBezTo>
                      <a:pt x="1719" y="8838"/>
                      <a:pt x="1634" y="8907"/>
                      <a:pt x="1550" y="8984"/>
                    </a:cubicBezTo>
                    <a:cubicBezTo>
                      <a:pt x="1657" y="8969"/>
                      <a:pt x="1773" y="8938"/>
                      <a:pt x="1873" y="8900"/>
                    </a:cubicBezTo>
                    <a:cubicBezTo>
                      <a:pt x="1919" y="8884"/>
                      <a:pt x="1966" y="8869"/>
                      <a:pt x="2004" y="8853"/>
                    </a:cubicBezTo>
                    <a:cubicBezTo>
                      <a:pt x="2081" y="9801"/>
                      <a:pt x="2544" y="10872"/>
                      <a:pt x="2759" y="11858"/>
                    </a:cubicBezTo>
                    <a:cubicBezTo>
                      <a:pt x="2813" y="12112"/>
                      <a:pt x="2875" y="12405"/>
                      <a:pt x="2952" y="12721"/>
                    </a:cubicBezTo>
                    <a:cubicBezTo>
                      <a:pt x="2759" y="12860"/>
                      <a:pt x="2582" y="13006"/>
                      <a:pt x="2413" y="13176"/>
                    </a:cubicBezTo>
                    <a:cubicBezTo>
                      <a:pt x="2544" y="13137"/>
                      <a:pt x="2675" y="13076"/>
                      <a:pt x="2790" y="13014"/>
                    </a:cubicBezTo>
                    <a:cubicBezTo>
                      <a:pt x="2852" y="12975"/>
                      <a:pt x="2921" y="12937"/>
                      <a:pt x="2983" y="12898"/>
                    </a:cubicBezTo>
                    <a:cubicBezTo>
                      <a:pt x="3415" y="14783"/>
                      <a:pt x="4078" y="17295"/>
                      <a:pt x="4573" y="17295"/>
                    </a:cubicBezTo>
                    <a:cubicBezTo>
                      <a:pt x="4598" y="17295"/>
                      <a:pt x="4623" y="17288"/>
                      <a:pt x="4647" y="17275"/>
                    </a:cubicBezTo>
                    <a:cubicBezTo>
                      <a:pt x="5086" y="17028"/>
                      <a:pt x="4917" y="15349"/>
                      <a:pt x="4894" y="13661"/>
                    </a:cubicBezTo>
                    <a:cubicBezTo>
                      <a:pt x="4947" y="13615"/>
                      <a:pt x="5009" y="13576"/>
                      <a:pt x="5063" y="13522"/>
                    </a:cubicBezTo>
                    <a:cubicBezTo>
                      <a:pt x="5163" y="13445"/>
                      <a:pt x="5248" y="13353"/>
                      <a:pt x="5333" y="13261"/>
                    </a:cubicBezTo>
                    <a:lnTo>
                      <a:pt x="5333" y="13261"/>
                    </a:lnTo>
                    <a:cubicBezTo>
                      <a:pt x="5209" y="13299"/>
                      <a:pt x="5094" y="13353"/>
                      <a:pt x="4986" y="13415"/>
                    </a:cubicBezTo>
                    <a:cubicBezTo>
                      <a:pt x="4955" y="13430"/>
                      <a:pt x="4924" y="13453"/>
                      <a:pt x="4886" y="13469"/>
                    </a:cubicBezTo>
                    <a:cubicBezTo>
                      <a:pt x="4878" y="12975"/>
                      <a:pt x="4901" y="12482"/>
                      <a:pt x="4947" y="11989"/>
                    </a:cubicBezTo>
                    <a:cubicBezTo>
                      <a:pt x="5025" y="11257"/>
                      <a:pt x="5248" y="10163"/>
                      <a:pt x="5348" y="9146"/>
                    </a:cubicBezTo>
                    <a:cubicBezTo>
                      <a:pt x="5464" y="9077"/>
                      <a:pt x="5572" y="9000"/>
                      <a:pt x="5679" y="8923"/>
                    </a:cubicBezTo>
                    <a:lnTo>
                      <a:pt x="5679" y="8923"/>
                    </a:lnTo>
                    <a:cubicBezTo>
                      <a:pt x="5572" y="8954"/>
                      <a:pt x="5464" y="8984"/>
                      <a:pt x="5356" y="9023"/>
                    </a:cubicBezTo>
                    <a:cubicBezTo>
                      <a:pt x="5477" y="7647"/>
                      <a:pt x="5352" y="6435"/>
                      <a:pt x="4310" y="6435"/>
                    </a:cubicBezTo>
                    <a:cubicBezTo>
                      <a:pt x="4156" y="6435"/>
                      <a:pt x="3981" y="6462"/>
                      <a:pt x="3784" y="6519"/>
                    </a:cubicBezTo>
                    <a:cubicBezTo>
                      <a:pt x="3784" y="6496"/>
                      <a:pt x="3784" y="6473"/>
                      <a:pt x="3776" y="6449"/>
                    </a:cubicBezTo>
                    <a:cubicBezTo>
                      <a:pt x="3869" y="6318"/>
                      <a:pt x="3954" y="6187"/>
                      <a:pt x="4038" y="6056"/>
                    </a:cubicBezTo>
                    <a:lnTo>
                      <a:pt x="4593" y="5941"/>
                    </a:lnTo>
                    <a:lnTo>
                      <a:pt x="4501" y="5694"/>
                    </a:lnTo>
                    <a:lnTo>
                      <a:pt x="4100" y="5956"/>
                    </a:lnTo>
                    <a:cubicBezTo>
                      <a:pt x="4177" y="5833"/>
                      <a:pt x="4254" y="5710"/>
                      <a:pt x="4331" y="5587"/>
                    </a:cubicBezTo>
                    <a:cubicBezTo>
                      <a:pt x="4362" y="5533"/>
                      <a:pt x="4393" y="5479"/>
                      <a:pt x="4424" y="5425"/>
                    </a:cubicBezTo>
                    <a:lnTo>
                      <a:pt x="5040" y="5086"/>
                    </a:lnTo>
                    <a:lnTo>
                      <a:pt x="4593" y="5147"/>
                    </a:lnTo>
                    <a:cubicBezTo>
                      <a:pt x="4616" y="5101"/>
                      <a:pt x="4639" y="5055"/>
                      <a:pt x="4662" y="5016"/>
                    </a:cubicBezTo>
                    <a:cubicBezTo>
                      <a:pt x="4770" y="4824"/>
                      <a:pt x="4878" y="4631"/>
                      <a:pt x="4978" y="4431"/>
                    </a:cubicBezTo>
                    <a:lnTo>
                      <a:pt x="4978" y="4431"/>
                    </a:lnTo>
                    <a:cubicBezTo>
                      <a:pt x="4832" y="4593"/>
                      <a:pt x="4693" y="4770"/>
                      <a:pt x="4555" y="4939"/>
                    </a:cubicBezTo>
                    <a:cubicBezTo>
                      <a:pt x="4501" y="5016"/>
                      <a:pt x="4447" y="5093"/>
                      <a:pt x="4385" y="5170"/>
                    </a:cubicBezTo>
                    <a:lnTo>
                      <a:pt x="4339" y="5178"/>
                    </a:lnTo>
                    <a:lnTo>
                      <a:pt x="4354" y="5217"/>
                    </a:lnTo>
                    <a:cubicBezTo>
                      <a:pt x="4285" y="5301"/>
                      <a:pt x="4223" y="5386"/>
                      <a:pt x="4162" y="5471"/>
                    </a:cubicBezTo>
                    <a:cubicBezTo>
                      <a:pt x="4023" y="5656"/>
                      <a:pt x="3884" y="5848"/>
                      <a:pt x="3753" y="6041"/>
                    </a:cubicBezTo>
                    <a:cubicBezTo>
                      <a:pt x="3730" y="5594"/>
                      <a:pt x="3722" y="5155"/>
                      <a:pt x="3738" y="4708"/>
                    </a:cubicBezTo>
                    <a:cubicBezTo>
                      <a:pt x="3846" y="4593"/>
                      <a:pt x="3946" y="4485"/>
                      <a:pt x="4046" y="4369"/>
                    </a:cubicBezTo>
                    <a:lnTo>
                      <a:pt x="4624" y="4346"/>
                    </a:lnTo>
                    <a:lnTo>
                      <a:pt x="4562" y="4092"/>
                    </a:lnTo>
                    <a:lnTo>
                      <a:pt x="4123" y="4284"/>
                    </a:lnTo>
                    <a:cubicBezTo>
                      <a:pt x="4223" y="4177"/>
                      <a:pt x="4316" y="4061"/>
                      <a:pt x="4416" y="3953"/>
                    </a:cubicBezTo>
                    <a:lnTo>
                      <a:pt x="4531" y="3807"/>
                    </a:lnTo>
                    <a:lnTo>
                      <a:pt x="5194" y="3576"/>
                    </a:lnTo>
                    <a:lnTo>
                      <a:pt x="4739" y="3560"/>
                    </a:lnTo>
                    <a:cubicBezTo>
                      <a:pt x="4770" y="3522"/>
                      <a:pt x="4809" y="3483"/>
                      <a:pt x="4840" y="3445"/>
                    </a:cubicBezTo>
                    <a:cubicBezTo>
                      <a:pt x="4971" y="3275"/>
                      <a:pt x="5109" y="3098"/>
                      <a:pt x="5240" y="2921"/>
                    </a:cubicBezTo>
                    <a:lnTo>
                      <a:pt x="5240" y="2921"/>
                    </a:lnTo>
                    <a:cubicBezTo>
                      <a:pt x="5071" y="3059"/>
                      <a:pt x="4909" y="3206"/>
                      <a:pt x="4739" y="3360"/>
                    </a:cubicBezTo>
                    <a:lnTo>
                      <a:pt x="4531" y="3552"/>
                    </a:lnTo>
                    <a:lnTo>
                      <a:pt x="4493" y="3552"/>
                    </a:lnTo>
                    <a:lnTo>
                      <a:pt x="4493" y="3591"/>
                    </a:lnTo>
                    <a:cubicBezTo>
                      <a:pt x="4416" y="3660"/>
                      <a:pt x="4339" y="3737"/>
                      <a:pt x="4262" y="3807"/>
                    </a:cubicBezTo>
                    <a:cubicBezTo>
                      <a:pt x="4092" y="3976"/>
                      <a:pt x="3923" y="4146"/>
                      <a:pt x="3761" y="4315"/>
                    </a:cubicBezTo>
                    <a:cubicBezTo>
                      <a:pt x="3769" y="4230"/>
                      <a:pt x="3776" y="4146"/>
                      <a:pt x="3784" y="4061"/>
                    </a:cubicBezTo>
                    <a:cubicBezTo>
                      <a:pt x="3823" y="3691"/>
                      <a:pt x="3876" y="3314"/>
                      <a:pt x="3961" y="2951"/>
                    </a:cubicBezTo>
                    <a:cubicBezTo>
                      <a:pt x="4046" y="2874"/>
                      <a:pt x="4138" y="2797"/>
                      <a:pt x="4223" y="2720"/>
                    </a:cubicBezTo>
                    <a:cubicBezTo>
                      <a:pt x="4254" y="2689"/>
                      <a:pt x="4293" y="2659"/>
                      <a:pt x="4323" y="2636"/>
                    </a:cubicBezTo>
                    <a:lnTo>
                      <a:pt x="4632" y="2689"/>
                    </a:lnTo>
                    <a:lnTo>
                      <a:pt x="4632" y="2428"/>
                    </a:lnTo>
                    <a:lnTo>
                      <a:pt x="4531" y="2443"/>
                    </a:lnTo>
                    <a:cubicBezTo>
                      <a:pt x="4585" y="2397"/>
                      <a:pt x="4632" y="2358"/>
                      <a:pt x="4685" y="2312"/>
                    </a:cubicBezTo>
                    <a:lnTo>
                      <a:pt x="4886" y="2119"/>
                    </a:lnTo>
                    <a:lnTo>
                      <a:pt x="5356" y="2058"/>
                    </a:lnTo>
                    <a:lnTo>
                      <a:pt x="5032" y="1973"/>
                    </a:lnTo>
                    <a:cubicBezTo>
                      <a:pt x="5209" y="1796"/>
                      <a:pt x="5379" y="1619"/>
                      <a:pt x="5541" y="1418"/>
                    </a:cubicBezTo>
                    <a:lnTo>
                      <a:pt x="5541" y="1418"/>
                    </a:lnTo>
                    <a:cubicBezTo>
                      <a:pt x="5286" y="1580"/>
                      <a:pt x="5055" y="1742"/>
                      <a:pt x="4816" y="1919"/>
                    </a:cubicBezTo>
                    <a:lnTo>
                      <a:pt x="4670" y="1888"/>
                    </a:lnTo>
                    <a:lnTo>
                      <a:pt x="4662" y="2042"/>
                    </a:lnTo>
                    <a:lnTo>
                      <a:pt x="4531" y="2135"/>
                    </a:lnTo>
                    <a:cubicBezTo>
                      <a:pt x="4377" y="2258"/>
                      <a:pt x="4231" y="2381"/>
                      <a:pt x="4077" y="2512"/>
                    </a:cubicBezTo>
                    <a:cubicBezTo>
                      <a:pt x="4146" y="2281"/>
                      <a:pt x="4231" y="2050"/>
                      <a:pt x="4323" y="1827"/>
                    </a:cubicBezTo>
                    <a:cubicBezTo>
                      <a:pt x="4624" y="1110"/>
                      <a:pt x="5102" y="478"/>
                      <a:pt x="571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53"/>
              <p:cNvGrpSpPr/>
              <p:nvPr/>
            </p:nvGrpSpPr>
            <p:grpSpPr>
              <a:xfrm>
                <a:off x="-3912631" y="2492173"/>
                <a:ext cx="508196" cy="1426362"/>
                <a:chOff x="-3912631" y="2492173"/>
                <a:chExt cx="508196" cy="1426362"/>
              </a:xfrm>
            </p:grpSpPr>
            <p:sp>
              <p:nvSpPr>
                <p:cNvPr id="1846" name="Google Shape;1846;p53"/>
                <p:cNvSpPr/>
                <p:nvPr/>
              </p:nvSpPr>
              <p:spPr>
                <a:xfrm>
                  <a:off x="-3912631" y="2492173"/>
                  <a:ext cx="472155" cy="722624"/>
                </a:xfrm>
                <a:custGeom>
                  <a:avLst/>
                  <a:gdLst/>
                  <a:ahLst/>
                  <a:cxnLst/>
                  <a:rect l="l" t="t" r="r" b="b"/>
                  <a:pathLst>
                    <a:path w="5725" h="8762" extrusionOk="0">
                      <a:moveTo>
                        <a:pt x="2882" y="4215"/>
                      </a:moveTo>
                      <a:lnTo>
                        <a:pt x="2890" y="4223"/>
                      </a:lnTo>
                      <a:lnTo>
                        <a:pt x="2882" y="4223"/>
                      </a:lnTo>
                      <a:lnTo>
                        <a:pt x="2882" y="4215"/>
                      </a:lnTo>
                      <a:close/>
                      <a:moveTo>
                        <a:pt x="2874" y="4423"/>
                      </a:moveTo>
                      <a:lnTo>
                        <a:pt x="2990" y="4454"/>
                      </a:lnTo>
                      <a:lnTo>
                        <a:pt x="2874" y="4678"/>
                      </a:lnTo>
                      <a:lnTo>
                        <a:pt x="2874" y="4423"/>
                      </a:lnTo>
                      <a:close/>
                      <a:moveTo>
                        <a:pt x="2165" y="5533"/>
                      </a:moveTo>
                      <a:lnTo>
                        <a:pt x="2281" y="5571"/>
                      </a:lnTo>
                      <a:lnTo>
                        <a:pt x="2142" y="5541"/>
                      </a:lnTo>
                      <a:lnTo>
                        <a:pt x="2165" y="5533"/>
                      </a:lnTo>
                      <a:close/>
                      <a:moveTo>
                        <a:pt x="3105" y="4578"/>
                      </a:moveTo>
                      <a:cubicBezTo>
                        <a:pt x="3182" y="4693"/>
                        <a:pt x="3259" y="4801"/>
                        <a:pt x="3336" y="4917"/>
                      </a:cubicBezTo>
                      <a:lnTo>
                        <a:pt x="3383" y="4986"/>
                      </a:lnTo>
                      <a:cubicBezTo>
                        <a:pt x="3360" y="5433"/>
                        <a:pt x="3367" y="5872"/>
                        <a:pt x="3398" y="6311"/>
                      </a:cubicBezTo>
                      <a:cubicBezTo>
                        <a:pt x="3205" y="6118"/>
                        <a:pt x="3013" y="5918"/>
                        <a:pt x="2820" y="5718"/>
                      </a:cubicBezTo>
                      <a:lnTo>
                        <a:pt x="2820" y="5718"/>
                      </a:lnTo>
                      <a:lnTo>
                        <a:pt x="2851" y="5726"/>
                      </a:lnTo>
                      <a:lnTo>
                        <a:pt x="2859" y="5564"/>
                      </a:lnTo>
                      <a:cubicBezTo>
                        <a:pt x="2866" y="5309"/>
                        <a:pt x="2874" y="5048"/>
                        <a:pt x="2874" y="4793"/>
                      </a:cubicBezTo>
                      <a:lnTo>
                        <a:pt x="3105" y="4578"/>
                      </a:lnTo>
                      <a:close/>
                      <a:moveTo>
                        <a:pt x="3259" y="6542"/>
                      </a:moveTo>
                      <a:lnTo>
                        <a:pt x="3259" y="6542"/>
                      </a:lnTo>
                      <a:cubicBezTo>
                        <a:pt x="3313" y="6604"/>
                        <a:pt x="3367" y="6666"/>
                        <a:pt x="3421" y="6719"/>
                      </a:cubicBezTo>
                      <a:cubicBezTo>
                        <a:pt x="3428" y="6793"/>
                        <a:pt x="3436" y="6859"/>
                        <a:pt x="3443" y="6925"/>
                      </a:cubicBezTo>
                      <a:lnTo>
                        <a:pt x="3443" y="6925"/>
                      </a:lnTo>
                      <a:cubicBezTo>
                        <a:pt x="3382" y="6795"/>
                        <a:pt x="3321" y="6665"/>
                        <a:pt x="3259" y="6542"/>
                      </a:cubicBezTo>
                      <a:close/>
                      <a:moveTo>
                        <a:pt x="5725" y="1"/>
                      </a:moveTo>
                      <a:lnTo>
                        <a:pt x="5725" y="1"/>
                      </a:lnTo>
                      <a:cubicBezTo>
                        <a:pt x="5039" y="417"/>
                        <a:pt x="4492" y="1018"/>
                        <a:pt x="4138" y="1734"/>
                      </a:cubicBezTo>
                      <a:cubicBezTo>
                        <a:pt x="3960" y="2081"/>
                        <a:pt x="3814" y="2451"/>
                        <a:pt x="3714" y="2829"/>
                      </a:cubicBezTo>
                      <a:cubicBezTo>
                        <a:pt x="3575" y="2597"/>
                        <a:pt x="3444" y="2374"/>
                        <a:pt x="3313" y="2150"/>
                      </a:cubicBezTo>
                      <a:cubicBezTo>
                        <a:pt x="3236" y="2020"/>
                        <a:pt x="3159" y="1881"/>
                        <a:pt x="3082" y="1742"/>
                      </a:cubicBezTo>
                      <a:cubicBezTo>
                        <a:pt x="3005" y="1611"/>
                        <a:pt x="2943" y="1465"/>
                        <a:pt x="2897" y="1318"/>
                      </a:cubicBezTo>
                      <a:lnTo>
                        <a:pt x="2897" y="1318"/>
                      </a:lnTo>
                      <a:cubicBezTo>
                        <a:pt x="2897" y="1395"/>
                        <a:pt x="2905" y="1480"/>
                        <a:pt x="2928" y="1557"/>
                      </a:cubicBezTo>
                      <a:cubicBezTo>
                        <a:pt x="2943" y="1634"/>
                        <a:pt x="2967" y="1711"/>
                        <a:pt x="2990" y="1788"/>
                      </a:cubicBezTo>
                      <a:cubicBezTo>
                        <a:pt x="3036" y="1935"/>
                        <a:pt x="3098" y="2081"/>
                        <a:pt x="3159" y="2228"/>
                      </a:cubicBezTo>
                      <a:lnTo>
                        <a:pt x="2235" y="2058"/>
                      </a:lnTo>
                      <a:lnTo>
                        <a:pt x="3121" y="2482"/>
                      </a:lnTo>
                      <a:lnTo>
                        <a:pt x="3182" y="2281"/>
                      </a:lnTo>
                      <a:cubicBezTo>
                        <a:pt x="3306" y="2551"/>
                        <a:pt x="3429" y="2821"/>
                        <a:pt x="3568" y="3075"/>
                      </a:cubicBezTo>
                      <a:lnTo>
                        <a:pt x="3621" y="3175"/>
                      </a:lnTo>
                      <a:cubicBezTo>
                        <a:pt x="3552" y="3453"/>
                        <a:pt x="3498" y="3738"/>
                        <a:pt x="3460" y="4015"/>
                      </a:cubicBezTo>
                      <a:cubicBezTo>
                        <a:pt x="3437" y="4200"/>
                        <a:pt x="3421" y="4377"/>
                        <a:pt x="3406" y="4554"/>
                      </a:cubicBezTo>
                      <a:cubicBezTo>
                        <a:pt x="3259" y="4339"/>
                        <a:pt x="3105" y="4123"/>
                        <a:pt x="2951" y="3907"/>
                      </a:cubicBezTo>
                      <a:lnTo>
                        <a:pt x="3221" y="3437"/>
                      </a:lnTo>
                      <a:lnTo>
                        <a:pt x="2866" y="3730"/>
                      </a:lnTo>
                      <a:lnTo>
                        <a:pt x="2866" y="3576"/>
                      </a:lnTo>
                      <a:cubicBezTo>
                        <a:pt x="2859" y="3352"/>
                        <a:pt x="2851" y="3137"/>
                        <a:pt x="2828" y="2913"/>
                      </a:cubicBezTo>
                      <a:cubicBezTo>
                        <a:pt x="2789" y="3129"/>
                        <a:pt x="2766" y="3352"/>
                        <a:pt x="2735" y="3568"/>
                      </a:cubicBezTo>
                      <a:lnTo>
                        <a:pt x="2735" y="3591"/>
                      </a:lnTo>
                      <a:lnTo>
                        <a:pt x="2450" y="3183"/>
                      </a:lnTo>
                      <a:cubicBezTo>
                        <a:pt x="2319" y="3013"/>
                        <a:pt x="2204" y="2836"/>
                        <a:pt x="2104" y="2644"/>
                      </a:cubicBezTo>
                      <a:lnTo>
                        <a:pt x="2104" y="2644"/>
                      </a:lnTo>
                      <a:cubicBezTo>
                        <a:pt x="2119" y="2751"/>
                        <a:pt x="2158" y="2859"/>
                        <a:pt x="2204" y="2960"/>
                      </a:cubicBezTo>
                      <a:cubicBezTo>
                        <a:pt x="2242" y="3052"/>
                        <a:pt x="2289" y="3152"/>
                        <a:pt x="2335" y="3252"/>
                      </a:cubicBezTo>
                      <a:cubicBezTo>
                        <a:pt x="2404" y="3383"/>
                        <a:pt x="2473" y="3514"/>
                        <a:pt x="2550" y="3645"/>
                      </a:cubicBezTo>
                      <a:lnTo>
                        <a:pt x="1819" y="3391"/>
                      </a:lnTo>
                      <a:lnTo>
                        <a:pt x="2681" y="3969"/>
                      </a:lnTo>
                      <a:lnTo>
                        <a:pt x="2705" y="3923"/>
                      </a:lnTo>
                      <a:lnTo>
                        <a:pt x="2705" y="3923"/>
                      </a:lnTo>
                      <a:cubicBezTo>
                        <a:pt x="2697" y="4023"/>
                        <a:pt x="2681" y="4123"/>
                        <a:pt x="2674" y="4231"/>
                      </a:cubicBezTo>
                      <a:lnTo>
                        <a:pt x="2150" y="4246"/>
                      </a:lnTo>
                      <a:lnTo>
                        <a:pt x="2666" y="4369"/>
                      </a:lnTo>
                      <a:cubicBezTo>
                        <a:pt x="2643" y="4693"/>
                        <a:pt x="2620" y="5024"/>
                        <a:pt x="2604" y="5356"/>
                      </a:cubicBezTo>
                      <a:lnTo>
                        <a:pt x="2574" y="5286"/>
                      </a:lnTo>
                      <a:cubicBezTo>
                        <a:pt x="2296" y="4839"/>
                        <a:pt x="2003" y="4400"/>
                        <a:pt x="1688" y="3977"/>
                      </a:cubicBezTo>
                      <a:cubicBezTo>
                        <a:pt x="1711" y="3861"/>
                        <a:pt x="1734" y="3753"/>
                        <a:pt x="1757" y="3645"/>
                      </a:cubicBezTo>
                      <a:cubicBezTo>
                        <a:pt x="1772" y="3560"/>
                        <a:pt x="1788" y="3476"/>
                        <a:pt x="1795" y="3391"/>
                      </a:cubicBezTo>
                      <a:lnTo>
                        <a:pt x="2219" y="3144"/>
                      </a:lnTo>
                      <a:lnTo>
                        <a:pt x="2042" y="2952"/>
                      </a:lnTo>
                      <a:lnTo>
                        <a:pt x="1826" y="3237"/>
                      </a:lnTo>
                      <a:cubicBezTo>
                        <a:pt x="1834" y="3198"/>
                        <a:pt x="1842" y="3160"/>
                        <a:pt x="1849" y="3121"/>
                      </a:cubicBezTo>
                      <a:cubicBezTo>
                        <a:pt x="1865" y="2983"/>
                        <a:pt x="1880" y="2844"/>
                        <a:pt x="1896" y="2705"/>
                      </a:cubicBezTo>
                      <a:lnTo>
                        <a:pt x="2350" y="2197"/>
                      </a:lnTo>
                      <a:lnTo>
                        <a:pt x="1926" y="2412"/>
                      </a:lnTo>
                      <a:cubicBezTo>
                        <a:pt x="1934" y="2289"/>
                        <a:pt x="1942" y="2174"/>
                        <a:pt x="1942" y="2050"/>
                      </a:cubicBezTo>
                      <a:lnTo>
                        <a:pt x="1942" y="2050"/>
                      </a:lnTo>
                      <a:cubicBezTo>
                        <a:pt x="1888" y="2189"/>
                        <a:pt x="1834" y="2335"/>
                        <a:pt x="1795" y="2482"/>
                      </a:cubicBezTo>
                      <a:lnTo>
                        <a:pt x="1718" y="2520"/>
                      </a:lnTo>
                      <a:lnTo>
                        <a:pt x="1765" y="2574"/>
                      </a:lnTo>
                      <a:cubicBezTo>
                        <a:pt x="1711" y="2744"/>
                        <a:pt x="1664" y="2906"/>
                        <a:pt x="1626" y="3075"/>
                      </a:cubicBezTo>
                      <a:cubicBezTo>
                        <a:pt x="1580" y="3245"/>
                        <a:pt x="1541" y="3429"/>
                        <a:pt x="1503" y="3599"/>
                      </a:cubicBezTo>
                      <a:cubicBezTo>
                        <a:pt x="1495" y="3638"/>
                        <a:pt x="1487" y="3668"/>
                        <a:pt x="1480" y="3707"/>
                      </a:cubicBezTo>
                      <a:cubicBezTo>
                        <a:pt x="1133" y="3229"/>
                        <a:pt x="748" y="2782"/>
                        <a:pt x="339" y="2359"/>
                      </a:cubicBezTo>
                      <a:lnTo>
                        <a:pt x="339" y="2359"/>
                      </a:lnTo>
                      <a:cubicBezTo>
                        <a:pt x="717" y="2844"/>
                        <a:pt x="1063" y="3345"/>
                        <a:pt x="1395" y="3861"/>
                      </a:cubicBezTo>
                      <a:lnTo>
                        <a:pt x="1441" y="3930"/>
                      </a:lnTo>
                      <a:lnTo>
                        <a:pt x="1433" y="3969"/>
                      </a:lnTo>
                      <a:lnTo>
                        <a:pt x="786" y="3661"/>
                      </a:lnTo>
                      <a:cubicBezTo>
                        <a:pt x="655" y="3599"/>
                        <a:pt x="524" y="3537"/>
                        <a:pt x="393" y="3468"/>
                      </a:cubicBezTo>
                      <a:cubicBezTo>
                        <a:pt x="254" y="3414"/>
                        <a:pt x="131" y="3337"/>
                        <a:pt x="16" y="3252"/>
                      </a:cubicBezTo>
                      <a:lnTo>
                        <a:pt x="16" y="3252"/>
                      </a:lnTo>
                      <a:cubicBezTo>
                        <a:pt x="54" y="3314"/>
                        <a:pt x="108" y="3368"/>
                        <a:pt x="162" y="3414"/>
                      </a:cubicBezTo>
                      <a:cubicBezTo>
                        <a:pt x="216" y="3468"/>
                        <a:pt x="278" y="3514"/>
                        <a:pt x="339" y="3560"/>
                      </a:cubicBezTo>
                      <a:cubicBezTo>
                        <a:pt x="455" y="3645"/>
                        <a:pt x="578" y="3730"/>
                        <a:pt x="701" y="3815"/>
                      </a:cubicBezTo>
                      <a:lnTo>
                        <a:pt x="724" y="3822"/>
                      </a:lnTo>
                      <a:lnTo>
                        <a:pt x="0" y="4246"/>
                      </a:lnTo>
                      <a:lnTo>
                        <a:pt x="0" y="4246"/>
                      </a:lnTo>
                      <a:lnTo>
                        <a:pt x="948" y="3992"/>
                      </a:lnTo>
                      <a:lnTo>
                        <a:pt x="925" y="3946"/>
                      </a:lnTo>
                      <a:lnTo>
                        <a:pt x="925" y="3946"/>
                      </a:lnTo>
                      <a:cubicBezTo>
                        <a:pt x="1110" y="4054"/>
                        <a:pt x="1287" y="4161"/>
                        <a:pt x="1472" y="4254"/>
                      </a:cubicBezTo>
                      <a:lnTo>
                        <a:pt x="1611" y="4331"/>
                      </a:lnTo>
                      <a:lnTo>
                        <a:pt x="1634" y="4239"/>
                      </a:lnTo>
                      <a:cubicBezTo>
                        <a:pt x="1772" y="4462"/>
                        <a:pt x="1911" y="4693"/>
                        <a:pt x="2042" y="4917"/>
                      </a:cubicBezTo>
                      <a:cubicBezTo>
                        <a:pt x="1965" y="4847"/>
                        <a:pt x="1896" y="4762"/>
                        <a:pt x="1842" y="4678"/>
                      </a:cubicBezTo>
                      <a:lnTo>
                        <a:pt x="1842" y="4678"/>
                      </a:lnTo>
                      <a:cubicBezTo>
                        <a:pt x="1872" y="4778"/>
                        <a:pt x="1926" y="4878"/>
                        <a:pt x="1988" y="4963"/>
                      </a:cubicBezTo>
                      <a:cubicBezTo>
                        <a:pt x="2050" y="5063"/>
                        <a:pt x="2111" y="5148"/>
                        <a:pt x="2173" y="5232"/>
                      </a:cubicBezTo>
                      <a:cubicBezTo>
                        <a:pt x="2181" y="5248"/>
                        <a:pt x="2196" y="5263"/>
                        <a:pt x="2211" y="5279"/>
                      </a:cubicBezTo>
                      <a:cubicBezTo>
                        <a:pt x="1980" y="5225"/>
                        <a:pt x="1749" y="5163"/>
                        <a:pt x="1518" y="5109"/>
                      </a:cubicBezTo>
                      <a:lnTo>
                        <a:pt x="894" y="4955"/>
                      </a:lnTo>
                      <a:cubicBezTo>
                        <a:pt x="686" y="4909"/>
                        <a:pt x="478" y="4847"/>
                        <a:pt x="278" y="4770"/>
                      </a:cubicBezTo>
                      <a:lnTo>
                        <a:pt x="278" y="4770"/>
                      </a:lnTo>
                      <a:cubicBezTo>
                        <a:pt x="362" y="4839"/>
                        <a:pt x="455" y="4893"/>
                        <a:pt x="555" y="4940"/>
                      </a:cubicBezTo>
                      <a:cubicBezTo>
                        <a:pt x="655" y="4986"/>
                        <a:pt x="748" y="5032"/>
                        <a:pt x="855" y="5071"/>
                      </a:cubicBezTo>
                      <a:cubicBezTo>
                        <a:pt x="994" y="5125"/>
                        <a:pt x="1133" y="5178"/>
                        <a:pt x="1271" y="5232"/>
                      </a:cubicBezTo>
                      <a:lnTo>
                        <a:pt x="547" y="5518"/>
                      </a:lnTo>
                      <a:lnTo>
                        <a:pt x="547" y="5518"/>
                      </a:lnTo>
                      <a:lnTo>
                        <a:pt x="1580" y="5394"/>
                      </a:lnTo>
                      <a:lnTo>
                        <a:pt x="1564" y="5340"/>
                      </a:lnTo>
                      <a:lnTo>
                        <a:pt x="1903" y="5448"/>
                      </a:lnTo>
                      <a:lnTo>
                        <a:pt x="1857" y="5487"/>
                      </a:lnTo>
                      <a:lnTo>
                        <a:pt x="1680" y="5456"/>
                      </a:lnTo>
                      <a:lnTo>
                        <a:pt x="1819" y="5525"/>
                      </a:lnTo>
                      <a:lnTo>
                        <a:pt x="1356" y="5949"/>
                      </a:lnTo>
                      <a:lnTo>
                        <a:pt x="2011" y="5610"/>
                      </a:lnTo>
                      <a:lnTo>
                        <a:pt x="2550" y="5849"/>
                      </a:lnTo>
                      <a:cubicBezTo>
                        <a:pt x="2597" y="5949"/>
                        <a:pt x="2643" y="6041"/>
                        <a:pt x="2697" y="6142"/>
                      </a:cubicBezTo>
                      <a:lnTo>
                        <a:pt x="2142" y="6249"/>
                      </a:lnTo>
                      <a:lnTo>
                        <a:pt x="2766" y="6296"/>
                      </a:lnTo>
                      <a:cubicBezTo>
                        <a:pt x="2897" y="6550"/>
                        <a:pt x="3013" y="6804"/>
                        <a:pt x="3128" y="7066"/>
                      </a:cubicBezTo>
                      <a:cubicBezTo>
                        <a:pt x="3252" y="7344"/>
                        <a:pt x="3360" y="7621"/>
                        <a:pt x="3467" y="7906"/>
                      </a:cubicBezTo>
                      <a:cubicBezTo>
                        <a:pt x="3568" y="8191"/>
                        <a:pt x="3668" y="8476"/>
                        <a:pt x="3752" y="8761"/>
                      </a:cubicBezTo>
                      <a:lnTo>
                        <a:pt x="4122" y="8661"/>
                      </a:lnTo>
                      <a:cubicBezTo>
                        <a:pt x="4038" y="8291"/>
                        <a:pt x="3968" y="7906"/>
                        <a:pt x="3914" y="7528"/>
                      </a:cubicBezTo>
                      <a:cubicBezTo>
                        <a:pt x="3860" y="7166"/>
                        <a:pt x="3814" y="6812"/>
                        <a:pt x="3783" y="6450"/>
                      </a:cubicBezTo>
                      <a:cubicBezTo>
                        <a:pt x="3868" y="6319"/>
                        <a:pt x="3953" y="6180"/>
                        <a:pt x="4045" y="6049"/>
                      </a:cubicBezTo>
                      <a:lnTo>
                        <a:pt x="4600" y="5934"/>
                      </a:lnTo>
                      <a:lnTo>
                        <a:pt x="4508" y="5695"/>
                      </a:lnTo>
                      <a:lnTo>
                        <a:pt x="4107" y="5957"/>
                      </a:lnTo>
                      <a:cubicBezTo>
                        <a:pt x="4184" y="5826"/>
                        <a:pt x="4261" y="5710"/>
                        <a:pt x="4338" y="5579"/>
                      </a:cubicBezTo>
                      <a:cubicBezTo>
                        <a:pt x="4369" y="5525"/>
                        <a:pt x="4400" y="5471"/>
                        <a:pt x="4430" y="5417"/>
                      </a:cubicBezTo>
                      <a:lnTo>
                        <a:pt x="5047" y="5078"/>
                      </a:lnTo>
                      <a:lnTo>
                        <a:pt x="4592" y="5140"/>
                      </a:lnTo>
                      <a:cubicBezTo>
                        <a:pt x="4623" y="5094"/>
                        <a:pt x="4646" y="5055"/>
                        <a:pt x="4669" y="5009"/>
                      </a:cubicBezTo>
                      <a:cubicBezTo>
                        <a:pt x="4777" y="4816"/>
                        <a:pt x="4885" y="4624"/>
                        <a:pt x="4985" y="4423"/>
                      </a:cubicBezTo>
                      <a:lnTo>
                        <a:pt x="4985" y="4423"/>
                      </a:lnTo>
                      <a:cubicBezTo>
                        <a:pt x="4839" y="4593"/>
                        <a:pt x="4700" y="4762"/>
                        <a:pt x="4561" y="4940"/>
                      </a:cubicBezTo>
                      <a:cubicBezTo>
                        <a:pt x="4508" y="5017"/>
                        <a:pt x="4446" y="5094"/>
                        <a:pt x="4392" y="5171"/>
                      </a:cubicBezTo>
                      <a:lnTo>
                        <a:pt x="4346" y="5171"/>
                      </a:lnTo>
                      <a:lnTo>
                        <a:pt x="4361" y="5209"/>
                      </a:lnTo>
                      <a:cubicBezTo>
                        <a:pt x="4292" y="5302"/>
                        <a:pt x="4230" y="5379"/>
                        <a:pt x="4169" y="5471"/>
                      </a:cubicBezTo>
                      <a:cubicBezTo>
                        <a:pt x="4030" y="5664"/>
                        <a:pt x="3891" y="5849"/>
                        <a:pt x="3760" y="6041"/>
                      </a:cubicBezTo>
                      <a:cubicBezTo>
                        <a:pt x="3737" y="5595"/>
                        <a:pt x="3729" y="5148"/>
                        <a:pt x="3745" y="4708"/>
                      </a:cubicBezTo>
                      <a:cubicBezTo>
                        <a:pt x="3845" y="4593"/>
                        <a:pt x="3953" y="4477"/>
                        <a:pt x="4053" y="4362"/>
                      </a:cubicBezTo>
                      <a:lnTo>
                        <a:pt x="4623" y="4339"/>
                      </a:lnTo>
                      <a:lnTo>
                        <a:pt x="4569" y="4084"/>
                      </a:lnTo>
                      <a:lnTo>
                        <a:pt x="4130" y="4277"/>
                      </a:lnTo>
                      <a:cubicBezTo>
                        <a:pt x="4230" y="4169"/>
                        <a:pt x="4323" y="4061"/>
                        <a:pt x="4423" y="3953"/>
                      </a:cubicBezTo>
                      <a:cubicBezTo>
                        <a:pt x="4461" y="3907"/>
                        <a:pt x="4500" y="3853"/>
                        <a:pt x="4538" y="3807"/>
                      </a:cubicBezTo>
                      <a:lnTo>
                        <a:pt x="5201" y="3576"/>
                      </a:lnTo>
                      <a:lnTo>
                        <a:pt x="4746" y="3560"/>
                      </a:lnTo>
                      <a:lnTo>
                        <a:pt x="4847" y="3445"/>
                      </a:lnTo>
                      <a:cubicBezTo>
                        <a:pt x="4978" y="3268"/>
                        <a:pt x="5116" y="3098"/>
                        <a:pt x="5247" y="2913"/>
                      </a:cubicBezTo>
                      <a:lnTo>
                        <a:pt x="5247" y="2913"/>
                      </a:lnTo>
                      <a:cubicBezTo>
                        <a:pt x="5078" y="3060"/>
                        <a:pt x="4916" y="3206"/>
                        <a:pt x="4746" y="3352"/>
                      </a:cubicBezTo>
                      <a:cubicBezTo>
                        <a:pt x="4677" y="3422"/>
                        <a:pt x="4608" y="3483"/>
                        <a:pt x="4538" y="3545"/>
                      </a:cubicBezTo>
                      <a:lnTo>
                        <a:pt x="4492" y="3545"/>
                      </a:lnTo>
                      <a:lnTo>
                        <a:pt x="4500" y="3584"/>
                      </a:lnTo>
                      <a:cubicBezTo>
                        <a:pt x="4423" y="3661"/>
                        <a:pt x="4346" y="3730"/>
                        <a:pt x="4269" y="3807"/>
                      </a:cubicBezTo>
                      <a:cubicBezTo>
                        <a:pt x="4099" y="3977"/>
                        <a:pt x="3930" y="4146"/>
                        <a:pt x="3768" y="4316"/>
                      </a:cubicBezTo>
                      <a:cubicBezTo>
                        <a:pt x="3776" y="4231"/>
                        <a:pt x="3783" y="4146"/>
                        <a:pt x="3791" y="4061"/>
                      </a:cubicBezTo>
                      <a:cubicBezTo>
                        <a:pt x="3822" y="3684"/>
                        <a:pt x="3883" y="3314"/>
                        <a:pt x="3968" y="2944"/>
                      </a:cubicBezTo>
                      <a:cubicBezTo>
                        <a:pt x="4053" y="2875"/>
                        <a:pt x="4145" y="2798"/>
                        <a:pt x="4230" y="2721"/>
                      </a:cubicBezTo>
                      <a:cubicBezTo>
                        <a:pt x="4261" y="2690"/>
                        <a:pt x="4300" y="2659"/>
                        <a:pt x="4323" y="2628"/>
                      </a:cubicBezTo>
                      <a:lnTo>
                        <a:pt x="4639" y="2682"/>
                      </a:lnTo>
                      <a:lnTo>
                        <a:pt x="4639" y="2420"/>
                      </a:lnTo>
                      <a:lnTo>
                        <a:pt x="4538" y="2443"/>
                      </a:lnTo>
                      <a:cubicBezTo>
                        <a:pt x="4585" y="2397"/>
                        <a:pt x="4639" y="2351"/>
                        <a:pt x="4692" y="2305"/>
                      </a:cubicBezTo>
                      <a:cubicBezTo>
                        <a:pt x="4754" y="2243"/>
                        <a:pt x="4823" y="2174"/>
                        <a:pt x="4893" y="2112"/>
                      </a:cubicBezTo>
                      <a:lnTo>
                        <a:pt x="5363" y="2050"/>
                      </a:lnTo>
                      <a:lnTo>
                        <a:pt x="5039" y="1973"/>
                      </a:lnTo>
                      <a:cubicBezTo>
                        <a:pt x="5209" y="1796"/>
                        <a:pt x="5386" y="1611"/>
                        <a:pt x="5548" y="1419"/>
                      </a:cubicBezTo>
                      <a:lnTo>
                        <a:pt x="5548" y="1419"/>
                      </a:lnTo>
                      <a:cubicBezTo>
                        <a:pt x="5293" y="1580"/>
                        <a:pt x="5055" y="1750"/>
                        <a:pt x="4823" y="1919"/>
                      </a:cubicBezTo>
                      <a:lnTo>
                        <a:pt x="4677" y="1889"/>
                      </a:lnTo>
                      <a:lnTo>
                        <a:pt x="4662" y="2043"/>
                      </a:lnTo>
                      <a:lnTo>
                        <a:pt x="4538" y="2135"/>
                      </a:lnTo>
                      <a:cubicBezTo>
                        <a:pt x="4384" y="2258"/>
                        <a:pt x="4230" y="2382"/>
                        <a:pt x="4084" y="2513"/>
                      </a:cubicBezTo>
                      <a:cubicBezTo>
                        <a:pt x="4153" y="2281"/>
                        <a:pt x="4230" y="2050"/>
                        <a:pt x="4330" y="1827"/>
                      </a:cubicBezTo>
                      <a:cubicBezTo>
                        <a:pt x="4631" y="1110"/>
                        <a:pt x="5109" y="479"/>
                        <a:pt x="5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3"/>
                <p:cNvSpPr/>
                <p:nvPr/>
              </p:nvSpPr>
              <p:spPr>
                <a:xfrm>
                  <a:off x="-3828756" y="3023048"/>
                  <a:ext cx="424321" cy="895486"/>
                </a:xfrm>
                <a:custGeom>
                  <a:avLst/>
                  <a:gdLst/>
                  <a:ahLst/>
                  <a:cxnLst/>
                  <a:rect l="l" t="t" r="r" b="b"/>
                  <a:pathLst>
                    <a:path w="5145" h="10858" extrusionOk="0">
                      <a:moveTo>
                        <a:pt x="3306" y="0"/>
                      </a:moveTo>
                      <a:cubicBezTo>
                        <a:pt x="3024" y="0"/>
                        <a:pt x="2673" y="90"/>
                        <a:pt x="2242" y="290"/>
                      </a:cubicBezTo>
                      <a:cubicBezTo>
                        <a:pt x="0" y="1323"/>
                        <a:pt x="1333" y="3542"/>
                        <a:pt x="1742" y="5422"/>
                      </a:cubicBezTo>
                      <a:cubicBezTo>
                        <a:pt x="2134" y="7227"/>
                        <a:pt x="2966" y="10857"/>
                        <a:pt x="3557" y="10857"/>
                      </a:cubicBezTo>
                      <a:cubicBezTo>
                        <a:pt x="3581" y="10857"/>
                        <a:pt x="3606" y="10851"/>
                        <a:pt x="3629" y="10838"/>
                      </a:cubicBezTo>
                      <a:cubicBezTo>
                        <a:pt x="4230" y="10507"/>
                        <a:pt x="3722" y="7587"/>
                        <a:pt x="3937" y="5553"/>
                      </a:cubicBezTo>
                      <a:cubicBezTo>
                        <a:pt x="4124" y="3790"/>
                        <a:pt x="5145" y="0"/>
                        <a:pt x="3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3"/>
                <p:cNvSpPr/>
                <p:nvPr/>
              </p:nvSpPr>
              <p:spPr>
                <a:xfrm>
                  <a:off x="-3784963" y="3185436"/>
                  <a:ext cx="97977" cy="47752"/>
                </a:xfrm>
                <a:custGeom>
                  <a:avLst/>
                  <a:gdLst/>
                  <a:ahLst/>
                  <a:cxnLst/>
                  <a:rect l="l" t="t" r="r" b="b"/>
                  <a:pathLst>
                    <a:path w="1188" h="579" extrusionOk="0">
                      <a:moveTo>
                        <a:pt x="1187" y="1"/>
                      </a:moveTo>
                      <a:lnTo>
                        <a:pt x="1187" y="1"/>
                      </a:lnTo>
                      <a:cubicBezTo>
                        <a:pt x="1080" y="16"/>
                        <a:pt x="972" y="47"/>
                        <a:pt x="864" y="86"/>
                      </a:cubicBezTo>
                      <a:cubicBezTo>
                        <a:pt x="756" y="124"/>
                        <a:pt x="656" y="163"/>
                        <a:pt x="556" y="217"/>
                      </a:cubicBezTo>
                      <a:cubicBezTo>
                        <a:pt x="455" y="263"/>
                        <a:pt x="363" y="317"/>
                        <a:pt x="271" y="378"/>
                      </a:cubicBezTo>
                      <a:cubicBezTo>
                        <a:pt x="170" y="432"/>
                        <a:pt x="86" y="502"/>
                        <a:pt x="1" y="579"/>
                      </a:cubicBezTo>
                      <a:cubicBezTo>
                        <a:pt x="109" y="563"/>
                        <a:pt x="224" y="532"/>
                        <a:pt x="332" y="494"/>
                      </a:cubicBezTo>
                      <a:cubicBezTo>
                        <a:pt x="432" y="463"/>
                        <a:pt x="533" y="417"/>
                        <a:pt x="633" y="371"/>
                      </a:cubicBezTo>
                      <a:cubicBezTo>
                        <a:pt x="733" y="324"/>
                        <a:pt x="833" y="270"/>
                        <a:pt x="925" y="209"/>
                      </a:cubicBezTo>
                      <a:cubicBezTo>
                        <a:pt x="1018" y="147"/>
                        <a:pt x="1110" y="78"/>
                        <a:pt x="1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3"/>
                <p:cNvSpPr/>
                <p:nvPr/>
              </p:nvSpPr>
              <p:spPr>
                <a:xfrm>
                  <a:off x="-3603194" y="3228075"/>
                  <a:ext cx="159584" cy="75627"/>
                </a:xfrm>
                <a:custGeom>
                  <a:avLst/>
                  <a:gdLst/>
                  <a:ahLst/>
                  <a:cxnLst/>
                  <a:rect l="l" t="t" r="r" b="b"/>
                  <a:pathLst>
                    <a:path w="1935" h="917" extrusionOk="0">
                      <a:moveTo>
                        <a:pt x="1934" y="0"/>
                      </a:moveTo>
                      <a:lnTo>
                        <a:pt x="1934" y="0"/>
                      </a:lnTo>
                      <a:cubicBezTo>
                        <a:pt x="1757" y="46"/>
                        <a:pt x="1588" y="100"/>
                        <a:pt x="1418" y="170"/>
                      </a:cubicBezTo>
                      <a:cubicBezTo>
                        <a:pt x="1256" y="231"/>
                        <a:pt x="1087" y="301"/>
                        <a:pt x="933" y="378"/>
                      </a:cubicBezTo>
                      <a:cubicBezTo>
                        <a:pt x="771" y="455"/>
                        <a:pt x="609" y="539"/>
                        <a:pt x="455" y="624"/>
                      </a:cubicBezTo>
                      <a:cubicBezTo>
                        <a:pt x="301" y="709"/>
                        <a:pt x="147" y="809"/>
                        <a:pt x="0" y="917"/>
                      </a:cubicBezTo>
                      <a:cubicBezTo>
                        <a:pt x="178" y="871"/>
                        <a:pt x="347" y="817"/>
                        <a:pt x="517" y="747"/>
                      </a:cubicBezTo>
                      <a:cubicBezTo>
                        <a:pt x="678" y="686"/>
                        <a:pt x="840" y="609"/>
                        <a:pt x="1002" y="532"/>
                      </a:cubicBezTo>
                      <a:cubicBezTo>
                        <a:pt x="1164" y="462"/>
                        <a:pt x="1326" y="378"/>
                        <a:pt x="1480" y="293"/>
                      </a:cubicBezTo>
                      <a:cubicBezTo>
                        <a:pt x="1634" y="200"/>
                        <a:pt x="1788" y="108"/>
                        <a:pt x="1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3"/>
                <p:cNvSpPr/>
                <p:nvPr/>
              </p:nvSpPr>
              <p:spPr>
                <a:xfrm>
                  <a:off x="-3583483" y="3339907"/>
                  <a:ext cx="76947" cy="44535"/>
                </a:xfrm>
                <a:custGeom>
                  <a:avLst/>
                  <a:gdLst/>
                  <a:ahLst/>
                  <a:cxnLst/>
                  <a:rect l="l" t="t" r="r" b="b"/>
                  <a:pathLst>
                    <a:path w="933" h="540" extrusionOk="0">
                      <a:moveTo>
                        <a:pt x="933" y="0"/>
                      </a:moveTo>
                      <a:lnTo>
                        <a:pt x="933" y="0"/>
                      </a:lnTo>
                      <a:cubicBezTo>
                        <a:pt x="840" y="16"/>
                        <a:pt x="748" y="39"/>
                        <a:pt x="663" y="77"/>
                      </a:cubicBezTo>
                      <a:cubicBezTo>
                        <a:pt x="578" y="108"/>
                        <a:pt x="501" y="146"/>
                        <a:pt x="424" y="193"/>
                      </a:cubicBezTo>
                      <a:cubicBezTo>
                        <a:pt x="347" y="239"/>
                        <a:pt x="270" y="285"/>
                        <a:pt x="201" y="347"/>
                      </a:cubicBezTo>
                      <a:cubicBezTo>
                        <a:pt x="124" y="401"/>
                        <a:pt x="62" y="462"/>
                        <a:pt x="0" y="539"/>
                      </a:cubicBezTo>
                      <a:cubicBezTo>
                        <a:pt x="93" y="524"/>
                        <a:pt x="185" y="493"/>
                        <a:pt x="270" y="462"/>
                      </a:cubicBezTo>
                      <a:cubicBezTo>
                        <a:pt x="432" y="393"/>
                        <a:pt x="594" y="301"/>
                        <a:pt x="732" y="193"/>
                      </a:cubicBezTo>
                      <a:cubicBezTo>
                        <a:pt x="809" y="131"/>
                        <a:pt x="871" y="69"/>
                        <a:pt x="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3"/>
                <p:cNvSpPr/>
                <p:nvPr/>
              </p:nvSpPr>
              <p:spPr>
                <a:xfrm>
                  <a:off x="-3713790" y="3503203"/>
                  <a:ext cx="112575" cy="75710"/>
                </a:xfrm>
                <a:custGeom>
                  <a:avLst/>
                  <a:gdLst/>
                  <a:ahLst/>
                  <a:cxnLst/>
                  <a:rect l="l" t="t" r="r" b="b"/>
                  <a:pathLst>
                    <a:path w="1365" h="918" extrusionOk="0">
                      <a:moveTo>
                        <a:pt x="1365" y="0"/>
                      </a:moveTo>
                      <a:lnTo>
                        <a:pt x="1365" y="0"/>
                      </a:lnTo>
                      <a:cubicBezTo>
                        <a:pt x="1234" y="46"/>
                        <a:pt x="1110" y="108"/>
                        <a:pt x="987" y="177"/>
                      </a:cubicBezTo>
                      <a:cubicBezTo>
                        <a:pt x="864" y="247"/>
                        <a:pt x="748" y="316"/>
                        <a:pt x="640" y="393"/>
                      </a:cubicBezTo>
                      <a:cubicBezTo>
                        <a:pt x="409" y="547"/>
                        <a:pt x="193" y="724"/>
                        <a:pt x="1" y="917"/>
                      </a:cubicBezTo>
                      <a:cubicBezTo>
                        <a:pt x="139" y="879"/>
                        <a:pt x="263" y="825"/>
                        <a:pt x="386" y="755"/>
                      </a:cubicBezTo>
                      <a:cubicBezTo>
                        <a:pt x="509" y="686"/>
                        <a:pt x="625" y="617"/>
                        <a:pt x="733" y="540"/>
                      </a:cubicBezTo>
                      <a:cubicBezTo>
                        <a:pt x="848" y="463"/>
                        <a:pt x="956" y="378"/>
                        <a:pt x="1064" y="293"/>
                      </a:cubicBezTo>
                      <a:cubicBezTo>
                        <a:pt x="1172" y="201"/>
                        <a:pt x="1272" y="108"/>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3"/>
                <p:cNvSpPr/>
                <p:nvPr/>
              </p:nvSpPr>
              <p:spPr>
                <a:xfrm>
                  <a:off x="-3574576" y="3585758"/>
                  <a:ext cx="102348" cy="70019"/>
                </a:xfrm>
                <a:custGeom>
                  <a:avLst/>
                  <a:gdLst/>
                  <a:ahLst/>
                  <a:cxnLst/>
                  <a:rect l="l" t="t" r="r" b="b"/>
                  <a:pathLst>
                    <a:path w="1241" h="849" extrusionOk="0">
                      <a:moveTo>
                        <a:pt x="1241" y="1"/>
                      </a:moveTo>
                      <a:lnTo>
                        <a:pt x="1241" y="1"/>
                      </a:lnTo>
                      <a:cubicBezTo>
                        <a:pt x="1117" y="39"/>
                        <a:pt x="1002" y="93"/>
                        <a:pt x="894" y="155"/>
                      </a:cubicBezTo>
                      <a:cubicBezTo>
                        <a:pt x="778" y="217"/>
                        <a:pt x="678" y="278"/>
                        <a:pt x="570" y="348"/>
                      </a:cubicBezTo>
                      <a:cubicBezTo>
                        <a:pt x="470" y="417"/>
                        <a:pt x="370" y="494"/>
                        <a:pt x="278" y="579"/>
                      </a:cubicBezTo>
                      <a:cubicBezTo>
                        <a:pt x="177" y="656"/>
                        <a:pt x="85" y="748"/>
                        <a:pt x="0" y="848"/>
                      </a:cubicBezTo>
                      <a:cubicBezTo>
                        <a:pt x="123" y="802"/>
                        <a:pt x="239" y="756"/>
                        <a:pt x="355" y="694"/>
                      </a:cubicBezTo>
                      <a:cubicBezTo>
                        <a:pt x="462" y="633"/>
                        <a:pt x="570" y="571"/>
                        <a:pt x="670" y="502"/>
                      </a:cubicBezTo>
                      <a:cubicBezTo>
                        <a:pt x="771" y="425"/>
                        <a:pt x="871" y="348"/>
                        <a:pt x="971" y="271"/>
                      </a:cubicBezTo>
                      <a:cubicBezTo>
                        <a:pt x="1063" y="186"/>
                        <a:pt x="1156" y="93"/>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3"/>
                <p:cNvSpPr/>
                <p:nvPr/>
              </p:nvSpPr>
              <p:spPr>
                <a:xfrm>
                  <a:off x="-3595607" y="3046965"/>
                  <a:ext cx="94761" cy="71834"/>
                </a:xfrm>
                <a:custGeom>
                  <a:avLst/>
                  <a:gdLst/>
                  <a:ahLst/>
                  <a:cxnLst/>
                  <a:rect l="l" t="t" r="r" b="b"/>
                  <a:pathLst>
                    <a:path w="1149" h="871" extrusionOk="0">
                      <a:moveTo>
                        <a:pt x="340" y="345"/>
                      </a:moveTo>
                      <a:cubicBezTo>
                        <a:pt x="339" y="346"/>
                        <a:pt x="337" y="349"/>
                        <a:pt x="338" y="349"/>
                      </a:cubicBezTo>
                      <a:cubicBezTo>
                        <a:pt x="338" y="349"/>
                        <a:pt x="339" y="348"/>
                        <a:pt x="340" y="347"/>
                      </a:cubicBezTo>
                      <a:cubicBezTo>
                        <a:pt x="340" y="346"/>
                        <a:pt x="340" y="346"/>
                        <a:pt x="340" y="345"/>
                      </a:cubicBezTo>
                      <a:close/>
                      <a:moveTo>
                        <a:pt x="309" y="407"/>
                      </a:moveTo>
                      <a:cubicBezTo>
                        <a:pt x="308" y="410"/>
                        <a:pt x="307" y="415"/>
                        <a:pt x="307" y="415"/>
                      </a:cubicBezTo>
                      <a:cubicBezTo>
                        <a:pt x="307" y="415"/>
                        <a:pt x="308" y="413"/>
                        <a:pt x="309" y="409"/>
                      </a:cubicBezTo>
                      <a:lnTo>
                        <a:pt x="309" y="407"/>
                      </a:lnTo>
                      <a:close/>
                      <a:moveTo>
                        <a:pt x="177" y="406"/>
                      </a:moveTo>
                      <a:cubicBezTo>
                        <a:pt x="177" y="409"/>
                        <a:pt x="178" y="412"/>
                        <a:pt x="178" y="416"/>
                      </a:cubicBezTo>
                      <a:cubicBezTo>
                        <a:pt x="178" y="412"/>
                        <a:pt x="178" y="409"/>
                        <a:pt x="177" y="406"/>
                      </a:cubicBezTo>
                      <a:close/>
                      <a:moveTo>
                        <a:pt x="340" y="393"/>
                      </a:moveTo>
                      <a:lnTo>
                        <a:pt x="325" y="432"/>
                      </a:lnTo>
                      <a:cubicBezTo>
                        <a:pt x="325" y="432"/>
                        <a:pt x="327" y="423"/>
                        <a:pt x="329" y="417"/>
                      </a:cubicBezTo>
                      <a:lnTo>
                        <a:pt x="329" y="417"/>
                      </a:lnTo>
                      <a:cubicBezTo>
                        <a:pt x="332" y="413"/>
                        <a:pt x="335" y="405"/>
                        <a:pt x="340" y="393"/>
                      </a:cubicBezTo>
                      <a:close/>
                      <a:moveTo>
                        <a:pt x="378" y="432"/>
                      </a:moveTo>
                      <a:lnTo>
                        <a:pt x="378" y="432"/>
                      </a:lnTo>
                      <a:cubicBezTo>
                        <a:pt x="376" y="437"/>
                        <a:pt x="374" y="441"/>
                        <a:pt x="371" y="444"/>
                      </a:cubicBezTo>
                      <a:lnTo>
                        <a:pt x="371" y="444"/>
                      </a:lnTo>
                      <a:lnTo>
                        <a:pt x="378" y="432"/>
                      </a:lnTo>
                      <a:close/>
                      <a:moveTo>
                        <a:pt x="394" y="393"/>
                      </a:moveTo>
                      <a:cubicBezTo>
                        <a:pt x="386" y="416"/>
                        <a:pt x="371" y="432"/>
                        <a:pt x="378" y="432"/>
                      </a:cubicBezTo>
                      <a:lnTo>
                        <a:pt x="378" y="432"/>
                      </a:lnTo>
                      <a:lnTo>
                        <a:pt x="378" y="432"/>
                      </a:lnTo>
                      <a:cubicBezTo>
                        <a:pt x="374" y="439"/>
                        <a:pt x="369" y="446"/>
                        <a:pt x="365" y="453"/>
                      </a:cubicBezTo>
                      <a:lnTo>
                        <a:pt x="365" y="453"/>
                      </a:lnTo>
                      <a:cubicBezTo>
                        <a:pt x="361" y="458"/>
                        <a:pt x="359" y="462"/>
                        <a:pt x="356" y="466"/>
                      </a:cubicBezTo>
                      <a:lnTo>
                        <a:pt x="356" y="466"/>
                      </a:lnTo>
                      <a:cubicBezTo>
                        <a:pt x="364" y="437"/>
                        <a:pt x="379" y="415"/>
                        <a:pt x="394" y="393"/>
                      </a:cubicBezTo>
                      <a:close/>
                      <a:moveTo>
                        <a:pt x="314" y="470"/>
                      </a:moveTo>
                      <a:cubicBezTo>
                        <a:pt x="312" y="474"/>
                        <a:pt x="311" y="479"/>
                        <a:pt x="310" y="483"/>
                      </a:cubicBezTo>
                      <a:lnTo>
                        <a:pt x="310" y="483"/>
                      </a:lnTo>
                      <a:cubicBezTo>
                        <a:pt x="311" y="480"/>
                        <a:pt x="312" y="475"/>
                        <a:pt x="314" y="470"/>
                      </a:cubicBezTo>
                      <a:close/>
                      <a:moveTo>
                        <a:pt x="310" y="483"/>
                      </a:moveTo>
                      <a:cubicBezTo>
                        <a:pt x="309" y="487"/>
                        <a:pt x="308" y="489"/>
                        <a:pt x="308" y="489"/>
                      </a:cubicBezTo>
                      <a:cubicBezTo>
                        <a:pt x="308" y="489"/>
                        <a:pt x="308" y="488"/>
                        <a:pt x="309" y="486"/>
                      </a:cubicBezTo>
                      <a:cubicBezTo>
                        <a:pt x="309" y="485"/>
                        <a:pt x="309" y="484"/>
                        <a:pt x="310" y="483"/>
                      </a:cubicBezTo>
                      <a:close/>
                      <a:moveTo>
                        <a:pt x="386" y="506"/>
                      </a:moveTo>
                      <a:cubicBezTo>
                        <a:pt x="375" y="516"/>
                        <a:pt x="363" y="529"/>
                        <a:pt x="355" y="540"/>
                      </a:cubicBezTo>
                      <a:cubicBezTo>
                        <a:pt x="362" y="533"/>
                        <a:pt x="374" y="519"/>
                        <a:pt x="386" y="506"/>
                      </a:cubicBezTo>
                      <a:close/>
                      <a:moveTo>
                        <a:pt x="415" y="529"/>
                      </a:moveTo>
                      <a:lnTo>
                        <a:pt x="402" y="540"/>
                      </a:lnTo>
                      <a:cubicBezTo>
                        <a:pt x="407" y="537"/>
                        <a:pt x="411" y="533"/>
                        <a:pt x="415" y="529"/>
                      </a:cubicBezTo>
                      <a:close/>
                      <a:moveTo>
                        <a:pt x="385" y="546"/>
                      </a:moveTo>
                      <a:lnTo>
                        <a:pt x="385" y="546"/>
                      </a:lnTo>
                      <a:cubicBezTo>
                        <a:pt x="381" y="549"/>
                        <a:pt x="378" y="552"/>
                        <a:pt x="375" y="555"/>
                      </a:cubicBezTo>
                      <a:lnTo>
                        <a:pt x="378" y="555"/>
                      </a:lnTo>
                      <a:lnTo>
                        <a:pt x="385" y="546"/>
                      </a:lnTo>
                      <a:close/>
                      <a:moveTo>
                        <a:pt x="413" y="567"/>
                      </a:moveTo>
                      <a:cubicBezTo>
                        <a:pt x="411" y="568"/>
                        <a:pt x="410" y="570"/>
                        <a:pt x="408" y="571"/>
                      </a:cubicBezTo>
                      <a:lnTo>
                        <a:pt x="408" y="571"/>
                      </a:lnTo>
                      <a:lnTo>
                        <a:pt x="409" y="570"/>
                      </a:lnTo>
                      <a:cubicBezTo>
                        <a:pt x="411" y="569"/>
                        <a:pt x="412" y="568"/>
                        <a:pt x="413" y="567"/>
                      </a:cubicBezTo>
                      <a:close/>
                      <a:moveTo>
                        <a:pt x="594" y="563"/>
                      </a:moveTo>
                      <a:cubicBezTo>
                        <a:pt x="592" y="565"/>
                        <a:pt x="589" y="568"/>
                        <a:pt x="586" y="570"/>
                      </a:cubicBezTo>
                      <a:cubicBezTo>
                        <a:pt x="582" y="573"/>
                        <a:pt x="579" y="574"/>
                        <a:pt x="579" y="574"/>
                      </a:cubicBezTo>
                      <a:cubicBezTo>
                        <a:pt x="576" y="574"/>
                        <a:pt x="583" y="568"/>
                        <a:pt x="594" y="563"/>
                      </a:cubicBezTo>
                      <a:close/>
                      <a:moveTo>
                        <a:pt x="479" y="578"/>
                      </a:moveTo>
                      <a:lnTo>
                        <a:pt x="466" y="585"/>
                      </a:lnTo>
                      <a:lnTo>
                        <a:pt x="466" y="585"/>
                      </a:lnTo>
                      <a:cubicBezTo>
                        <a:pt x="473" y="584"/>
                        <a:pt x="479" y="578"/>
                        <a:pt x="479" y="578"/>
                      </a:cubicBezTo>
                      <a:close/>
                      <a:moveTo>
                        <a:pt x="550" y="573"/>
                      </a:moveTo>
                      <a:lnTo>
                        <a:pt x="550" y="573"/>
                      </a:lnTo>
                      <a:cubicBezTo>
                        <a:pt x="544" y="577"/>
                        <a:pt x="538" y="581"/>
                        <a:pt x="533" y="586"/>
                      </a:cubicBezTo>
                      <a:lnTo>
                        <a:pt x="533" y="586"/>
                      </a:lnTo>
                      <a:lnTo>
                        <a:pt x="550" y="573"/>
                      </a:lnTo>
                      <a:close/>
                      <a:moveTo>
                        <a:pt x="549" y="585"/>
                      </a:moveTo>
                      <a:cubicBezTo>
                        <a:pt x="546" y="586"/>
                        <a:pt x="545" y="586"/>
                        <a:pt x="548" y="586"/>
                      </a:cubicBezTo>
                      <a:lnTo>
                        <a:pt x="549" y="585"/>
                      </a:lnTo>
                      <a:close/>
                      <a:moveTo>
                        <a:pt x="466" y="585"/>
                      </a:moveTo>
                      <a:cubicBezTo>
                        <a:pt x="465" y="586"/>
                        <a:pt x="464" y="586"/>
                        <a:pt x="463" y="586"/>
                      </a:cubicBezTo>
                      <a:lnTo>
                        <a:pt x="463" y="586"/>
                      </a:lnTo>
                      <a:cubicBezTo>
                        <a:pt x="459" y="589"/>
                        <a:pt x="455" y="592"/>
                        <a:pt x="451" y="595"/>
                      </a:cubicBezTo>
                      <a:lnTo>
                        <a:pt x="451" y="595"/>
                      </a:lnTo>
                      <a:lnTo>
                        <a:pt x="466" y="585"/>
                      </a:lnTo>
                      <a:close/>
                      <a:moveTo>
                        <a:pt x="451" y="595"/>
                      </a:moveTo>
                      <a:lnTo>
                        <a:pt x="440" y="601"/>
                      </a:lnTo>
                      <a:cubicBezTo>
                        <a:pt x="444" y="599"/>
                        <a:pt x="447" y="597"/>
                        <a:pt x="451" y="595"/>
                      </a:cubicBezTo>
                      <a:close/>
                      <a:moveTo>
                        <a:pt x="428" y="588"/>
                      </a:moveTo>
                      <a:cubicBezTo>
                        <a:pt x="421" y="593"/>
                        <a:pt x="413" y="600"/>
                        <a:pt x="406" y="606"/>
                      </a:cubicBezTo>
                      <a:lnTo>
                        <a:pt x="406" y="606"/>
                      </a:lnTo>
                      <a:cubicBezTo>
                        <a:pt x="413" y="600"/>
                        <a:pt x="421" y="594"/>
                        <a:pt x="428" y="588"/>
                      </a:cubicBezTo>
                      <a:close/>
                      <a:moveTo>
                        <a:pt x="533" y="601"/>
                      </a:moveTo>
                      <a:lnTo>
                        <a:pt x="509" y="617"/>
                      </a:lnTo>
                      <a:lnTo>
                        <a:pt x="530" y="604"/>
                      </a:lnTo>
                      <a:lnTo>
                        <a:pt x="530" y="604"/>
                      </a:lnTo>
                      <a:lnTo>
                        <a:pt x="533" y="601"/>
                      </a:lnTo>
                      <a:close/>
                      <a:moveTo>
                        <a:pt x="406" y="606"/>
                      </a:moveTo>
                      <a:cubicBezTo>
                        <a:pt x="395" y="614"/>
                        <a:pt x="384" y="622"/>
                        <a:pt x="371" y="632"/>
                      </a:cubicBezTo>
                      <a:cubicBezTo>
                        <a:pt x="371" y="632"/>
                        <a:pt x="371" y="633"/>
                        <a:pt x="371" y="633"/>
                      </a:cubicBezTo>
                      <a:cubicBezTo>
                        <a:pt x="375" y="633"/>
                        <a:pt x="389" y="619"/>
                        <a:pt x="406" y="606"/>
                      </a:cubicBezTo>
                      <a:close/>
                      <a:moveTo>
                        <a:pt x="408" y="571"/>
                      </a:moveTo>
                      <a:lnTo>
                        <a:pt x="394" y="578"/>
                      </a:lnTo>
                      <a:cubicBezTo>
                        <a:pt x="371" y="601"/>
                        <a:pt x="348" y="624"/>
                        <a:pt x="325" y="647"/>
                      </a:cubicBezTo>
                      <a:cubicBezTo>
                        <a:pt x="341" y="636"/>
                        <a:pt x="377" y="598"/>
                        <a:pt x="408" y="571"/>
                      </a:cubicBezTo>
                      <a:close/>
                      <a:moveTo>
                        <a:pt x="586" y="709"/>
                      </a:moveTo>
                      <a:cubicBezTo>
                        <a:pt x="575" y="715"/>
                        <a:pt x="564" y="720"/>
                        <a:pt x="556" y="724"/>
                      </a:cubicBezTo>
                      <a:cubicBezTo>
                        <a:pt x="559" y="723"/>
                        <a:pt x="561" y="722"/>
                        <a:pt x="562" y="722"/>
                      </a:cubicBezTo>
                      <a:cubicBezTo>
                        <a:pt x="565" y="722"/>
                        <a:pt x="561" y="727"/>
                        <a:pt x="561" y="727"/>
                      </a:cubicBezTo>
                      <a:cubicBezTo>
                        <a:pt x="561" y="727"/>
                        <a:pt x="562" y="726"/>
                        <a:pt x="563" y="724"/>
                      </a:cubicBezTo>
                      <a:lnTo>
                        <a:pt x="586" y="709"/>
                      </a:lnTo>
                      <a:close/>
                      <a:moveTo>
                        <a:pt x="610" y="770"/>
                      </a:moveTo>
                      <a:lnTo>
                        <a:pt x="610" y="770"/>
                      </a:lnTo>
                      <a:cubicBezTo>
                        <a:pt x="604" y="771"/>
                        <a:pt x="595" y="773"/>
                        <a:pt x="586" y="775"/>
                      </a:cubicBezTo>
                      <a:lnTo>
                        <a:pt x="586" y="775"/>
                      </a:lnTo>
                      <a:lnTo>
                        <a:pt x="610" y="771"/>
                      </a:lnTo>
                      <a:cubicBezTo>
                        <a:pt x="610" y="770"/>
                        <a:pt x="610" y="770"/>
                        <a:pt x="610" y="770"/>
                      </a:cubicBezTo>
                      <a:close/>
                      <a:moveTo>
                        <a:pt x="586" y="775"/>
                      </a:moveTo>
                      <a:lnTo>
                        <a:pt x="571" y="778"/>
                      </a:lnTo>
                      <a:cubicBezTo>
                        <a:pt x="568" y="779"/>
                        <a:pt x="567" y="780"/>
                        <a:pt x="568" y="780"/>
                      </a:cubicBezTo>
                      <a:cubicBezTo>
                        <a:pt x="569" y="780"/>
                        <a:pt x="577" y="778"/>
                        <a:pt x="586" y="775"/>
                      </a:cubicBezTo>
                      <a:close/>
                      <a:moveTo>
                        <a:pt x="1027" y="783"/>
                      </a:moveTo>
                      <a:cubicBezTo>
                        <a:pt x="1026" y="783"/>
                        <a:pt x="1023" y="783"/>
                        <a:pt x="1018" y="786"/>
                      </a:cubicBezTo>
                      <a:cubicBezTo>
                        <a:pt x="1023" y="786"/>
                        <a:pt x="1028" y="783"/>
                        <a:pt x="1027" y="783"/>
                      </a:cubicBezTo>
                      <a:close/>
                      <a:moveTo>
                        <a:pt x="974" y="789"/>
                      </a:moveTo>
                      <a:lnTo>
                        <a:pt x="974" y="789"/>
                      </a:lnTo>
                      <a:cubicBezTo>
                        <a:pt x="971" y="790"/>
                        <a:pt x="967" y="792"/>
                        <a:pt x="964" y="794"/>
                      </a:cubicBezTo>
                      <a:lnTo>
                        <a:pt x="964" y="794"/>
                      </a:lnTo>
                      <a:cubicBezTo>
                        <a:pt x="969" y="792"/>
                        <a:pt x="973" y="790"/>
                        <a:pt x="974" y="789"/>
                      </a:cubicBezTo>
                      <a:close/>
                      <a:moveTo>
                        <a:pt x="170" y="0"/>
                      </a:moveTo>
                      <a:cubicBezTo>
                        <a:pt x="170" y="6"/>
                        <a:pt x="175" y="57"/>
                        <a:pt x="170" y="57"/>
                      </a:cubicBezTo>
                      <a:cubicBezTo>
                        <a:pt x="169" y="57"/>
                        <a:pt x="166" y="52"/>
                        <a:pt x="163" y="39"/>
                      </a:cubicBezTo>
                      <a:cubicBezTo>
                        <a:pt x="163" y="54"/>
                        <a:pt x="163" y="62"/>
                        <a:pt x="163" y="77"/>
                      </a:cubicBezTo>
                      <a:cubicBezTo>
                        <a:pt x="153" y="61"/>
                        <a:pt x="144" y="56"/>
                        <a:pt x="136" y="56"/>
                      </a:cubicBezTo>
                      <a:cubicBezTo>
                        <a:pt x="125" y="56"/>
                        <a:pt x="114" y="65"/>
                        <a:pt x="101" y="70"/>
                      </a:cubicBezTo>
                      <a:cubicBezTo>
                        <a:pt x="96" y="75"/>
                        <a:pt x="91" y="78"/>
                        <a:pt x="85" y="78"/>
                      </a:cubicBezTo>
                      <a:cubicBezTo>
                        <a:pt x="72" y="78"/>
                        <a:pt x="55" y="64"/>
                        <a:pt x="24" y="23"/>
                      </a:cubicBezTo>
                      <a:lnTo>
                        <a:pt x="24" y="23"/>
                      </a:lnTo>
                      <a:cubicBezTo>
                        <a:pt x="39" y="46"/>
                        <a:pt x="39" y="54"/>
                        <a:pt x="32" y="54"/>
                      </a:cubicBezTo>
                      <a:cubicBezTo>
                        <a:pt x="32" y="54"/>
                        <a:pt x="47" y="93"/>
                        <a:pt x="55" y="116"/>
                      </a:cubicBezTo>
                      <a:cubicBezTo>
                        <a:pt x="39" y="100"/>
                        <a:pt x="32" y="77"/>
                        <a:pt x="16" y="62"/>
                      </a:cubicBezTo>
                      <a:lnTo>
                        <a:pt x="16" y="62"/>
                      </a:lnTo>
                      <a:cubicBezTo>
                        <a:pt x="32" y="123"/>
                        <a:pt x="1" y="70"/>
                        <a:pt x="16" y="131"/>
                      </a:cubicBezTo>
                      <a:cubicBezTo>
                        <a:pt x="16" y="123"/>
                        <a:pt x="16" y="123"/>
                        <a:pt x="16" y="116"/>
                      </a:cubicBezTo>
                      <a:cubicBezTo>
                        <a:pt x="39" y="185"/>
                        <a:pt x="78" y="262"/>
                        <a:pt x="109" y="355"/>
                      </a:cubicBezTo>
                      <a:cubicBezTo>
                        <a:pt x="104" y="338"/>
                        <a:pt x="103" y="332"/>
                        <a:pt x="104" y="332"/>
                      </a:cubicBezTo>
                      <a:cubicBezTo>
                        <a:pt x="107" y="332"/>
                        <a:pt x="130" y="388"/>
                        <a:pt x="135" y="388"/>
                      </a:cubicBezTo>
                      <a:cubicBezTo>
                        <a:pt x="136" y="388"/>
                        <a:pt x="137" y="387"/>
                        <a:pt x="137" y="386"/>
                      </a:cubicBezTo>
                      <a:lnTo>
                        <a:pt x="137" y="386"/>
                      </a:lnTo>
                      <a:cubicBezTo>
                        <a:pt x="137" y="390"/>
                        <a:pt x="138" y="395"/>
                        <a:pt x="140" y="401"/>
                      </a:cubicBezTo>
                      <a:cubicBezTo>
                        <a:pt x="140" y="389"/>
                        <a:pt x="138" y="381"/>
                        <a:pt x="136" y="375"/>
                      </a:cubicBezTo>
                      <a:lnTo>
                        <a:pt x="136" y="375"/>
                      </a:lnTo>
                      <a:cubicBezTo>
                        <a:pt x="136" y="380"/>
                        <a:pt x="137" y="383"/>
                        <a:pt x="137" y="386"/>
                      </a:cubicBezTo>
                      <a:lnTo>
                        <a:pt x="137" y="386"/>
                      </a:lnTo>
                      <a:cubicBezTo>
                        <a:pt x="135" y="378"/>
                        <a:pt x="134" y="373"/>
                        <a:pt x="134" y="369"/>
                      </a:cubicBezTo>
                      <a:lnTo>
                        <a:pt x="134" y="369"/>
                      </a:lnTo>
                      <a:cubicBezTo>
                        <a:pt x="135" y="371"/>
                        <a:pt x="135" y="373"/>
                        <a:pt x="136" y="375"/>
                      </a:cubicBezTo>
                      <a:lnTo>
                        <a:pt x="136" y="375"/>
                      </a:lnTo>
                      <a:cubicBezTo>
                        <a:pt x="135" y="372"/>
                        <a:pt x="135" y="368"/>
                        <a:pt x="134" y="364"/>
                      </a:cubicBezTo>
                      <a:lnTo>
                        <a:pt x="134" y="364"/>
                      </a:lnTo>
                      <a:cubicBezTo>
                        <a:pt x="134" y="363"/>
                        <a:pt x="134" y="363"/>
                        <a:pt x="135" y="363"/>
                      </a:cubicBezTo>
                      <a:cubicBezTo>
                        <a:pt x="135" y="363"/>
                        <a:pt x="137" y="365"/>
                        <a:pt x="140" y="370"/>
                      </a:cubicBezTo>
                      <a:lnTo>
                        <a:pt x="140" y="378"/>
                      </a:lnTo>
                      <a:cubicBezTo>
                        <a:pt x="140" y="377"/>
                        <a:pt x="141" y="377"/>
                        <a:pt x="142" y="377"/>
                      </a:cubicBezTo>
                      <a:cubicBezTo>
                        <a:pt x="150" y="377"/>
                        <a:pt x="164" y="411"/>
                        <a:pt x="178" y="432"/>
                      </a:cubicBezTo>
                      <a:lnTo>
                        <a:pt x="171" y="390"/>
                      </a:lnTo>
                      <a:lnTo>
                        <a:pt x="171" y="390"/>
                      </a:lnTo>
                      <a:cubicBezTo>
                        <a:pt x="173" y="394"/>
                        <a:pt x="175" y="399"/>
                        <a:pt x="177" y="406"/>
                      </a:cubicBezTo>
                      <a:lnTo>
                        <a:pt x="177" y="406"/>
                      </a:lnTo>
                      <a:cubicBezTo>
                        <a:pt x="170" y="354"/>
                        <a:pt x="170" y="412"/>
                        <a:pt x="163" y="339"/>
                      </a:cubicBezTo>
                      <a:lnTo>
                        <a:pt x="163" y="339"/>
                      </a:lnTo>
                      <a:cubicBezTo>
                        <a:pt x="178" y="424"/>
                        <a:pt x="178" y="339"/>
                        <a:pt x="194" y="439"/>
                      </a:cubicBezTo>
                      <a:cubicBezTo>
                        <a:pt x="194" y="439"/>
                        <a:pt x="186" y="385"/>
                        <a:pt x="194" y="385"/>
                      </a:cubicBezTo>
                      <a:lnTo>
                        <a:pt x="201" y="416"/>
                      </a:lnTo>
                      <a:lnTo>
                        <a:pt x="201" y="378"/>
                      </a:lnTo>
                      <a:cubicBezTo>
                        <a:pt x="209" y="401"/>
                        <a:pt x="209" y="424"/>
                        <a:pt x="209" y="447"/>
                      </a:cubicBezTo>
                      <a:lnTo>
                        <a:pt x="209" y="455"/>
                      </a:lnTo>
                      <a:cubicBezTo>
                        <a:pt x="211" y="463"/>
                        <a:pt x="212" y="466"/>
                        <a:pt x="214" y="466"/>
                      </a:cubicBezTo>
                      <a:cubicBezTo>
                        <a:pt x="216" y="466"/>
                        <a:pt x="217" y="452"/>
                        <a:pt x="217" y="452"/>
                      </a:cubicBezTo>
                      <a:cubicBezTo>
                        <a:pt x="217" y="452"/>
                        <a:pt x="217" y="452"/>
                        <a:pt x="217" y="455"/>
                      </a:cubicBezTo>
                      <a:lnTo>
                        <a:pt x="217" y="432"/>
                      </a:lnTo>
                      <a:cubicBezTo>
                        <a:pt x="219" y="424"/>
                        <a:pt x="222" y="423"/>
                        <a:pt x="224" y="423"/>
                      </a:cubicBezTo>
                      <a:cubicBezTo>
                        <a:pt x="225" y="423"/>
                        <a:pt x="226" y="423"/>
                        <a:pt x="227" y="423"/>
                      </a:cubicBezTo>
                      <a:cubicBezTo>
                        <a:pt x="231" y="423"/>
                        <a:pt x="235" y="421"/>
                        <a:pt x="240" y="385"/>
                      </a:cubicBezTo>
                      <a:lnTo>
                        <a:pt x="240" y="362"/>
                      </a:lnTo>
                      <a:cubicBezTo>
                        <a:pt x="244" y="353"/>
                        <a:pt x="246" y="349"/>
                        <a:pt x="248" y="349"/>
                      </a:cubicBezTo>
                      <a:cubicBezTo>
                        <a:pt x="251" y="349"/>
                        <a:pt x="250" y="368"/>
                        <a:pt x="252" y="368"/>
                      </a:cubicBezTo>
                      <a:cubicBezTo>
                        <a:pt x="253" y="368"/>
                        <a:pt x="254" y="366"/>
                        <a:pt x="255" y="362"/>
                      </a:cubicBezTo>
                      <a:cubicBezTo>
                        <a:pt x="255" y="350"/>
                        <a:pt x="260" y="337"/>
                        <a:pt x="262" y="337"/>
                      </a:cubicBezTo>
                      <a:cubicBezTo>
                        <a:pt x="263" y="337"/>
                        <a:pt x="263" y="338"/>
                        <a:pt x="263" y="339"/>
                      </a:cubicBezTo>
                      <a:cubicBezTo>
                        <a:pt x="263" y="362"/>
                        <a:pt x="263" y="385"/>
                        <a:pt x="263" y="416"/>
                      </a:cubicBezTo>
                      <a:cubicBezTo>
                        <a:pt x="271" y="370"/>
                        <a:pt x="271" y="378"/>
                        <a:pt x="286" y="301"/>
                      </a:cubicBezTo>
                      <a:lnTo>
                        <a:pt x="286" y="339"/>
                      </a:lnTo>
                      <a:cubicBezTo>
                        <a:pt x="286" y="316"/>
                        <a:pt x="286" y="301"/>
                        <a:pt x="294" y="278"/>
                      </a:cubicBezTo>
                      <a:lnTo>
                        <a:pt x="294" y="278"/>
                      </a:lnTo>
                      <a:cubicBezTo>
                        <a:pt x="286" y="308"/>
                        <a:pt x="294" y="331"/>
                        <a:pt x="286" y="378"/>
                      </a:cubicBezTo>
                      <a:cubicBezTo>
                        <a:pt x="286" y="395"/>
                        <a:pt x="287" y="400"/>
                        <a:pt x="289" y="400"/>
                      </a:cubicBezTo>
                      <a:cubicBezTo>
                        <a:pt x="292" y="400"/>
                        <a:pt x="298" y="371"/>
                        <a:pt x="299" y="371"/>
                      </a:cubicBezTo>
                      <a:lnTo>
                        <a:pt x="299" y="371"/>
                      </a:lnTo>
                      <a:cubicBezTo>
                        <a:pt x="299" y="371"/>
                        <a:pt x="298" y="382"/>
                        <a:pt x="294" y="416"/>
                      </a:cubicBezTo>
                      <a:cubicBezTo>
                        <a:pt x="317" y="316"/>
                        <a:pt x="294" y="362"/>
                        <a:pt x="301" y="339"/>
                      </a:cubicBezTo>
                      <a:cubicBezTo>
                        <a:pt x="309" y="318"/>
                        <a:pt x="316" y="277"/>
                        <a:pt x="317" y="277"/>
                      </a:cubicBezTo>
                      <a:cubicBezTo>
                        <a:pt x="317" y="277"/>
                        <a:pt x="317" y="277"/>
                        <a:pt x="317" y="278"/>
                      </a:cubicBezTo>
                      <a:cubicBezTo>
                        <a:pt x="325" y="285"/>
                        <a:pt x="301" y="401"/>
                        <a:pt x="309" y="401"/>
                      </a:cubicBezTo>
                      <a:lnTo>
                        <a:pt x="309" y="407"/>
                      </a:lnTo>
                      <a:lnTo>
                        <a:pt x="309" y="407"/>
                      </a:lnTo>
                      <a:cubicBezTo>
                        <a:pt x="310" y="404"/>
                        <a:pt x="311" y="402"/>
                        <a:pt x="311" y="402"/>
                      </a:cubicBezTo>
                      <a:cubicBezTo>
                        <a:pt x="312" y="402"/>
                        <a:pt x="311" y="405"/>
                        <a:pt x="309" y="416"/>
                      </a:cubicBezTo>
                      <a:cubicBezTo>
                        <a:pt x="325" y="362"/>
                        <a:pt x="309" y="416"/>
                        <a:pt x="332" y="347"/>
                      </a:cubicBezTo>
                      <a:lnTo>
                        <a:pt x="332" y="347"/>
                      </a:lnTo>
                      <a:lnTo>
                        <a:pt x="325" y="362"/>
                      </a:lnTo>
                      <a:cubicBezTo>
                        <a:pt x="331" y="350"/>
                        <a:pt x="353" y="291"/>
                        <a:pt x="356" y="291"/>
                      </a:cubicBezTo>
                      <a:cubicBezTo>
                        <a:pt x="357" y="291"/>
                        <a:pt x="357" y="294"/>
                        <a:pt x="355" y="301"/>
                      </a:cubicBezTo>
                      <a:cubicBezTo>
                        <a:pt x="348" y="315"/>
                        <a:pt x="341" y="336"/>
                        <a:pt x="340" y="345"/>
                      </a:cubicBezTo>
                      <a:lnTo>
                        <a:pt x="340" y="345"/>
                      </a:lnTo>
                      <a:cubicBezTo>
                        <a:pt x="341" y="344"/>
                        <a:pt x="341" y="344"/>
                        <a:pt x="341" y="344"/>
                      </a:cubicBezTo>
                      <a:cubicBezTo>
                        <a:pt x="342" y="344"/>
                        <a:pt x="343" y="346"/>
                        <a:pt x="340" y="355"/>
                      </a:cubicBezTo>
                      <a:cubicBezTo>
                        <a:pt x="317" y="432"/>
                        <a:pt x="325" y="370"/>
                        <a:pt x="309" y="424"/>
                      </a:cubicBezTo>
                      <a:cubicBezTo>
                        <a:pt x="308" y="430"/>
                        <a:pt x="307" y="432"/>
                        <a:pt x="308" y="432"/>
                      </a:cubicBezTo>
                      <a:cubicBezTo>
                        <a:pt x="308" y="432"/>
                        <a:pt x="312" y="419"/>
                        <a:pt x="314" y="419"/>
                      </a:cubicBezTo>
                      <a:cubicBezTo>
                        <a:pt x="315" y="419"/>
                        <a:pt x="315" y="427"/>
                        <a:pt x="309" y="455"/>
                      </a:cubicBezTo>
                      <a:cubicBezTo>
                        <a:pt x="320" y="420"/>
                        <a:pt x="323" y="411"/>
                        <a:pt x="324" y="411"/>
                      </a:cubicBezTo>
                      <a:cubicBezTo>
                        <a:pt x="325" y="411"/>
                        <a:pt x="324" y="422"/>
                        <a:pt x="326" y="422"/>
                      </a:cubicBezTo>
                      <a:cubicBezTo>
                        <a:pt x="326" y="422"/>
                        <a:pt x="326" y="421"/>
                        <a:pt x="327" y="421"/>
                      </a:cubicBezTo>
                      <a:lnTo>
                        <a:pt x="327" y="421"/>
                      </a:lnTo>
                      <a:lnTo>
                        <a:pt x="309" y="462"/>
                      </a:lnTo>
                      <a:cubicBezTo>
                        <a:pt x="314" y="453"/>
                        <a:pt x="316" y="449"/>
                        <a:pt x="317" y="449"/>
                      </a:cubicBezTo>
                      <a:cubicBezTo>
                        <a:pt x="319" y="449"/>
                        <a:pt x="317" y="460"/>
                        <a:pt x="314" y="470"/>
                      </a:cubicBezTo>
                      <a:lnTo>
                        <a:pt x="314" y="470"/>
                      </a:lnTo>
                      <a:cubicBezTo>
                        <a:pt x="322" y="444"/>
                        <a:pt x="334" y="420"/>
                        <a:pt x="340" y="401"/>
                      </a:cubicBezTo>
                      <a:cubicBezTo>
                        <a:pt x="344" y="393"/>
                        <a:pt x="347" y="390"/>
                        <a:pt x="348" y="390"/>
                      </a:cubicBezTo>
                      <a:cubicBezTo>
                        <a:pt x="352" y="390"/>
                        <a:pt x="309" y="494"/>
                        <a:pt x="315" y="494"/>
                      </a:cubicBezTo>
                      <a:cubicBezTo>
                        <a:pt x="316" y="494"/>
                        <a:pt x="316" y="494"/>
                        <a:pt x="317" y="493"/>
                      </a:cubicBezTo>
                      <a:cubicBezTo>
                        <a:pt x="317" y="478"/>
                        <a:pt x="325" y="462"/>
                        <a:pt x="332" y="447"/>
                      </a:cubicBezTo>
                      <a:lnTo>
                        <a:pt x="332" y="447"/>
                      </a:lnTo>
                      <a:cubicBezTo>
                        <a:pt x="332" y="462"/>
                        <a:pt x="325" y="478"/>
                        <a:pt x="317" y="501"/>
                      </a:cubicBezTo>
                      <a:cubicBezTo>
                        <a:pt x="323" y="484"/>
                        <a:pt x="333" y="466"/>
                        <a:pt x="341" y="449"/>
                      </a:cubicBezTo>
                      <a:lnTo>
                        <a:pt x="341" y="449"/>
                      </a:lnTo>
                      <a:cubicBezTo>
                        <a:pt x="340" y="450"/>
                        <a:pt x="340" y="451"/>
                        <a:pt x="340" y="451"/>
                      </a:cubicBezTo>
                      <a:cubicBezTo>
                        <a:pt x="342" y="451"/>
                        <a:pt x="364" y="406"/>
                        <a:pt x="371" y="394"/>
                      </a:cubicBezTo>
                      <a:lnTo>
                        <a:pt x="371" y="394"/>
                      </a:lnTo>
                      <a:lnTo>
                        <a:pt x="348" y="439"/>
                      </a:lnTo>
                      <a:cubicBezTo>
                        <a:pt x="347" y="443"/>
                        <a:pt x="347" y="445"/>
                        <a:pt x="347" y="445"/>
                      </a:cubicBezTo>
                      <a:cubicBezTo>
                        <a:pt x="351" y="445"/>
                        <a:pt x="382" y="380"/>
                        <a:pt x="386" y="380"/>
                      </a:cubicBezTo>
                      <a:cubicBezTo>
                        <a:pt x="387" y="380"/>
                        <a:pt x="387" y="382"/>
                        <a:pt x="386" y="385"/>
                      </a:cubicBezTo>
                      <a:lnTo>
                        <a:pt x="355" y="447"/>
                      </a:lnTo>
                      <a:lnTo>
                        <a:pt x="340" y="478"/>
                      </a:lnTo>
                      <a:cubicBezTo>
                        <a:pt x="351" y="462"/>
                        <a:pt x="355" y="457"/>
                        <a:pt x="356" y="457"/>
                      </a:cubicBezTo>
                      <a:cubicBezTo>
                        <a:pt x="357" y="457"/>
                        <a:pt x="356" y="462"/>
                        <a:pt x="355" y="468"/>
                      </a:cubicBezTo>
                      <a:lnTo>
                        <a:pt x="355" y="468"/>
                      </a:lnTo>
                      <a:cubicBezTo>
                        <a:pt x="353" y="473"/>
                        <a:pt x="351" y="479"/>
                        <a:pt x="348" y="486"/>
                      </a:cubicBezTo>
                      <a:lnTo>
                        <a:pt x="359" y="465"/>
                      </a:lnTo>
                      <a:lnTo>
                        <a:pt x="359" y="465"/>
                      </a:lnTo>
                      <a:cubicBezTo>
                        <a:pt x="360" y="464"/>
                        <a:pt x="361" y="463"/>
                        <a:pt x="363" y="460"/>
                      </a:cubicBezTo>
                      <a:lnTo>
                        <a:pt x="363" y="460"/>
                      </a:lnTo>
                      <a:cubicBezTo>
                        <a:pt x="368" y="454"/>
                        <a:pt x="374" y="447"/>
                        <a:pt x="378" y="447"/>
                      </a:cubicBezTo>
                      <a:cubicBezTo>
                        <a:pt x="366" y="463"/>
                        <a:pt x="357" y="479"/>
                        <a:pt x="348" y="493"/>
                      </a:cubicBezTo>
                      <a:lnTo>
                        <a:pt x="348" y="493"/>
                      </a:lnTo>
                      <a:lnTo>
                        <a:pt x="348" y="486"/>
                      </a:lnTo>
                      <a:cubicBezTo>
                        <a:pt x="341" y="498"/>
                        <a:pt x="340" y="502"/>
                        <a:pt x="341" y="502"/>
                      </a:cubicBezTo>
                      <a:cubicBezTo>
                        <a:pt x="341" y="502"/>
                        <a:pt x="341" y="501"/>
                        <a:pt x="342" y="501"/>
                      </a:cubicBezTo>
                      <a:lnTo>
                        <a:pt x="342" y="501"/>
                      </a:lnTo>
                      <a:lnTo>
                        <a:pt x="325" y="524"/>
                      </a:lnTo>
                      <a:cubicBezTo>
                        <a:pt x="331" y="518"/>
                        <a:pt x="337" y="509"/>
                        <a:pt x="344" y="498"/>
                      </a:cubicBezTo>
                      <a:lnTo>
                        <a:pt x="344" y="498"/>
                      </a:lnTo>
                      <a:cubicBezTo>
                        <a:pt x="343" y="499"/>
                        <a:pt x="342" y="500"/>
                        <a:pt x="342" y="501"/>
                      </a:cubicBezTo>
                      <a:lnTo>
                        <a:pt x="342" y="501"/>
                      </a:lnTo>
                      <a:lnTo>
                        <a:pt x="346" y="496"/>
                      </a:lnTo>
                      <a:lnTo>
                        <a:pt x="346" y="496"/>
                      </a:lnTo>
                      <a:cubicBezTo>
                        <a:pt x="345" y="497"/>
                        <a:pt x="345" y="497"/>
                        <a:pt x="344" y="498"/>
                      </a:cubicBezTo>
                      <a:lnTo>
                        <a:pt x="344" y="498"/>
                      </a:lnTo>
                      <a:cubicBezTo>
                        <a:pt x="346" y="496"/>
                        <a:pt x="348" y="493"/>
                        <a:pt x="348" y="493"/>
                      </a:cubicBezTo>
                      <a:lnTo>
                        <a:pt x="348" y="493"/>
                      </a:lnTo>
                      <a:lnTo>
                        <a:pt x="348" y="493"/>
                      </a:lnTo>
                      <a:lnTo>
                        <a:pt x="348" y="493"/>
                      </a:lnTo>
                      <a:cubicBezTo>
                        <a:pt x="340" y="509"/>
                        <a:pt x="332" y="532"/>
                        <a:pt x="325" y="540"/>
                      </a:cubicBezTo>
                      <a:cubicBezTo>
                        <a:pt x="324" y="541"/>
                        <a:pt x="324" y="542"/>
                        <a:pt x="324" y="542"/>
                      </a:cubicBezTo>
                      <a:cubicBezTo>
                        <a:pt x="325" y="542"/>
                        <a:pt x="351" y="504"/>
                        <a:pt x="356" y="504"/>
                      </a:cubicBezTo>
                      <a:cubicBezTo>
                        <a:pt x="356" y="504"/>
                        <a:pt x="356" y="505"/>
                        <a:pt x="355" y="509"/>
                      </a:cubicBezTo>
                      <a:cubicBezTo>
                        <a:pt x="355" y="509"/>
                        <a:pt x="363" y="501"/>
                        <a:pt x="363" y="501"/>
                      </a:cubicBezTo>
                      <a:lnTo>
                        <a:pt x="363" y="501"/>
                      </a:lnTo>
                      <a:cubicBezTo>
                        <a:pt x="363" y="506"/>
                        <a:pt x="352" y="526"/>
                        <a:pt x="355" y="526"/>
                      </a:cubicBezTo>
                      <a:cubicBezTo>
                        <a:pt x="356" y="526"/>
                        <a:pt x="361" y="521"/>
                        <a:pt x="371" y="509"/>
                      </a:cubicBezTo>
                      <a:lnTo>
                        <a:pt x="371" y="509"/>
                      </a:lnTo>
                      <a:lnTo>
                        <a:pt x="332" y="563"/>
                      </a:lnTo>
                      <a:cubicBezTo>
                        <a:pt x="348" y="547"/>
                        <a:pt x="386" y="493"/>
                        <a:pt x="409" y="478"/>
                      </a:cubicBezTo>
                      <a:cubicBezTo>
                        <a:pt x="411" y="476"/>
                        <a:pt x="412" y="475"/>
                        <a:pt x="412" y="475"/>
                      </a:cubicBezTo>
                      <a:lnTo>
                        <a:pt x="412" y="475"/>
                      </a:lnTo>
                      <a:cubicBezTo>
                        <a:pt x="413" y="475"/>
                        <a:pt x="400" y="490"/>
                        <a:pt x="386" y="506"/>
                      </a:cubicBezTo>
                      <a:lnTo>
                        <a:pt x="386" y="506"/>
                      </a:lnTo>
                      <a:cubicBezTo>
                        <a:pt x="396" y="496"/>
                        <a:pt x="406" y="489"/>
                        <a:pt x="409" y="489"/>
                      </a:cubicBezTo>
                      <a:cubicBezTo>
                        <a:pt x="412" y="489"/>
                        <a:pt x="411" y="495"/>
                        <a:pt x="402" y="509"/>
                      </a:cubicBezTo>
                      <a:cubicBezTo>
                        <a:pt x="386" y="529"/>
                        <a:pt x="384" y="533"/>
                        <a:pt x="383" y="533"/>
                      </a:cubicBezTo>
                      <a:cubicBezTo>
                        <a:pt x="382" y="533"/>
                        <a:pt x="381" y="532"/>
                        <a:pt x="378" y="532"/>
                      </a:cubicBezTo>
                      <a:lnTo>
                        <a:pt x="355" y="563"/>
                      </a:lnTo>
                      <a:cubicBezTo>
                        <a:pt x="332" y="586"/>
                        <a:pt x="309" y="601"/>
                        <a:pt x="294" y="632"/>
                      </a:cubicBezTo>
                      <a:cubicBezTo>
                        <a:pt x="336" y="582"/>
                        <a:pt x="340" y="582"/>
                        <a:pt x="344" y="582"/>
                      </a:cubicBezTo>
                      <a:cubicBezTo>
                        <a:pt x="347" y="582"/>
                        <a:pt x="350" y="582"/>
                        <a:pt x="369" y="561"/>
                      </a:cubicBezTo>
                      <a:lnTo>
                        <a:pt x="369" y="561"/>
                      </a:lnTo>
                      <a:cubicBezTo>
                        <a:pt x="370" y="559"/>
                        <a:pt x="373" y="557"/>
                        <a:pt x="375" y="555"/>
                      </a:cubicBezTo>
                      <a:lnTo>
                        <a:pt x="374" y="555"/>
                      </a:lnTo>
                      <a:cubicBezTo>
                        <a:pt x="379" y="549"/>
                        <a:pt x="386" y="541"/>
                        <a:pt x="394" y="532"/>
                      </a:cubicBezTo>
                      <a:lnTo>
                        <a:pt x="394" y="532"/>
                      </a:lnTo>
                      <a:lnTo>
                        <a:pt x="385" y="546"/>
                      </a:lnTo>
                      <a:lnTo>
                        <a:pt x="385" y="546"/>
                      </a:lnTo>
                      <a:cubicBezTo>
                        <a:pt x="403" y="528"/>
                        <a:pt x="427" y="506"/>
                        <a:pt x="432" y="506"/>
                      </a:cubicBezTo>
                      <a:cubicBezTo>
                        <a:pt x="433" y="506"/>
                        <a:pt x="433" y="507"/>
                        <a:pt x="432" y="509"/>
                      </a:cubicBezTo>
                      <a:cubicBezTo>
                        <a:pt x="427" y="514"/>
                        <a:pt x="422" y="522"/>
                        <a:pt x="415" y="529"/>
                      </a:cubicBezTo>
                      <a:lnTo>
                        <a:pt x="415" y="529"/>
                      </a:lnTo>
                      <a:lnTo>
                        <a:pt x="432" y="516"/>
                      </a:lnTo>
                      <a:lnTo>
                        <a:pt x="432" y="516"/>
                      </a:lnTo>
                      <a:cubicBezTo>
                        <a:pt x="432" y="516"/>
                        <a:pt x="421" y="528"/>
                        <a:pt x="417" y="532"/>
                      </a:cubicBezTo>
                      <a:lnTo>
                        <a:pt x="425" y="532"/>
                      </a:lnTo>
                      <a:lnTo>
                        <a:pt x="479" y="493"/>
                      </a:lnTo>
                      <a:lnTo>
                        <a:pt x="479" y="493"/>
                      </a:lnTo>
                      <a:cubicBezTo>
                        <a:pt x="459" y="513"/>
                        <a:pt x="439" y="533"/>
                        <a:pt x="434" y="533"/>
                      </a:cubicBezTo>
                      <a:cubicBezTo>
                        <a:pt x="433" y="533"/>
                        <a:pt x="432" y="533"/>
                        <a:pt x="432" y="532"/>
                      </a:cubicBezTo>
                      <a:cubicBezTo>
                        <a:pt x="402" y="562"/>
                        <a:pt x="395" y="571"/>
                        <a:pt x="397" y="571"/>
                      </a:cubicBezTo>
                      <a:cubicBezTo>
                        <a:pt x="399" y="571"/>
                        <a:pt x="412" y="561"/>
                        <a:pt x="419" y="557"/>
                      </a:cubicBezTo>
                      <a:lnTo>
                        <a:pt x="419" y="557"/>
                      </a:lnTo>
                      <a:cubicBezTo>
                        <a:pt x="418" y="557"/>
                        <a:pt x="417" y="557"/>
                        <a:pt x="417" y="557"/>
                      </a:cubicBezTo>
                      <a:cubicBezTo>
                        <a:pt x="415" y="557"/>
                        <a:pt x="417" y="555"/>
                        <a:pt x="425" y="547"/>
                      </a:cubicBezTo>
                      <a:cubicBezTo>
                        <a:pt x="439" y="536"/>
                        <a:pt x="446" y="532"/>
                        <a:pt x="449" y="532"/>
                      </a:cubicBezTo>
                      <a:cubicBezTo>
                        <a:pt x="453" y="532"/>
                        <a:pt x="445" y="542"/>
                        <a:pt x="440" y="547"/>
                      </a:cubicBezTo>
                      <a:cubicBezTo>
                        <a:pt x="437" y="547"/>
                        <a:pt x="429" y="551"/>
                        <a:pt x="424" y="554"/>
                      </a:cubicBezTo>
                      <a:lnTo>
                        <a:pt x="424" y="554"/>
                      </a:lnTo>
                      <a:cubicBezTo>
                        <a:pt x="423" y="554"/>
                        <a:pt x="423" y="554"/>
                        <a:pt x="423" y="554"/>
                      </a:cubicBezTo>
                      <a:cubicBezTo>
                        <a:pt x="423" y="554"/>
                        <a:pt x="421" y="555"/>
                        <a:pt x="419" y="557"/>
                      </a:cubicBezTo>
                      <a:lnTo>
                        <a:pt x="419" y="557"/>
                      </a:lnTo>
                      <a:cubicBezTo>
                        <a:pt x="420" y="556"/>
                        <a:pt x="422" y="555"/>
                        <a:pt x="424" y="554"/>
                      </a:cubicBezTo>
                      <a:lnTo>
                        <a:pt x="424" y="554"/>
                      </a:lnTo>
                      <a:cubicBezTo>
                        <a:pt x="424" y="555"/>
                        <a:pt x="421" y="559"/>
                        <a:pt x="413" y="567"/>
                      </a:cubicBezTo>
                      <a:lnTo>
                        <a:pt x="413" y="567"/>
                      </a:lnTo>
                      <a:cubicBezTo>
                        <a:pt x="423" y="558"/>
                        <a:pt x="433" y="551"/>
                        <a:pt x="440" y="547"/>
                      </a:cubicBezTo>
                      <a:lnTo>
                        <a:pt x="440" y="547"/>
                      </a:lnTo>
                      <a:cubicBezTo>
                        <a:pt x="436" y="552"/>
                        <a:pt x="434" y="556"/>
                        <a:pt x="437" y="556"/>
                      </a:cubicBezTo>
                      <a:cubicBezTo>
                        <a:pt x="440" y="556"/>
                        <a:pt x="446" y="554"/>
                        <a:pt x="456" y="547"/>
                      </a:cubicBezTo>
                      <a:lnTo>
                        <a:pt x="456" y="547"/>
                      </a:lnTo>
                      <a:cubicBezTo>
                        <a:pt x="430" y="568"/>
                        <a:pt x="425" y="571"/>
                        <a:pt x="426" y="571"/>
                      </a:cubicBezTo>
                      <a:cubicBezTo>
                        <a:pt x="427" y="571"/>
                        <a:pt x="430" y="570"/>
                        <a:pt x="432" y="570"/>
                      </a:cubicBezTo>
                      <a:lnTo>
                        <a:pt x="378" y="617"/>
                      </a:lnTo>
                      <a:cubicBezTo>
                        <a:pt x="402" y="601"/>
                        <a:pt x="425" y="586"/>
                        <a:pt x="448" y="570"/>
                      </a:cubicBezTo>
                      <a:lnTo>
                        <a:pt x="448" y="570"/>
                      </a:lnTo>
                      <a:cubicBezTo>
                        <a:pt x="441" y="577"/>
                        <a:pt x="435" y="583"/>
                        <a:pt x="428" y="588"/>
                      </a:cubicBezTo>
                      <a:lnTo>
                        <a:pt x="428" y="588"/>
                      </a:lnTo>
                      <a:cubicBezTo>
                        <a:pt x="436" y="582"/>
                        <a:pt x="444" y="578"/>
                        <a:pt x="448" y="578"/>
                      </a:cubicBezTo>
                      <a:cubicBezTo>
                        <a:pt x="442" y="587"/>
                        <a:pt x="441" y="590"/>
                        <a:pt x="443" y="590"/>
                      </a:cubicBezTo>
                      <a:cubicBezTo>
                        <a:pt x="447" y="590"/>
                        <a:pt x="462" y="580"/>
                        <a:pt x="486" y="570"/>
                      </a:cubicBezTo>
                      <a:lnTo>
                        <a:pt x="486" y="570"/>
                      </a:lnTo>
                      <a:cubicBezTo>
                        <a:pt x="479" y="574"/>
                        <a:pt x="471" y="580"/>
                        <a:pt x="463" y="586"/>
                      </a:cubicBezTo>
                      <a:lnTo>
                        <a:pt x="463" y="586"/>
                      </a:lnTo>
                      <a:cubicBezTo>
                        <a:pt x="479" y="578"/>
                        <a:pt x="509" y="555"/>
                        <a:pt x="533" y="547"/>
                      </a:cubicBezTo>
                      <a:cubicBezTo>
                        <a:pt x="542" y="541"/>
                        <a:pt x="545" y="538"/>
                        <a:pt x="546" y="538"/>
                      </a:cubicBezTo>
                      <a:cubicBezTo>
                        <a:pt x="548" y="538"/>
                        <a:pt x="495" y="579"/>
                        <a:pt x="501" y="579"/>
                      </a:cubicBezTo>
                      <a:cubicBezTo>
                        <a:pt x="502" y="579"/>
                        <a:pt x="507" y="577"/>
                        <a:pt x="517" y="570"/>
                      </a:cubicBezTo>
                      <a:lnTo>
                        <a:pt x="517" y="570"/>
                      </a:lnTo>
                      <a:cubicBezTo>
                        <a:pt x="509" y="586"/>
                        <a:pt x="486" y="593"/>
                        <a:pt x="471" y="609"/>
                      </a:cubicBezTo>
                      <a:cubicBezTo>
                        <a:pt x="517" y="586"/>
                        <a:pt x="502" y="593"/>
                        <a:pt x="563" y="563"/>
                      </a:cubicBezTo>
                      <a:lnTo>
                        <a:pt x="563" y="563"/>
                      </a:lnTo>
                      <a:lnTo>
                        <a:pt x="550" y="573"/>
                      </a:lnTo>
                      <a:lnTo>
                        <a:pt x="550" y="573"/>
                      </a:lnTo>
                      <a:cubicBezTo>
                        <a:pt x="585" y="548"/>
                        <a:pt x="624" y="530"/>
                        <a:pt x="664" y="516"/>
                      </a:cubicBezTo>
                      <a:lnTo>
                        <a:pt x="702" y="486"/>
                      </a:lnTo>
                      <a:lnTo>
                        <a:pt x="733" y="478"/>
                      </a:lnTo>
                      <a:lnTo>
                        <a:pt x="733" y="478"/>
                      </a:lnTo>
                      <a:cubicBezTo>
                        <a:pt x="723" y="483"/>
                        <a:pt x="712" y="488"/>
                        <a:pt x="702" y="493"/>
                      </a:cubicBezTo>
                      <a:lnTo>
                        <a:pt x="702" y="493"/>
                      </a:lnTo>
                      <a:cubicBezTo>
                        <a:pt x="671" y="516"/>
                        <a:pt x="648" y="532"/>
                        <a:pt x="617" y="547"/>
                      </a:cubicBezTo>
                      <a:lnTo>
                        <a:pt x="648" y="524"/>
                      </a:lnTo>
                      <a:lnTo>
                        <a:pt x="648" y="524"/>
                      </a:lnTo>
                      <a:cubicBezTo>
                        <a:pt x="617" y="540"/>
                        <a:pt x="579" y="563"/>
                        <a:pt x="556" y="578"/>
                      </a:cubicBezTo>
                      <a:lnTo>
                        <a:pt x="571" y="570"/>
                      </a:lnTo>
                      <a:lnTo>
                        <a:pt x="571" y="570"/>
                      </a:lnTo>
                      <a:lnTo>
                        <a:pt x="549" y="585"/>
                      </a:lnTo>
                      <a:lnTo>
                        <a:pt x="549" y="585"/>
                      </a:lnTo>
                      <a:cubicBezTo>
                        <a:pt x="553" y="584"/>
                        <a:pt x="562" y="582"/>
                        <a:pt x="571" y="578"/>
                      </a:cubicBezTo>
                      <a:lnTo>
                        <a:pt x="571" y="578"/>
                      </a:lnTo>
                      <a:lnTo>
                        <a:pt x="530" y="604"/>
                      </a:lnTo>
                      <a:lnTo>
                        <a:pt x="530" y="604"/>
                      </a:lnTo>
                      <a:lnTo>
                        <a:pt x="502" y="632"/>
                      </a:lnTo>
                      <a:cubicBezTo>
                        <a:pt x="563" y="601"/>
                        <a:pt x="625" y="570"/>
                        <a:pt x="687" y="555"/>
                      </a:cubicBezTo>
                      <a:lnTo>
                        <a:pt x="687" y="555"/>
                      </a:lnTo>
                      <a:cubicBezTo>
                        <a:pt x="640" y="578"/>
                        <a:pt x="617" y="593"/>
                        <a:pt x="563" y="624"/>
                      </a:cubicBezTo>
                      <a:cubicBezTo>
                        <a:pt x="582" y="611"/>
                        <a:pt x="584" y="607"/>
                        <a:pt x="579" y="607"/>
                      </a:cubicBezTo>
                      <a:cubicBezTo>
                        <a:pt x="572" y="607"/>
                        <a:pt x="547" y="618"/>
                        <a:pt x="546" y="618"/>
                      </a:cubicBezTo>
                      <a:cubicBezTo>
                        <a:pt x="546" y="618"/>
                        <a:pt x="546" y="617"/>
                        <a:pt x="548" y="617"/>
                      </a:cubicBezTo>
                      <a:lnTo>
                        <a:pt x="548" y="617"/>
                      </a:lnTo>
                      <a:cubicBezTo>
                        <a:pt x="533" y="624"/>
                        <a:pt x="517" y="632"/>
                        <a:pt x="509" y="640"/>
                      </a:cubicBezTo>
                      <a:lnTo>
                        <a:pt x="550" y="622"/>
                      </a:lnTo>
                      <a:lnTo>
                        <a:pt x="550" y="622"/>
                      </a:lnTo>
                      <a:cubicBezTo>
                        <a:pt x="534" y="631"/>
                        <a:pt x="523" y="643"/>
                        <a:pt x="517" y="655"/>
                      </a:cubicBezTo>
                      <a:cubicBezTo>
                        <a:pt x="564" y="622"/>
                        <a:pt x="574" y="618"/>
                        <a:pt x="581" y="618"/>
                      </a:cubicBezTo>
                      <a:cubicBezTo>
                        <a:pt x="584" y="618"/>
                        <a:pt x="586" y="618"/>
                        <a:pt x="589" y="618"/>
                      </a:cubicBezTo>
                      <a:cubicBezTo>
                        <a:pt x="592" y="618"/>
                        <a:pt x="596" y="618"/>
                        <a:pt x="602" y="617"/>
                      </a:cubicBezTo>
                      <a:lnTo>
                        <a:pt x="602" y="617"/>
                      </a:lnTo>
                      <a:cubicBezTo>
                        <a:pt x="577" y="629"/>
                        <a:pt x="552" y="642"/>
                        <a:pt x="547" y="642"/>
                      </a:cubicBezTo>
                      <a:cubicBezTo>
                        <a:pt x="546" y="642"/>
                        <a:pt x="547" y="641"/>
                        <a:pt x="548" y="640"/>
                      </a:cubicBezTo>
                      <a:lnTo>
                        <a:pt x="548" y="640"/>
                      </a:lnTo>
                      <a:cubicBezTo>
                        <a:pt x="536" y="647"/>
                        <a:pt x="533" y="650"/>
                        <a:pt x="534" y="650"/>
                      </a:cubicBezTo>
                      <a:cubicBezTo>
                        <a:pt x="538" y="650"/>
                        <a:pt x="571" y="634"/>
                        <a:pt x="592" y="624"/>
                      </a:cubicBezTo>
                      <a:lnTo>
                        <a:pt x="586" y="624"/>
                      </a:lnTo>
                      <a:cubicBezTo>
                        <a:pt x="591" y="623"/>
                        <a:pt x="594" y="623"/>
                        <a:pt x="597" y="622"/>
                      </a:cubicBezTo>
                      <a:lnTo>
                        <a:pt x="597" y="622"/>
                      </a:lnTo>
                      <a:cubicBezTo>
                        <a:pt x="595" y="623"/>
                        <a:pt x="594" y="624"/>
                        <a:pt x="592" y="624"/>
                      </a:cubicBezTo>
                      <a:lnTo>
                        <a:pt x="602" y="624"/>
                      </a:lnTo>
                      <a:cubicBezTo>
                        <a:pt x="602" y="624"/>
                        <a:pt x="603" y="624"/>
                        <a:pt x="603" y="623"/>
                      </a:cubicBezTo>
                      <a:lnTo>
                        <a:pt x="603" y="623"/>
                      </a:lnTo>
                      <a:cubicBezTo>
                        <a:pt x="603" y="623"/>
                        <a:pt x="601" y="622"/>
                        <a:pt x="599" y="622"/>
                      </a:cubicBezTo>
                      <a:cubicBezTo>
                        <a:pt x="598" y="622"/>
                        <a:pt x="597" y="622"/>
                        <a:pt x="597" y="622"/>
                      </a:cubicBezTo>
                      <a:lnTo>
                        <a:pt x="597" y="622"/>
                      </a:lnTo>
                      <a:cubicBezTo>
                        <a:pt x="603" y="619"/>
                        <a:pt x="608" y="617"/>
                        <a:pt x="610" y="617"/>
                      </a:cubicBezTo>
                      <a:cubicBezTo>
                        <a:pt x="611" y="617"/>
                        <a:pt x="609" y="619"/>
                        <a:pt x="603" y="623"/>
                      </a:cubicBezTo>
                      <a:lnTo>
                        <a:pt x="603" y="623"/>
                      </a:lnTo>
                      <a:cubicBezTo>
                        <a:pt x="605" y="627"/>
                        <a:pt x="591" y="637"/>
                        <a:pt x="571" y="647"/>
                      </a:cubicBezTo>
                      <a:cubicBezTo>
                        <a:pt x="568" y="651"/>
                        <a:pt x="570" y="654"/>
                        <a:pt x="581" y="654"/>
                      </a:cubicBezTo>
                      <a:cubicBezTo>
                        <a:pt x="593" y="654"/>
                        <a:pt x="617" y="649"/>
                        <a:pt x="656" y="632"/>
                      </a:cubicBezTo>
                      <a:lnTo>
                        <a:pt x="656" y="632"/>
                      </a:lnTo>
                      <a:lnTo>
                        <a:pt x="556" y="678"/>
                      </a:lnTo>
                      <a:cubicBezTo>
                        <a:pt x="640" y="647"/>
                        <a:pt x="725" y="609"/>
                        <a:pt x="810" y="578"/>
                      </a:cubicBezTo>
                      <a:lnTo>
                        <a:pt x="810" y="578"/>
                      </a:lnTo>
                      <a:cubicBezTo>
                        <a:pt x="748" y="609"/>
                        <a:pt x="594" y="678"/>
                        <a:pt x="556" y="694"/>
                      </a:cubicBezTo>
                      <a:cubicBezTo>
                        <a:pt x="548" y="701"/>
                        <a:pt x="540" y="701"/>
                        <a:pt x="563" y="701"/>
                      </a:cubicBezTo>
                      <a:cubicBezTo>
                        <a:pt x="567" y="697"/>
                        <a:pt x="592" y="685"/>
                        <a:pt x="614" y="674"/>
                      </a:cubicBezTo>
                      <a:lnTo>
                        <a:pt x="614" y="674"/>
                      </a:lnTo>
                      <a:cubicBezTo>
                        <a:pt x="601" y="682"/>
                        <a:pt x="604" y="684"/>
                        <a:pt x="563" y="709"/>
                      </a:cubicBezTo>
                      <a:cubicBezTo>
                        <a:pt x="602" y="686"/>
                        <a:pt x="633" y="670"/>
                        <a:pt x="679" y="663"/>
                      </a:cubicBezTo>
                      <a:lnTo>
                        <a:pt x="679" y="663"/>
                      </a:lnTo>
                      <a:lnTo>
                        <a:pt x="563" y="709"/>
                      </a:lnTo>
                      <a:lnTo>
                        <a:pt x="667" y="672"/>
                      </a:lnTo>
                      <a:lnTo>
                        <a:pt x="667" y="672"/>
                      </a:lnTo>
                      <a:cubicBezTo>
                        <a:pt x="648" y="679"/>
                        <a:pt x="615" y="695"/>
                        <a:pt x="586" y="709"/>
                      </a:cubicBezTo>
                      <a:lnTo>
                        <a:pt x="586" y="709"/>
                      </a:lnTo>
                      <a:cubicBezTo>
                        <a:pt x="586" y="709"/>
                        <a:pt x="586" y="709"/>
                        <a:pt x="586" y="709"/>
                      </a:cubicBezTo>
                      <a:lnTo>
                        <a:pt x="586" y="709"/>
                      </a:lnTo>
                      <a:lnTo>
                        <a:pt x="586" y="709"/>
                      </a:lnTo>
                      <a:lnTo>
                        <a:pt x="586" y="709"/>
                      </a:lnTo>
                      <a:cubicBezTo>
                        <a:pt x="586" y="709"/>
                        <a:pt x="586" y="709"/>
                        <a:pt x="586" y="709"/>
                      </a:cubicBezTo>
                      <a:lnTo>
                        <a:pt x="586" y="709"/>
                      </a:lnTo>
                      <a:cubicBezTo>
                        <a:pt x="586" y="711"/>
                        <a:pt x="587" y="711"/>
                        <a:pt x="590" y="711"/>
                      </a:cubicBezTo>
                      <a:cubicBezTo>
                        <a:pt x="610" y="711"/>
                        <a:pt x="717" y="670"/>
                        <a:pt x="731" y="670"/>
                      </a:cubicBezTo>
                      <a:cubicBezTo>
                        <a:pt x="732" y="670"/>
                        <a:pt x="733" y="670"/>
                        <a:pt x="733" y="670"/>
                      </a:cubicBezTo>
                      <a:cubicBezTo>
                        <a:pt x="687" y="686"/>
                        <a:pt x="640" y="709"/>
                        <a:pt x="594" y="732"/>
                      </a:cubicBezTo>
                      <a:cubicBezTo>
                        <a:pt x="687" y="694"/>
                        <a:pt x="787" y="663"/>
                        <a:pt x="887" y="632"/>
                      </a:cubicBezTo>
                      <a:lnTo>
                        <a:pt x="887" y="632"/>
                      </a:lnTo>
                      <a:lnTo>
                        <a:pt x="856" y="647"/>
                      </a:lnTo>
                      <a:lnTo>
                        <a:pt x="895" y="640"/>
                      </a:lnTo>
                      <a:lnTo>
                        <a:pt x="579" y="740"/>
                      </a:lnTo>
                      <a:cubicBezTo>
                        <a:pt x="556" y="755"/>
                        <a:pt x="548" y="755"/>
                        <a:pt x="548" y="755"/>
                      </a:cubicBezTo>
                      <a:cubicBezTo>
                        <a:pt x="540" y="763"/>
                        <a:pt x="525" y="771"/>
                        <a:pt x="509" y="771"/>
                      </a:cubicBezTo>
                      <a:lnTo>
                        <a:pt x="494" y="786"/>
                      </a:lnTo>
                      <a:cubicBezTo>
                        <a:pt x="556" y="763"/>
                        <a:pt x="556" y="771"/>
                        <a:pt x="610" y="755"/>
                      </a:cubicBezTo>
                      <a:lnTo>
                        <a:pt x="610" y="755"/>
                      </a:lnTo>
                      <a:lnTo>
                        <a:pt x="540" y="763"/>
                      </a:lnTo>
                      <a:cubicBezTo>
                        <a:pt x="595" y="742"/>
                        <a:pt x="693" y="716"/>
                        <a:pt x="708" y="716"/>
                      </a:cubicBezTo>
                      <a:cubicBezTo>
                        <a:pt x="710" y="716"/>
                        <a:pt x="711" y="716"/>
                        <a:pt x="710" y="717"/>
                      </a:cubicBezTo>
                      <a:cubicBezTo>
                        <a:pt x="687" y="732"/>
                        <a:pt x="602" y="755"/>
                        <a:pt x="579" y="771"/>
                      </a:cubicBezTo>
                      <a:cubicBezTo>
                        <a:pt x="590" y="767"/>
                        <a:pt x="600" y="765"/>
                        <a:pt x="606" y="765"/>
                      </a:cubicBezTo>
                      <a:cubicBezTo>
                        <a:pt x="611" y="765"/>
                        <a:pt x="613" y="767"/>
                        <a:pt x="610" y="770"/>
                      </a:cubicBezTo>
                      <a:lnTo>
                        <a:pt x="610" y="770"/>
                      </a:lnTo>
                      <a:cubicBezTo>
                        <a:pt x="612" y="770"/>
                        <a:pt x="614" y="770"/>
                        <a:pt x="615" y="770"/>
                      </a:cubicBezTo>
                      <a:cubicBezTo>
                        <a:pt x="619" y="770"/>
                        <a:pt x="617" y="772"/>
                        <a:pt x="602" y="778"/>
                      </a:cubicBezTo>
                      <a:cubicBezTo>
                        <a:pt x="602" y="778"/>
                        <a:pt x="578" y="788"/>
                        <a:pt x="563" y="794"/>
                      </a:cubicBezTo>
                      <a:lnTo>
                        <a:pt x="563" y="794"/>
                      </a:lnTo>
                      <a:cubicBezTo>
                        <a:pt x="625" y="771"/>
                        <a:pt x="841" y="694"/>
                        <a:pt x="895" y="678"/>
                      </a:cubicBezTo>
                      <a:lnTo>
                        <a:pt x="895" y="678"/>
                      </a:lnTo>
                      <a:cubicBezTo>
                        <a:pt x="895" y="678"/>
                        <a:pt x="833" y="709"/>
                        <a:pt x="802" y="724"/>
                      </a:cubicBezTo>
                      <a:cubicBezTo>
                        <a:pt x="748" y="748"/>
                        <a:pt x="671" y="763"/>
                        <a:pt x="625" y="786"/>
                      </a:cubicBezTo>
                      <a:lnTo>
                        <a:pt x="664" y="771"/>
                      </a:lnTo>
                      <a:lnTo>
                        <a:pt x="664" y="771"/>
                      </a:lnTo>
                      <a:cubicBezTo>
                        <a:pt x="656" y="778"/>
                        <a:pt x="617" y="786"/>
                        <a:pt x="625" y="794"/>
                      </a:cubicBezTo>
                      <a:lnTo>
                        <a:pt x="625" y="794"/>
                      </a:lnTo>
                      <a:cubicBezTo>
                        <a:pt x="644" y="787"/>
                        <a:pt x="651" y="785"/>
                        <a:pt x="654" y="785"/>
                      </a:cubicBezTo>
                      <a:cubicBezTo>
                        <a:pt x="657" y="785"/>
                        <a:pt x="653" y="788"/>
                        <a:pt x="655" y="788"/>
                      </a:cubicBezTo>
                      <a:cubicBezTo>
                        <a:pt x="657" y="788"/>
                        <a:pt x="662" y="786"/>
                        <a:pt x="679" y="778"/>
                      </a:cubicBezTo>
                      <a:cubicBezTo>
                        <a:pt x="694" y="778"/>
                        <a:pt x="664" y="786"/>
                        <a:pt x="671" y="786"/>
                      </a:cubicBezTo>
                      <a:cubicBezTo>
                        <a:pt x="717" y="771"/>
                        <a:pt x="771" y="755"/>
                        <a:pt x="825" y="748"/>
                      </a:cubicBezTo>
                      <a:lnTo>
                        <a:pt x="825" y="748"/>
                      </a:lnTo>
                      <a:lnTo>
                        <a:pt x="779" y="763"/>
                      </a:lnTo>
                      <a:cubicBezTo>
                        <a:pt x="779" y="778"/>
                        <a:pt x="756" y="794"/>
                        <a:pt x="756" y="801"/>
                      </a:cubicBezTo>
                      <a:cubicBezTo>
                        <a:pt x="733" y="809"/>
                        <a:pt x="717" y="817"/>
                        <a:pt x="694" y="825"/>
                      </a:cubicBezTo>
                      <a:cubicBezTo>
                        <a:pt x="705" y="825"/>
                        <a:pt x="715" y="821"/>
                        <a:pt x="723" y="821"/>
                      </a:cubicBezTo>
                      <a:cubicBezTo>
                        <a:pt x="724" y="821"/>
                        <a:pt x="725" y="821"/>
                        <a:pt x="726" y="821"/>
                      </a:cubicBezTo>
                      <a:lnTo>
                        <a:pt x="726" y="821"/>
                      </a:lnTo>
                      <a:cubicBezTo>
                        <a:pt x="786" y="800"/>
                        <a:pt x="852" y="786"/>
                        <a:pt x="918" y="778"/>
                      </a:cubicBezTo>
                      <a:cubicBezTo>
                        <a:pt x="937" y="778"/>
                        <a:pt x="889" y="794"/>
                        <a:pt x="879" y="795"/>
                      </a:cubicBezTo>
                      <a:lnTo>
                        <a:pt x="879" y="795"/>
                      </a:lnTo>
                      <a:cubicBezTo>
                        <a:pt x="879" y="795"/>
                        <a:pt x="879" y="794"/>
                        <a:pt x="879" y="794"/>
                      </a:cubicBezTo>
                      <a:lnTo>
                        <a:pt x="879" y="794"/>
                      </a:lnTo>
                      <a:cubicBezTo>
                        <a:pt x="877" y="795"/>
                        <a:pt x="877" y="795"/>
                        <a:pt x="878" y="795"/>
                      </a:cubicBezTo>
                      <a:cubicBezTo>
                        <a:pt x="878" y="795"/>
                        <a:pt x="878" y="795"/>
                        <a:pt x="879" y="795"/>
                      </a:cubicBezTo>
                      <a:lnTo>
                        <a:pt x="879" y="795"/>
                      </a:lnTo>
                      <a:cubicBezTo>
                        <a:pt x="879" y="799"/>
                        <a:pt x="884" y="800"/>
                        <a:pt x="892" y="800"/>
                      </a:cubicBezTo>
                      <a:cubicBezTo>
                        <a:pt x="916" y="800"/>
                        <a:pt x="966" y="787"/>
                        <a:pt x="975" y="787"/>
                      </a:cubicBezTo>
                      <a:cubicBezTo>
                        <a:pt x="976" y="787"/>
                        <a:pt x="976" y="788"/>
                        <a:pt x="974" y="789"/>
                      </a:cubicBezTo>
                      <a:lnTo>
                        <a:pt x="974" y="789"/>
                      </a:lnTo>
                      <a:cubicBezTo>
                        <a:pt x="1002" y="777"/>
                        <a:pt x="1030" y="771"/>
                        <a:pt x="1064" y="771"/>
                      </a:cubicBezTo>
                      <a:lnTo>
                        <a:pt x="1064" y="763"/>
                      </a:lnTo>
                      <a:cubicBezTo>
                        <a:pt x="1080" y="748"/>
                        <a:pt x="1087" y="740"/>
                        <a:pt x="1072" y="740"/>
                      </a:cubicBezTo>
                      <a:cubicBezTo>
                        <a:pt x="1074" y="737"/>
                        <a:pt x="1070" y="736"/>
                        <a:pt x="1064" y="736"/>
                      </a:cubicBezTo>
                      <a:cubicBezTo>
                        <a:pt x="1053" y="736"/>
                        <a:pt x="1036" y="740"/>
                        <a:pt x="1056" y="740"/>
                      </a:cubicBezTo>
                      <a:lnTo>
                        <a:pt x="1041" y="740"/>
                      </a:lnTo>
                      <a:cubicBezTo>
                        <a:pt x="1041" y="732"/>
                        <a:pt x="964" y="740"/>
                        <a:pt x="1041" y="709"/>
                      </a:cubicBezTo>
                      <a:cubicBezTo>
                        <a:pt x="1026" y="709"/>
                        <a:pt x="1010" y="709"/>
                        <a:pt x="1026" y="694"/>
                      </a:cubicBezTo>
                      <a:lnTo>
                        <a:pt x="1056" y="686"/>
                      </a:lnTo>
                      <a:cubicBezTo>
                        <a:pt x="1043" y="686"/>
                        <a:pt x="1078" y="662"/>
                        <a:pt x="1059" y="662"/>
                      </a:cubicBezTo>
                      <a:cubicBezTo>
                        <a:pt x="1056" y="662"/>
                        <a:pt x="1053" y="662"/>
                        <a:pt x="1049" y="663"/>
                      </a:cubicBezTo>
                      <a:cubicBezTo>
                        <a:pt x="1149" y="632"/>
                        <a:pt x="1064" y="632"/>
                        <a:pt x="1080" y="624"/>
                      </a:cubicBezTo>
                      <a:lnTo>
                        <a:pt x="1080" y="624"/>
                      </a:lnTo>
                      <a:lnTo>
                        <a:pt x="1033" y="640"/>
                      </a:lnTo>
                      <a:cubicBezTo>
                        <a:pt x="1033" y="632"/>
                        <a:pt x="1018" y="632"/>
                        <a:pt x="995" y="624"/>
                      </a:cubicBezTo>
                      <a:lnTo>
                        <a:pt x="956" y="640"/>
                      </a:lnTo>
                      <a:cubicBezTo>
                        <a:pt x="952" y="641"/>
                        <a:pt x="949" y="641"/>
                        <a:pt x="947" y="641"/>
                      </a:cubicBezTo>
                      <a:cubicBezTo>
                        <a:pt x="930" y="641"/>
                        <a:pt x="979" y="616"/>
                        <a:pt x="972" y="609"/>
                      </a:cubicBezTo>
                      <a:cubicBezTo>
                        <a:pt x="1007" y="590"/>
                        <a:pt x="1000" y="586"/>
                        <a:pt x="983" y="586"/>
                      </a:cubicBezTo>
                      <a:cubicBezTo>
                        <a:pt x="975" y="586"/>
                        <a:pt x="964" y="587"/>
                        <a:pt x="956" y="587"/>
                      </a:cubicBezTo>
                      <a:cubicBezTo>
                        <a:pt x="941" y="587"/>
                        <a:pt x="933" y="585"/>
                        <a:pt x="956" y="570"/>
                      </a:cubicBezTo>
                      <a:lnTo>
                        <a:pt x="941" y="570"/>
                      </a:lnTo>
                      <a:lnTo>
                        <a:pt x="979" y="547"/>
                      </a:lnTo>
                      <a:cubicBezTo>
                        <a:pt x="982" y="546"/>
                        <a:pt x="983" y="545"/>
                        <a:pt x="983" y="545"/>
                      </a:cubicBezTo>
                      <a:cubicBezTo>
                        <a:pt x="981" y="545"/>
                        <a:pt x="951" y="558"/>
                        <a:pt x="925" y="570"/>
                      </a:cubicBezTo>
                      <a:lnTo>
                        <a:pt x="902" y="578"/>
                      </a:lnTo>
                      <a:cubicBezTo>
                        <a:pt x="933" y="563"/>
                        <a:pt x="925" y="563"/>
                        <a:pt x="920" y="563"/>
                      </a:cubicBezTo>
                      <a:cubicBezTo>
                        <a:pt x="914" y="563"/>
                        <a:pt x="910" y="563"/>
                        <a:pt x="949" y="547"/>
                      </a:cubicBezTo>
                      <a:lnTo>
                        <a:pt x="949" y="547"/>
                      </a:lnTo>
                      <a:cubicBezTo>
                        <a:pt x="911" y="555"/>
                        <a:pt x="910" y="548"/>
                        <a:pt x="846" y="569"/>
                      </a:cubicBezTo>
                      <a:lnTo>
                        <a:pt x="846" y="569"/>
                      </a:lnTo>
                      <a:cubicBezTo>
                        <a:pt x="849" y="566"/>
                        <a:pt x="851" y="563"/>
                        <a:pt x="856" y="563"/>
                      </a:cubicBezTo>
                      <a:cubicBezTo>
                        <a:pt x="856" y="564"/>
                        <a:pt x="856" y="565"/>
                        <a:pt x="857" y="565"/>
                      </a:cubicBezTo>
                      <a:cubicBezTo>
                        <a:pt x="858" y="565"/>
                        <a:pt x="861" y="555"/>
                        <a:pt x="848" y="555"/>
                      </a:cubicBezTo>
                      <a:lnTo>
                        <a:pt x="895" y="532"/>
                      </a:lnTo>
                      <a:lnTo>
                        <a:pt x="895" y="532"/>
                      </a:lnTo>
                      <a:lnTo>
                        <a:pt x="825" y="563"/>
                      </a:lnTo>
                      <a:cubicBezTo>
                        <a:pt x="856" y="540"/>
                        <a:pt x="887" y="524"/>
                        <a:pt x="918" y="516"/>
                      </a:cubicBezTo>
                      <a:lnTo>
                        <a:pt x="918" y="516"/>
                      </a:lnTo>
                      <a:cubicBezTo>
                        <a:pt x="848" y="532"/>
                        <a:pt x="895" y="516"/>
                        <a:pt x="825" y="540"/>
                      </a:cubicBezTo>
                      <a:lnTo>
                        <a:pt x="856" y="524"/>
                      </a:lnTo>
                      <a:lnTo>
                        <a:pt x="856" y="524"/>
                      </a:lnTo>
                      <a:cubicBezTo>
                        <a:pt x="856" y="524"/>
                        <a:pt x="832" y="531"/>
                        <a:pt x="825" y="531"/>
                      </a:cubicBezTo>
                      <a:cubicBezTo>
                        <a:pt x="822" y="531"/>
                        <a:pt x="823" y="529"/>
                        <a:pt x="833" y="524"/>
                      </a:cubicBezTo>
                      <a:cubicBezTo>
                        <a:pt x="895" y="486"/>
                        <a:pt x="825" y="486"/>
                        <a:pt x="872" y="432"/>
                      </a:cubicBezTo>
                      <a:lnTo>
                        <a:pt x="872" y="432"/>
                      </a:lnTo>
                      <a:cubicBezTo>
                        <a:pt x="847" y="448"/>
                        <a:pt x="838" y="453"/>
                        <a:pt x="837" y="453"/>
                      </a:cubicBezTo>
                      <a:cubicBezTo>
                        <a:pt x="835" y="453"/>
                        <a:pt x="865" y="430"/>
                        <a:pt x="857" y="430"/>
                      </a:cubicBezTo>
                      <a:cubicBezTo>
                        <a:pt x="856" y="430"/>
                        <a:pt x="854" y="430"/>
                        <a:pt x="852" y="431"/>
                      </a:cubicBezTo>
                      <a:lnTo>
                        <a:pt x="852" y="431"/>
                      </a:lnTo>
                      <a:cubicBezTo>
                        <a:pt x="866" y="423"/>
                        <a:pt x="878" y="414"/>
                        <a:pt x="895" y="409"/>
                      </a:cubicBezTo>
                      <a:cubicBezTo>
                        <a:pt x="874" y="409"/>
                        <a:pt x="891" y="395"/>
                        <a:pt x="887" y="395"/>
                      </a:cubicBezTo>
                      <a:cubicBezTo>
                        <a:pt x="884" y="395"/>
                        <a:pt x="877" y="398"/>
                        <a:pt x="856" y="409"/>
                      </a:cubicBezTo>
                      <a:cubicBezTo>
                        <a:pt x="879" y="393"/>
                        <a:pt x="887" y="385"/>
                        <a:pt x="902" y="378"/>
                      </a:cubicBezTo>
                      <a:cubicBezTo>
                        <a:pt x="897" y="378"/>
                        <a:pt x="889" y="381"/>
                        <a:pt x="888" y="381"/>
                      </a:cubicBezTo>
                      <a:cubicBezTo>
                        <a:pt x="888" y="381"/>
                        <a:pt x="890" y="380"/>
                        <a:pt x="895" y="378"/>
                      </a:cubicBezTo>
                      <a:cubicBezTo>
                        <a:pt x="902" y="370"/>
                        <a:pt x="910" y="362"/>
                        <a:pt x="925" y="362"/>
                      </a:cubicBezTo>
                      <a:cubicBezTo>
                        <a:pt x="925" y="362"/>
                        <a:pt x="924" y="361"/>
                        <a:pt x="923" y="361"/>
                      </a:cubicBezTo>
                      <a:cubicBezTo>
                        <a:pt x="906" y="361"/>
                        <a:pt x="836" y="404"/>
                        <a:pt x="779" y="439"/>
                      </a:cubicBezTo>
                      <a:cubicBezTo>
                        <a:pt x="795" y="428"/>
                        <a:pt x="800" y="422"/>
                        <a:pt x="796" y="422"/>
                      </a:cubicBezTo>
                      <a:cubicBezTo>
                        <a:pt x="793" y="422"/>
                        <a:pt x="779" y="428"/>
                        <a:pt x="756" y="439"/>
                      </a:cubicBezTo>
                      <a:cubicBezTo>
                        <a:pt x="779" y="424"/>
                        <a:pt x="795" y="409"/>
                        <a:pt x="810" y="409"/>
                      </a:cubicBezTo>
                      <a:cubicBezTo>
                        <a:pt x="815" y="409"/>
                        <a:pt x="821" y="389"/>
                        <a:pt x="804" y="389"/>
                      </a:cubicBezTo>
                      <a:cubicBezTo>
                        <a:pt x="798" y="389"/>
                        <a:pt x="789" y="392"/>
                        <a:pt x="775" y="399"/>
                      </a:cubicBezTo>
                      <a:lnTo>
                        <a:pt x="775" y="399"/>
                      </a:lnTo>
                      <a:cubicBezTo>
                        <a:pt x="779" y="396"/>
                        <a:pt x="779" y="395"/>
                        <a:pt x="777" y="395"/>
                      </a:cubicBezTo>
                      <a:cubicBezTo>
                        <a:pt x="775" y="395"/>
                        <a:pt x="771" y="397"/>
                        <a:pt x="771" y="401"/>
                      </a:cubicBezTo>
                      <a:cubicBezTo>
                        <a:pt x="770" y="402"/>
                        <a:pt x="770" y="402"/>
                        <a:pt x="769" y="402"/>
                      </a:cubicBezTo>
                      <a:cubicBezTo>
                        <a:pt x="766" y="402"/>
                        <a:pt x="770" y="385"/>
                        <a:pt x="764" y="385"/>
                      </a:cubicBezTo>
                      <a:lnTo>
                        <a:pt x="756" y="393"/>
                      </a:lnTo>
                      <a:cubicBezTo>
                        <a:pt x="735" y="406"/>
                        <a:pt x="727" y="410"/>
                        <a:pt x="724" y="410"/>
                      </a:cubicBezTo>
                      <a:cubicBezTo>
                        <a:pt x="718" y="410"/>
                        <a:pt x="735" y="393"/>
                        <a:pt x="725" y="393"/>
                      </a:cubicBezTo>
                      <a:lnTo>
                        <a:pt x="733" y="393"/>
                      </a:lnTo>
                      <a:cubicBezTo>
                        <a:pt x="744" y="376"/>
                        <a:pt x="744" y="373"/>
                        <a:pt x="741" y="373"/>
                      </a:cubicBezTo>
                      <a:cubicBezTo>
                        <a:pt x="739" y="373"/>
                        <a:pt x="736" y="375"/>
                        <a:pt x="734" y="375"/>
                      </a:cubicBezTo>
                      <a:cubicBezTo>
                        <a:pt x="733" y="375"/>
                        <a:pt x="734" y="371"/>
                        <a:pt x="748" y="355"/>
                      </a:cubicBezTo>
                      <a:lnTo>
                        <a:pt x="748" y="355"/>
                      </a:lnTo>
                      <a:lnTo>
                        <a:pt x="710" y="385"/>
                      </a:lnTo>
                      <a:cubicBezTo>
                        <a:pt x="693" y="397"/>
                        <a:pt x="685" y="402"/>
                        <a:pt x="683" y="402"/>
                      </a:cubicBezTo>
                      <a:cubicBezTo>
                        <a:pt x="676" y="402"/>
                        <a:pt x="729" y="353"/>
                        <a:pt x="716" y="353"/>
                      </a:cubicBezTo>
                      <a:cubicBezTo>
                        <a:pt x="715" y="353"/>
                        <a:pt x="713" y="353"/>
                        <a:pt x="710" y="355"/>
                      </a:cubicBezTo>
                      <a:lnTo>
                        <a:pt x="694" y="370"/>
                      </a:lnTo>
                      <a:cubicBezTo>
                        <a:pt x="692" y="372"/>
                        <a:pt x="690" y="373"/>
                        <a:pt x="690" y="373"/>
                      </a:cubicBezTo>
                      <a:cubicBezTo>
                        <a:pt x="685" y="373"/>
                        <a:pt x="788" y="276"/>
                        <a:pt x="795" y="262"/>
                      </a:cubicBezTo>
                      <a:cubicBezTo>
                        <a:pt x="802" y="262"/>
                        <a:pt x="810" y="254"/>
                        <a:pt x="818" y="254"/>
                      </a:cubicBezTo>
                      <a:cubicBezTo>
                        <a:pt x="824" y="245"/>
                        <a:pt x="826" y="241"/>
                        <a:pt x="823" y="241"/>
                      </a:cubicBezTo>
                      <a:cubicBezTo>
                        <a:pt x="815" y="241"/>
                        <a:pt x="760" y="293"/>
                        <a:pt x="748" y="293"/>
                      </a:cubicBezTo>
                      <a:cubicBezTo>
                        <a:pt x="771" y="270"/>
                        <a:pt x="818" y="239"/>
                        <a:pt x="818" y="231"/>
                      </a:cubicBezTo>
                      <a:cubicBezTo>
                        <a:pt x="820" y="228"/>
                        <a:pt x="819" y="227"/>
                        <a:pt x="817" y="227"/>
                      </a:cubicBezTo>
                      <a:cubicBezTo>
                        <a:pt x="808" y="227"/>
                        <a:pt x="763" y="254"/>
                        <a:pt x="754" y="254"/>
                      </a:cubicBezTo>
                      <a:cubicBezTo>
                        <a:pt x="751" y="254"/>
                        <a:pt x="753" y="250"/>
                        <a:pt x="764" y="239"/>
                      </a:cubicBezTo>
                      <a:lnTo>
                        <a:pt x="764" y="239"/>
                      </a:lnTo>
                      <a:cubicBezTo>
                        <a:pt x="748" y="254"/>
                        <a:pt x="733" y="270"/>
                        <a:pt x="710" y="285"/>
                      </a:cubicBezTo>
                      <a:cubicBezTo>
                        <a:pt x="704" y="285"/>
                        <a:pt x="738" y="236"/>
                        <a:pt x="728" y="236"/>
                      </a:cubicBezTo>
                      <a:cubicBezTo>
                        <a:pt x="725" y="236"/>
                        <a:pt x="721" y="239"/>
                        <a:pt x="712" y="246"/>
                      </a:cubicBezTo>
                      <a:lnTo>
                        <a:pt x="712" y="246"/>
                      </a:lnTo>
                      <a:cubicBezTo>
                        <a:pt x="713" y="244"/>
                        <a:pt x="715" y="241"/>
                        <a:pt x="717" y="239"/>
                      </a:cubicBezTo>
                      <a:lnTo>
                        <a:pt x="717" y="239"/>
                      </a:lnTo>
                      <a:cubicBezTo>
                        <a:pt x="694" y="247"/>
                        <a:pt x="671" y="262"/>
                        <a:pt x="648" y="278"/>
                      </a:cubicBezTo>
                      <a:cubicBezTo>
                        <a:pt x="681" y="242"/>
                        <a:pt x="687" y="232"/>
                        <a:pt x="681" y="232"/>
                      </a:cubicBezTo>
                      <a:cubicBezTo>
                        <a:pt x="674" y="232"/>
                        <a:pt x="649" y="249"/>
                        <a:pt x="642" y="249"/>
                      </a:cubicBezTo>
                      <a:cubicBezTo>
                        <a:pt x="637" y="249"/>
                        <a:pt x="642" y="240"/>
                        <a:pt x="671" y="208"/>
                      </a:cubicBezTo>
                      <a:lnTo>
                        <a:pt x="656" y="200"/>
                      </a:lnTo>
                      <a:lnTo>
                        <a:pt x="664" y="185"/>
                      </a:lnTo>
                      <a:cubicBezTo>
                        <a:pt x="664" y="182"/>
                        <a:pt x="663" y="181"/>
                        <a:pt x="661" y="181"/>
                      </a:cubicBezTo>
                      <a:cubicBezTo>
                        <a:pt x="655" y="181"/>
                        <a:pt x="635" y="205"/>
                        <a:pt x="610" y="224"/>
                      </a:cubicBezTo>
                      <a:cubicBezTo>
                        <a:pt x="617" y="216"/>
                        <a:pt x="625" y="208"/>
                        <a:pt x="633" y="200"/>
                      </a:cubicBezTo>
                      <a:cubicBezTo>
                        <a:pt x="636" y="184"/>
                        <a:pt x="636" y="176"/>
                        <a:pt x="632" y="176"/>
                      </a:cubicBezTo>
                      <a:cubicBezTo>
                        <a:pt x="626" y="176"/>
                        <a:pt x="610" y="192"/>
                        <a:pt x="579" y="224"/>
                      </a:cubicBezTo>
                      <a:lnTo>
                        <a:pt x="602" y="177"/>
                      </a:lnTo>
                      <a:lnTo>
                        <a:pt x="602" y="177"/>
                      </a:lnTo>
                      <a:cubicBezTo>
                        <a:pt x="600" y="180"/>
                        <a:pt x="599" y="181"/>
                        <a:pt x="599" y="181"/>
                      </a:cubicBezTo>
                      <a:cubicBezTo>
                        <a:pt x="595" y="181"/>
                        <a:pt x="612" y="132"/>
                        <a:pt x="594" y="132"/>
                      </a:cubicBezTo>
                      <a:cubicBezTo>
                        <a:pt x="592" y="132"/>
                        <a:pt x="589" y="133"/>
                        <a:pt x="586" y="135"/>
                      </a:cubicBezTo>
                      <a:lnTo>
                        <a:pt x="586" y="135"/>
                      </a:lnTo>
                      <a:cubicBezTo>
                        <a:pt x="588" y="132"/>
                        <a:pt x="590" y="128"/>
                        <a:pt x="594" y="123"/>
                      </a:cubicBezTo>
                      <a:lnTo>
                        <a:pt x="594" y="123"/>
                      </a:lnTo>
                      <a:cubicBezTo>
                        <a:pt x="589" y="128"/>
                        <a:pt x="586" y="131"/>
                        <a:pt x="583" y="131"/>
                      </a:cubicBezTo>
                      <a:cubicBezTo>
                        <a:pt x="574" y="131"/>
                        <a:pt x="579" y="103"/>
                        <a:pt x="579" y="85"/>
                      </a:cubicBezTo>
                      <a:cubicBezTo>
                        <a:pt x="579" y="76"/>
                        <a:pt x="578" y="71"/>
                        <a:pt x="575" y="71"/>
                      </a:cubicBezTo>
                      <a:cubicBezTo>
                        <a:pt x="569" y="71"/>
                        <a:pt x="557" y="87"/>
                        <a:pt x="533" y="131"/>
                      </a:cubicBezTo>
                      <a:lnTo>
                        <a:pt x="502" y="170"/>
                      </a:lnTo>
                      <a:cubicBezTo>
                        <a:pt x="509" y="185"/>
                        <a:pt x="463" y="231"/>
                        <a:pt x="456" y="262"/>
                      </a:cubicBezTo>
                      <a:cubicBezTo>
                        <a:pt x="455" y="263"/>
                        <a:pt x="455" y="263"/>
                        <a:pt x="454" y="263"/>
                      </a:cubicBezTo>
                      <a:cubicBezTo>
                        <a:pt x="450" y="263"/>
                        <a:pt x="464" y="208"/>
                        <a:pt x="479" y="208"/>
                      </a:cubicBezTo>
                      <a:lnTo>
                        <a:pt x="479" y="216"/>
                      </a:lnTo>
                      <a:cubicBezTo>
                        <a:pt x="517" y="131"/>
                        <a:pt x="479" y="177"/>
                        <a:pt x="502" y="116"/>
                      </a:cubicBezTo>
                      <a:cubicBezTo>
                        <a:pt x="471" y="108"/>
                        <a:pt x="463" y="46"/>
                        <a:pt x="432" y="39"/>
                      </a:cubicBezTo>
                      <a:lnTo>
                        <a:pt x="417" y="108"/>
                      </a:lnTo>
                      <a:lnTo>
                        <a:pt x="409" y="100"/>
                      </a:lnTo>
                      <a:cubicBezTo>
                        <a:pt x="409" y="85"/>
                        <a:pt x="417" y="46"/>
                        <a:pt x="425" y="46"/>
                      </a:cubicBezTo>
                      <a:cubicBezTo>
                        <a:pt x="426" y="38"/>
                        <a:pt x="426" y="35"/>
                        <a:pt x="425" y="35"/>
                      </a:cubicBezTo>
                      <a:cubicBezTo>
                        <a:pt x="421" y="35"/>
                        <a:pt x="402" y="80"/>
                        <a:pt x="402" y="93"/>
                      </a:cubicBezTo>
                      <a:cubicBezTo>
                        <a:pt x="394" y="62"/>
                        <a:pt x="425" y="16"/>
                        <a:pt x="425" y="16"/>
                      </a:cubicBezTo>
                      <a:lnTo>
                        <a:pt x="417" y="16"/>
                      </a:lnTo>
                      <a:lnTo>
                        <a:pt x="417" y="23"/>
                      </a:lnTo>
                      <a:cubicBezTo>
                        <a:pt x="403" y="44"/>
                        <a:pt x="396" y="71"/>
                        <a:pt x="389" y="71"/>
                      </a:cubicBezTo>
                      <a:cubicBezTo>
                        <a:pt x="388" y="71"/>
                        <a:pt x="387" y="70"/>
                        <a:pt x="386" y="70"/>
                      </a:cubicBezTo>
                      <a:cubicBezTo>
                        <a:pt x="386" y="54"/>
                        <a:pt x="394" y="39"/>
                        <a:pt x="394" y="23"/>
                      </a:cubicBezTo>
                      <a:lnTo>
                        <a:pt x="378" y="16"/>
                      </a:lnTo>
                      <a:lnTo>
                        <a:pt x="378" y="70"/>
                      </a:lnTo>
                      <a:cubicBezTo>
                        <a:pt x="365" y="90"/>
                        <a:pt x="363" y="68"/>
                        <a:pt x="358" y="111"/>
                      </a:cubicBezTo>
                      <a:lnTo>
                        <a:pt x="358" y="111"/>
                      </a:lnTo>
                      <a:cubicBezTo>
                        <a:pt x="363" y="38"/>
                        <a:pt x="317" y="83"/>
                        <a:pt x="317" y="54"/>
                      </a:cubicBezTo>
                      <a:cubicBezTo>
                        <a:pt x="311" y="81"/>
                        <a:pt x="306" y="89"/>
                        <a:pt x="301" y="89"/>
                      </a:cubicBezTo>
                      <a:cubicBezTo>
                        <a:pt x="298" y="89"/>
                        <a:pt x="296" y="87"/>
                        <a:pt x="294" y="85"/>
                      </a:cubicBezTo>
                      <a:cubicBezTo>
                        <a:pt x="294" y="99"/>
                        <a:pt x="294" y="155"/>
                        <a:pt x="281" y="155"/>
                      </a:cubicBezTo>
                      <a:cubicBezTo>
                        <a:pt x="280" y="155"/>
                        <a:pt x="279" y="155"/>
                        <a:pt x="278" y="154"/>
                      </a:cubicBezTo>
                      <a:cubicBezTo>
                        <a:pt x="294" y="23"/>
                        <a:pt x="271" y="100"/>
                        <a:pt x="271" y="8"/>
                      </a:cubicBezTo>
                      <a:cubicBezTo>
                        <a:pt x="271" y="70"/>
                        <a:pt x="247" y="16"/>
                        <a:pt x="255" y="108"/>
                      </a:cubicBezTo>
                      <a:cubicBezTo>
                        <a:pt x="247" y="93"/>
                        <a:pt x="255" y="62"/>
                        <a:pt x="247" y="31"/>
                      </a:cubicBezTo>
                      <a:cubicBezTo>
                        <a:pt x="244" y="41"/>
                        <a:pt x="240" y="45"/>
                        <a:pt x="236" y="45"/>
                      </a:cubicBezTo>
                      <a:cubicBezTo>
                        <a:pt x="224" y="45"/>
                        <a:pt x="209" y="11"/>
                        <a:pt x="194" y="11"/>
                      </a:cubicBezTo>
                      <a:cubicBezTo>
                        <a:pt x="192" y="11"/>
                        <a:pt x="189" y="13"/>
                        <a:pt x="186" y="16"/>
                      </a:cubicBezTo>
                      <a:cubicBezTo>
                        <a:pt x="186" y="39"/>
                        <a:pt x="186" y="62"/>
                        <a:pt x="186" y="85"/>
                      </a:cubicBezTo>
                      <a:lnTo>
                        <a:pt x="170" y="0"/>
                      </a:lnTo>
                      <a:close/>
                      <a:moveTo>
                        <a:pt x="754" y="817"/>
                      </a:moveTo>
                      <a:cubicBezTo>
                        <a:pt x="748" y="817"/>
                        <a:pt x="737" y="819"/>
                        <a:pt x="727" y="822"/>
                      </a:cubicBezTo>
                      <a:lnTo>
                        <a:pt x="727" y="822"/>
                      </a:lnTo>
                      <a:cubicBezTo>
                        <a:pt x="727" y="822"/>
                        <a:pt x="727" y="821"/>
                        <a:pt x="726" y="821"/>
                      </a:cubicBezTo>
                      <a:lnTo>
                        <a:pt x="726" y="821"/>
                      </a:lnTo>
                      <a:cubicBezTo>
                        <a:pt x="723" y="822"/>
                        <a:pt x="720" y="824"/>
                        <a:pt x="717" y="825"/>
                      </a:cubicBezTo>
                      <a:cubicBezTo>
                        <a:pt x="720" y="824"/>
                        <a:pt x="724" y="823"/>
                        <a:pt x="727" y="822"/>
                      </a:cubicBezTo>
                      <a:lnTo>
                        <a:pt x="727" y="822"/>
                      </a:lnTo>
                      <a:cubicBezTo>
                        <a:pt x="730" y="822"/>
                        <a:pt x="731" y="823"/>
                        <a:pt x="733" y="825"/>
                      </a:cubicBezTo>
                      <a:cubicBezTo>
                        <a:pt x="706" y="832"/>
                        <a:pt x="702" y="832"/>
                        <a:pt x="697" y="832"/>
                      </a:cubicBezTo>
                      <a:cubicBezTo>
                        <a:pt x="694" y="832"/>
                        <a:pt x="690" y="832"/>
                        <a:pt x="675" y="835"/>
                      </a:cubicBezTo>
                      <a:lnTo>
                        <a:pt x="675" y="835"/>
                      </a:lnTo>
                      <a:cubicBezTo>
                        <a:pt x="695" y="832"/>
                        <a:pt x="716" y="832"/>
                        <a:pt x="733" y="832"/>
                      </a:cubicBezTo>
                      <a:cubicBezTo>
                        <a:pt x="760" y="821"/>
                        <a:pt x="762" y="817"/>
                        <a:pt x="754" y="817"/>
                      </a:cubicBezTo>
                      <a:close/>
                      <a:moveTo>
                        <a:pt x="675" y="835"/>
                      </a:moveTo>
                      <a:cubicBezTo>
                        <a:pt x="669" y="836"/>
                        <a:pt x="662" y="838"/>
                        <a:pt x="656" y="840"/>
                      </a:cubicBezTo>
                      <a:cubicBezTo>
                        <a:pt x="664" y="838"/>
                        <a:pt x="670" y="836"/>
                        <a:pt x="675" y="835"/>
                      </a:cubicBezTo>
                      <a:close/>
                      <a:moveTo>
                        <a:pt x="964" y="794"/>
                      </a:moveTo>
                      <a:cubicBezTo>
                        <a:pt x="910" y="825"/>
                        <a:pt x="872" y="825"/>
                        <a:pt x="833" y="832"/>
                      </a:cubicBezTo>
                      <a:cubicBezTo>
                        <a:pt x="810" y="832"/>
                        <a:pt x="864" y="817"/>
                        <a:pt x="856" y="809"/>
                      </a:cubicBezTo>
                      <a:lnTo>
                        <a:pt x="856" y="809"/>
                      </a:lnTo>
                      <a:lnTo>
                        <a:pt x="833" y="825"/>
                      </a:lnTo>
                      <a:cubicBezTo>
                        <a:pt x="818" y="825"/>
                        <a:pt x="802" y="825"/>
                        <a:pt x="818" y="817"/>
                      </a:cubicBezTo>
                      <a:lnTo>
                        <a:pt x="818" y="817"/>
                      </a:lnTo>
                      <a:cubicBezTo>
                        <a:pt x="771" y="832"/>
                        <a:pt x="818" y="848"/>
                        <a:pt x="779" y="871"/>
                      </a:cubicBezTo>
                      <a:cubicBezTo>
                        <a:pt x="795" y="871"/>
                        <a:pt x="818" y="863"/>
                        <a:pt x="833" y="855"/>
                      </a:cubicBezTo>
                      <a:lnTo>
                        <a:pt x="825" y="855"/>
                      </a:lnTo>
                      <a:cubicBezTo>
                        <a:pt x="864" y="848"/>
                        <a:pt x="887" y="848"/>
                        <a:pt x="902" y="840"/>
                      </a:cubicBezTo>
                      <a:cubicBezTo>
                        <a:pt x="910" y="836"/>
                        <a:pt x="929" y="834"/>
                        <a:pt x="944" y="834"/>
                      </a:cubicBezTo>
                      <a:cubicBezTo>
                        <a:pt x="958" y="834"/>
                        <a:pt x="968" y="836"/>
                        <a:pt x="956" y="840"/>
                      </a:cubicBezTo>
                      <a:lnTo>
                        <a:pt x="924" y="849"/>
                      </a:lnTo>
                      <a:lnTo>
                        <a:pt x="924" y="849"/>
                      </a:lnTo>
                      <a:cubicBezTo>
                        <a:pt x="924" y="848"/>
                        <a:pt x="922" y="848"/>
                        <a:pt x="918" y="848"/>
                      </a:cubicBezTo>
                      <a:cubicBezTo>
                        <a:pt x="922" y="848"/>
                        <a:pt x="922" y="849"/>
                        <a:pt x="920" y="850"/>
                      </a:cubicBezTo>
                      <a:lnTo>
                        <a:pt x="920" y="850"/>
                      </a:lnTo>
                      <a:lnTo>
                        <a:pt x="902" y="855"/>
                      </a:lnTo>
                      <a:cubicBezTo>
                        <a:pt x="906" y="855"/>
                        <a:pt x="909" y="855"/>
                        <a:pt x="912" y="854"/>
                      </a:cubicBezTo>
                      <a:lnTo>
                        <a:pt x="912" y="854"/>
                      </a:lnTo>
                      <a:cubicBezTo>
                        <a:pt x="900" y="860"/>
                        <a:pt x="882" y="867"/>
                        <a:pt x="890" y="867"/>
                      </a:cubicBezTo>
                      <a:cubicBezTo>
                        <a:pt x="894" y="867"/>
                        <a:pt x="902" y="866"/>
                        <a:pt x="918" y="863"/>
                      </a:cubicBezTo>
                      <a:lnTo>
                        <a:pt x="956" y="848"/>
                      </a:lnTo>
                      <a:cubicBezTo>
                        <a:pt x="977" y="848"/>
                        <a:pt x="1011" y="844"/>
                        <a:pt x="1027" y="844"/>
                      </a:cubicBezTo>
                      <a:cubicBezTo>
                        <a:pt x="1035" y="844"/>
                        <a:pt x="1039" y="845"/>
                        <a:pt x="1033" y="848"/>
                      </a:cubicBezTo>
                      <a:cubicBezTo>
                        <a:pt x="1087" y="832"/>
                        <a:pt x="1026" y="848"/>
                        <a:pt x="1087" y="825"/>
                      </a:cubicBezTo>
                      <a:lnTo>
                        <a:pt x="1087" y="825"/>
                      </a:lnTo>
                      <a:cubicBezTo>
                        <a:pt x="1068" y="830"/>
                        <a:pt x="1058" y="832"/>
                        <a:pt x="1053" y="832"/>
                      </a:cubicBezTo>
                      <a:cubicBezTo>
                        <a:pt x="1044" y="832"/>
                        <a:pt x="1053" y="825"/>
                        <a:pt x="1041" y="825"/>
                      </a:cubicBezTo>
                      <a:cubicBezTo>
                        <a:pt x="1035" y="825"/>
                        <a:pt x="1026" y="826"/>
                        <a:pt x="1009" y="831"/>
                      </a:cubicBezTo>
                      <a:lnTo>
                        <a:pt x="1009" y="831"/>
                      </a:lnTo>
                      <a:cubicBezTo>
                        <a:pt x="1038" y="822"/>
                        <a:pt x="1066" y="808"/>
                        <a:pt x="1095" y="794"/>
                      </a:cubicBezTo>
                      <a:cubicBezTo>
                        <a:pt x="1085" y="794"/>
                        <a:pt x="1074" y="801"/>
                        <a:pt x="1071" y="801"/>
                      </a:cubicBezTo>
                      <a:cubicBezTo>
                        <a:pt x="1069" y="801"/>
                        <a:pt x="1069" y="799"/>
                        <a:pt x="1072" y="794"/>
                      </a:cubicBezTo>
                      <a:lnTo>
                        <a:pt x="1056" y="794"/>
                      </a:lnTo>
                      <a:lnTo>
                        <a:pt x="1026" y="809"/>
                      </a:lnTo>
                      <a:lnTo>
                        <a:pt x="956" y="809"/>
                      </a:lnTo>
                      <a:cubicBezTo>
                        <a:pt x="972" y="801"/>
                        <a:pt x="987" y="794"/>
                        <a:pt x="1003" y="7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3"/>
                <p:cNvSpPr/>
                <p:nvPr/>
              </p:nvSpPr>
              <p:spPr>
                <a:xfrm>
                  <a:off x="-3552391" y="3094634"/>
                  <a:ext cx="1979" cy="1320"/>
                </a:xfrm>
                <a:custGeom>
                  <a:avLst/>
                  <a:gdLst/>
                  <a:ahLst/>
                  <a:cxnLst/>
                  <a:rect l="l" t="t" r="r" b="b"/>
                  <a:pathLst>
                    <a:path w="24" h="16" extrusionOk="0">
                      <a:moveTo>
                        <a:pt x="24" y="0"/>
                      </a:moveTo>
                      <a:cubicBezTo>
                        <a:pt x="16" y="0"/>
                        <a:pt x="9" y="8"/>
                        <a:pt x="1" y="15"/>
                      </a:cubicBezTo>
                      <a:lnTo>
                        <a:pt x="24" y="0"/>
                      </a:lnTo>
                      <a:close/>
                    </a:path>
                  </a:pathLst>
                </a:custGeom>
                <a:solidFill>
                  <a:srgbClr val="FFC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5" name="Google Shape;1855;p53"/>
            <p:cNvGrpSpPr/>
            <p:nvPr/>
          </p:nvGrpSpPr>
          <p:grpSpPr>
            <a:xfrm rot="1906083">
              <a:off x="4512413" y="4183258"/>
              <a:ext cx="797175" cy="1059068"/>
              <a:chOff x="-5065349" y="5293270"/>
              <a:chExt cx="774923" cy="1029420"/>
            </a:xfrm>
          </p:grpSpPr>
          <p:sp>
            <p:nvSpPr>
              <p:cNvPr id="1856" name="Google Shape;1856;p53"/>
              <p:cNvSpPr/>
              <p:nvPr/>
            </p:nvSpPr>
            <p:spPr>
              <a:xfrm>
                <a:off x="-5064430" y="5293270"/>
                <a:ext cx="774004" cy="1029174"/>
              </a:xfrm>
              <a:custGeom>
                <a:avLst/>
                <a:gdLst/>
                <a:ahLst/>
                <a:cxnLst/>
                <a:rect l="l" t="t" r="r" b="b"/>
                <a:pathLst>
                  <a:path w="9385" h="12479" extrusionOk="0">
                    <a:moveTo>
                      <a:pt x="2403" y="1"/>
                    </a:moveTo>
                    <a:cubicBezTo>
                      <a:pt x="1278" y="1"/>
                      <a:pt x="315" y="1790"/>
                      <a:pt x="1002" y="3186"/>
                    </a:cubicBezTo>
                    <a:cubicBezTo>
                      <a:pt x="2019" y="5243"/>
                      <a:pt x="1372" y="4727"/>
                      <a:pt x="686" y="6730"/>
                    </a:cubicBezTo>
                    <a:cubicBezTo>
                      <a:pt x="0" y="8734"/>
                      <a:pt x="3676" y="8456"/>
                      <a:pt x="3460" y="10059"/>
                    </a:cubicBezTo>
                    <a:cubicBezTo>
                      <a:pt x="3312" y="11158"/>
                      <a:pt x="4136" y="12167"/>
                      <a:pt x="5272" y="12167"/>
                    </a:cubicBezTo>
                    <a:cubicBezTo>
                      <a:pt x="5792" y="12167"/>
                      <a:pt x="6378" y="11956"/>
                      <a:pt x="6966" y="11446"/>
                    </a:cubicBezTo>
                    <a:cubicBezTo>
                      <a:pt x="7012" y="11430"/>
                      <a:pt x="7050" y="11423"/>
                      <a:pt x="7089" y="11407"/>
                    </a:cubicBezTo>
                    <a:cubicBezTo>
                      <a:pt x="7358" y="11777"/>
                      <a:pt x="7644" y="12139"/>
                      <a:pt x="7952" y="12478"/>
                    </a:cubicBezTo>
                    <a:cubicBezTo>
                      <a:pt x="7713" y="12101"/>
                      <a:pt x="7482" y="11723"/>
                      <a:pt x="7258" y="11338"/>
                    </a:cubicBezTo>
                    <a:cubicBezTo>
                      <a:pt x="7590" y="11184"/>
                      <a:pt x="8129" y="10822"/>
                      <a:pt x="8545" y="10005"/>
                    </a:cubicBezTo>
                    <a:cubicBezTo>
                      <a:pt x="9192" y="8749"/>
                      <a:pt x="8768" y="7771"/>
                      <a:pt x="7389" y="7408"/>
                    </a:cubicBezTo>
                    <a:cubicBezTo>
                      <a:pt x="6010" y="7054"/>
                      <a:pt x="9385" y="5243"/>
                      <a:pt x="6742" y="3340"/>
                    </a:cubicBezTo>
                    <a:cubicBezTo>
                      <a:pt x="6350" y="3056"/>
                      <a:pt x="6064" y="2970"/>
                      <a:pt x="5841" y="2970"/>
                    </a:cubicBezTo>
                    <a:cubicBezTo>
                      <a:pt x="5490" y="2970"/>
                      <a:pt x="5295" y="3184"/>
                      <a:pt x="5087" y="3184"/>
                    </a:cubicBezTo>
                    <a:cubicBezTo>
                      <a:pt x="4834" y="3184"/>
                      <a:pt x="4562" y="2869"/>
                      <a:pt x="3968" y="1476"/>
                    </a:cubicBezTo>
                    <a:cubicBezTo>
                      <a:pt x="3519" y="412"/>
                      <a:pt x="2942" y="1"/>
                      <a:pt x="2403"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7" name="Google Shape;1857;p53"/>
              <p:cNvGrpSpPr/>
              <p:nvPr/>
            </p:nvGrpSpPr>
            <p:grpSpPr>
              <a:xfrm>
                <a:off x="-5065349" y="5293351"/>
                <a:ext cx="774664" cy="1029339"/>
                <a:chOff x="-5065349" y="5293351"/>
                <a:chExt cx="774664" cy="1029339"/>
              </a:xfrm>
            </p:grpSpPr>
            <p:sp>
              <p:nvSpPr>
                <p:cNvPr id="1858" name="Google Shape;1858;p53"/>
                <p:cNvSpPr/>
                <p:nvPr/>
              </p:nvSpPr>
              <p:spPr>
                <a:xfrm>
                  <a:off x="-5065349" y="5293351"/>
                  <a:ext cx="774664" cy="1003360"/>
                </a:xfrm>
                <a:custGeom>
                  <a:avLst/>
                  <a:gdLst/>
                  <a:ahLst/>
                  <a:cxnLst/>
                  <a:rect l="l" t="t" r="r" b="b"/>
                  <a:pathLst>
                    <a:path w="9393" h="12166" extrusionOk="0">
                      <a:moveTo>
                        <a:pt x="2407" y="0"/>
                      </a:moveTo>
                      <a:cubicBezTo>
                        <a:pt x="1279" y="0"/>
                        <a:pt x="314" y="1790"/>
                        <a:pt x="1002" y="3181"/>
                      </a:cubicBezTo>
                      <a:cubicBezTo>
                        <a:pt x="2019" y="5238"/>
                        <a:pt x="1372" y="4722"/>
                        <a:pt x="686" y="6733"/>
                      </a:cubicBezTo>
                      <a:cubicBezTo>
                        <a:pt x="1" y="8744"/>
                        <a:pt x="3676" y="8451"/>
                        <a:pt x="3460" y="10054"/>
                      </a:cubicBezTo>
                      <a:cubicBezTo>
                        <a:pt x="3312" y="11153"/>
                        <a:pt x="4139" y="12165"/>
                        <a:pt x="5278" y="12165"/>
                      </a:cubicBezTo>
                      <a:cubicBezTo>
                        <a:pt x="5799" y="12165"/>
                        <a:pt x="6386" y="11953"/>
                        <a:pt x="6973" y="11440"/>
                      </a:cubicBezTo>
                      <a:cubicBezTo>
                        <a:pt x="6973" y="11440"/>
                        <a:pt x="7898" y="11271"/>
                        <a:pt x="8545" y="10007"/>
                      </a:cubicBezTo>
                      <a:cubicBezTo>
                        <a:pt x="9200" y="8751"/>
                        <a:pt x="8776" y="7773"/>
                        <a:pt x="7390" y="7411"/>
                      </a:cubicBezTo>
                      <a:cubicBezTo>
                        <a:pt x="6010" y="7049"/>
                        <a:pt x="9393" y="5246"/>
                        <a:pt x="6742" y="3335"/>
                      </a:cubicBezTo>
                      <a:cubicBezTo>
                        <a:pt x="6352" y="3054"/>
                        <a:pt x="6067" y="2968"/>
                        <a:pt x="5845" y="2968"/>
                      </a:cubicBezTo>
                      <a:cubicBezTo>
                        <a:pt x="5493" y="2968"/>
                        <a:pt x="5297" y="3184"/>
                        <a:pt x="5089" y="3184"/>
                      </a:cubicBezTo>
                      <a:cubicBezTo>
                        <a:pt x="4838" y="3184"/>
                        <a:pt x="4567" y="2868"/>
                        <a:pt x="3976" y="1470"/>
                      </a:cubicBezTo>
                      <a:cubicBezTo>
                        <a:pt x="3525" y="410"/>
                        <a:pt x="2947" y="0"/>
                        <a:pt x="2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3"/>
                <p:cNvSpPr/>
                <p:nvPr/>
              </p:nvSpPr>
              <p:spPr>
                <a:xfrm>
                  <a:off x="-4822632" y="5589922"/>
                  <a:ext cx="413105" cy="732768"/>
                </a:xfrm>
                <a:custGeom>
                  <a:avLst/>
                  <a:gdLst/>
                  <a:ahLst/>
                  <a:cxnLst/>
                  <a:rect l="l" t="t" r="r" b="b"/>
                  <a:pathLst>
                    <a:path w="5009" h="8885" extrusionOk="0">
                      <a:moveTo>
                        <a:pt x="1" y="1"/>
                      </a:moveTo>
                      <a:lnTo>
                        <a:pt x="1" y="1"/>
                      </a:lnTo>
                      <a:cubicBezTo>
                        <a:pt x="309" y="802"/>
                        <a:pt x="663" y="1580"/>
                        <a:pt x="1026" y="2351"/>
                      </a:cubicBezTo>
                      <a:cubicBezTo>
                        <a:pt x="1388" y="3121"/>
                        <a:pt x="1781" y="3869"/>
                        <a:pt x="2189" y="4624"/>
                      </a:cubicBezTo>
                      <a:cubicBezTo>
                        <a:pt x="2597" y="5371"/>
                        <a:pt x="3029" y="6103"/>
                        <a:pt x="3491" y="6827"/>
                      </a:cubicBezTo>
                      <a:cubicBezTo>
                        <a:pt x="3938" y="7552"/>
                        <a:pt x="4447" y="8237"/>
                        <a:pt x="5009" y="8885"/>
                      </a:cubicBezTo>
                      <a:cubicBezTo>
                        <a:pt x="4554" y="8160"/>
                        <a:pt x="4138" y="7428"/>
                        <a:pt x="3722" y="6681"/>
                      </a:cubicBezTo>
                      <a:cubicBezTo>
                        <a:pt x="3314" y="5941"/>
                        <a:pt x="2906" y="5202"/>
                        <a:pt x="2497" y="4454"/>
                      </a:cubicBezTo>
                      <a:cubicBezTo>
                        <a:pt x="2089" y="3707"/>
                        <a:pt x="1680" y="2960"/>
                        <a:pt x="1272" y="2220"/>
                      </a:cubicBezTo>
                      <a:cubicBezTo>
                        <a:pt x="856" y="1480"/>
                        <a:pt x="440" y="74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4865848" y="5842205"/>
                  <a:ext cx="252366" cy="164038"/>
                </a:xfrm>
                <a:custGeom>
                  <a:avLst/>
                  <a:gdLst/>
                  <a:ahLst/>
                  <a:cxnLst/>
                  <a:rect l="l" t="t" r="r" b="b"/>
                  <a:pathLst>
                    <a:path w="3060" h="1989" extrusionOk="0">
                      <a:moveTo>
                        <a:pt x="1" y="1"/>
                      </a:moveTo>
                      <a:cubicBezTo>
                        <a:pt x="278" y="116"/>
                        <a:pt x="556" y="247"/>
                        <a:pt x="825" y="394"/>
                      </a:cubicBezTo>
                      <a:cubicBezTo>
                        <a:pt x="1095" y="540"/>
                        <a:pt x="1357" y="694"/>
                        <a:pt x="1611" y="864"/>
                      </a:cubicBezTo>
                      <a:cubicBezTo>
                        <a:pt x="1673" y="902"/>
                        <a:pt x="1734" y="948"/>
                        <a:pt x="1796" y="987"/>
                      </a:cubicBezTo>
                      <a:cubicBezTo>
                        <a:pt x="1858" y="1033"/>
                        <a:pt x="1919" y="1072"/>
                        <a:pt x="1981" y="1126"/>
                      </a:cubicBezTo>
                      <a:lnTo>
                        <a:pt x="2166" y="1257"/>
                      </a:lnTo>
                      <a:lnTo>
                        <a:pt x="2343" y="1403"/>
                      </a:lnTo>
                      <a:cubicBezTo>
                        <a:pt x="2466" y="1488"/>
                        <a:pt x="2582" y="1588"/>
                        <a:pt x="2698" y="1688"/>
                      </a:cubicBezTo>
                      <a:cubicBezTo>
                        <a:pt x="2821" y="1788"/>
                        <a:pt x="2929" y="1896"/>
                        <a:pt x="3060" y="1989"/>
                      </a:cubicBezTo>
                      <a:cubicBezTo>
                        <a:pt x="2975" y="1858"/>
                        <a:pt x="2890" y="1727"/>
                        <a:pt x="2798" y="1603"/>
                      </a:cubicBezTo>
                      <a:cubicBezTo>
                        <a:pt x="2698" y="1480"/>
                        <a:pt x="2590" y="1364"/>
                        <a:pt x="2482" y="1249"/>
                      </a:cubicBezTo>
                      <a:cubicBezTo>
                        <a:pt x="2428" y="1195"/>
                        <a:pt x="2374" y="1133"/>
                        <a:pt x="2312" y="1079"/>
                      </a:cubicBezTo>
                      <a:lnTo>
                        <a:pt x="2135" y="925"/>
                      </a:lnTo>
                      <a:cubicBezTo>
                        <a:pt x="2074" y="879"/>
                        <a:pt x="2012" y="825"/>
                        <a:pt x="1950" y="779"/>
                      </a:cubicBezTo>
                      <a:cubicBezTo>
                        <a:pt x="1889" y="740"/>
                        <a:pt x="1819" y="686"/>
                        <a:pt x="1758" y="648"/>
                      </a:cubicBezTo>
                      <a:cubicBezTo>
                        <a:pt x="1496" y="471"/>
                        <a:pt x="1211" y="324"/>
                        <a:pt x="918" y="209"/>
                      </a:cubicBezTo>
                      <a:cubicBezTo>
                        <a:pt x="625" y="93"/>
                        <a:pt x="309" y="2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3"/>
                <p:cNvSpPr/>
                <p:nvPr/>
              </p:nvSpPr>
              <p:spPr>
                <a:xfrm>
                  <a:off x="-4676491" y="5650952"/>
                  <a:ext cx="40824" cy="206594"/>
                </a:xfrm>
                <a:custGeom>
                  <a:avLst/>
                  <a:gdLst/>
                  <a:ahLst/>
                  <a:cxnLst/>
                  <a:rect l="l" t="t" r="r" b="b"/>
                  <a:pathLst>
                    <a:path w="495" h="2505" extrusionOk="0">
                      <a:moveTo>
                        <a:pt x="486" y="1"/>
                      </a:moveTo>
                      <a:cubicBezTo>
                        <a:pt x="394" y="201"/>
                        <a:pt x="325" y="401"/>
                        <a:pt x="263" y="609"/>
                      </a:cubicBezTo>
                      <a:cubicBezTo>
                        <a:pt x="209" y="810"/>
                        <a:pt x="163" y="1018"/>
                        <a:pt x="124" y="1226"/>
                      </a:cubicBezTo>
                      <a:cubicBezTo>
                        <a:pt x="78" y="1434"/>
                        <a:pt x="47" y="1649"/>
                        <a:pt x="32" y="1857"/>
                      </a:cubicBezTo>
                      <a:cubicBezTo>
                        <a:pt x="9" y="2073"/>
                        <a:pt x="1" y="2289"/>
                        <a:pt x="16" y="2505"/>
                      </a:cubicBezTo>
                      <a:cubicBezTo>
                        <a:pt x="101" y="2304"/>
                        <a:pt x="178" y="2104"/>
                        <a:pt x="232" y="1896"/>
                      </a:cubicBezTo>
                      <a:cubicBezTo>
                        <a:pt x="294" y="1688"/>
                        <a:pt x="340" y="1480"/>
                        <a:pt x="378" y="1280"/>
                      </a:cubicBezTo>
                      <a:cubicBezTo>
                        <a:pt x="417" y="1072"/>
                        <a:pt x="448" y="856"/>
                        <a:pt x="471" y="648"/>
                      </a:cubicBezTo>
                      <a:cubicBezTo>
                        <a:pt x="494" y="432"/>
                        <a:pt x="494" y="216"/>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3"/>
                <p:cNvSpPr/>
                <p:nvPr/>
              </p:nvSpPr>
              <p:spPr>
                <a:xfrm>
                  <a:off x="-4512536" y="6002367"/>
                  <a:ext cx="28700" cy="152574"/>
                </a:xfrm>
                <a:custGeom>
                  <a:avLst/>
                  <a:gdLst/>
                  <a:ahLst/>
                  <a:cxnLst/>
                  <a:rect l="l" t="t" r="r" b="b"/>
                  <a:pathLst>
                    <a:path w="348" h="1850" extrusionOk="0">
                      <a:moveTo>
                        <a:pt x="309" y="0"/>
                      </a:moveTo>
                      <a:cubicBezTo>
                        <a:pt x="240" y="139"/>
                        <a:pt x="178" y="293"/>
                        <a:pt x="139" y="447"/>
                      </a:cubicBezTo>
                      <a:cubicBezTo>
                        <a:pt x="101" y="594"/>
                        <a:pt x="62" y="748"/>
                        <a:pt x="39" y="902"/>
                      </a:cubicBezTo>
                      <a:cubicBezTo>
                        <a:pt x="24" y="1056"/>
                        <a:pt x="9" y="1210"/>
                        <a:pt x="1" y="1372"/>
                      </a:cubicBezTo>
                      <a:cubicBezTo>
                        <a:pt x="1" y="1526"/>
                        <a:pt x="9" y="1688"/>
                        <a:pt x="39" y="1850"/>
                      </a:cubicBezTo>
                      <a:cubicBezTo>
                        <a:pt x="109" y="1703"/>
                        <a:pt x="170" y="1557"/>
                        <a:pt x="209" y="1403"/>
                      </a:cubicBezTo>
                      <a:cubicBezTo>
                        <a:pt x="247" y="1256"/>
                        <a:pt x="278" y="1102"/>
                        <a:pt x="301" y="948"/>
                      </a:cubicBezTo>
                      <a:cubicBezTo>
                        <a:pt x="324" y="794"/>
                        <a:pt x="340" y="640"/>
                        <a:pt x="348" y="486"/>
                      </a:cubicBezTo>
                      <a:cubicBezTo>
                        <a:pt x="348" y="324"/>
                        <a:pt x="340" y="162"/>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7" name="Picture 6">
            <a:extLst>
              <a:ext uri="{FF2B5EF4-FFF2-40B4-BE49-F238E27FC236}">
                <a16:creationId xmlns:a16="http://schemas.microsoft.com/office/drawing/2014/main" id="{AD167BA0-EE94-7F6C-3DCA-FB66F2740E89}"/>
              </a:ext>
            </a:extLst>
          </p:cNvPr>
          <p:cNvPicPr>
            <a:picLocks noChangeAspect="1"/>
          </p:cNvPicPr>
          <p:nvPr/>
        </p:nvPicPr>
        <p:blipFill>
          <a:blip r:embed="rId3"/>
          <a:stretch>
            <a:fillRect/>
          </a:stretch>
        </p:blipFill>
        <p:spPr>
          <a:xfrm>
            <a:off x="7631686" y="1835786"/>
            <a:ext cx="1222521" cy="1702569"/>
          </a:xfrm>
          <a:prstGeom prst="rect">
            <a:avLst/>
          </a:prstGeom>
        </p:spPr>
      </p:pic>
      <p:pic>
        <p:nvPicPr>
          <p:cNvPr id="9" name="Picture 8">
            <a:extLst>
              <a:ext uri="{FF2B5EF4-FFF2-40B4-BE49-F238E27FC236}">
                <a16:creationId xmlns:a16="http://schemas.microsoft.com/office/drawing/2014/main" id="{F7B50E2C-3DFD-131F-A425-EBD4E817E7AC}"/>
              </a:ext>
            </a:extLst>
          </p:cNvPr>
          <p:cNvPicPr>
            <a:picLocks noChangeAspect="1"/>
          </p:cNvPicPr>
          <p:nvPr/>
        </p:nvPicPr>
        <p:blipFill>
          <a:blip r:embed="rId4"/>
          <a:stretch>
            <a:fillRect/>
          </a:stretch>
        </p:blipFill>
        <p:spPr>
          <a:xfrm>
            <a:off x="7089446" y="785130"/>
            <a:ext cx="1229127" cy="1711769"/>
          </a:xfrm>
          <a:prstGeom prst="rect">
            <a:avLst/>
          </a:prstGeom>
        </p:spPr>
      </p:pic>
      <p:sp>
        <p:nvSpPr>
          <p:cNvPr id="10" name="TextBox 9">
            <a:extLst>
              <a:ext uri="{FF2B5EF4-FFF2-40B4-BE49-F238E27FC236}">
                <a16:creationId xmlns:a16="http://schemas.microsoft.com/office/drawing/2014/main" id="{5EA551F6-9C98-6FFD-2E0D-99CD5785BB1A}"/>
              </a:ext>
            </a:extLst>
          </p:cNvPr>
          <p:cNvSpPr txBox="1"/>
          <p:nvPr/>
        </p:nvSpPr>
        <p:spPr>
          <a:xfrm>
            <a:off x="825427" y="1340643"/>
            <a:ext cx="5657476" cy="2631490"/>
          </a:xfrm>
          <a:prstGeom prst="rect">
            <a:avLst/>
          </a:prstGeom>
          <a:noFill/>
        </p:spPr>
        <p:txBody>
          <a:bodyPr wrap="square" rtlCol="0">
            <a:spAutoFit/>
          </a:bodyPr>
          <a:lstStyle/>
          <a:p>
            <a:r>
              <a:rPr lang="en-SG" sz="1100" dirty="0">
                <a:latin typeface="Montserrat" panose="00000500000000000000" pitchFamily="2" charset="0"/>
              </a:rPr>
              <a:t>We downsize the image to the target sizes of 31 x 31, as well as 128 x 128 first. After that, we test different grey scaling methods using the baseline model, namely, the Luminosity, Desaturation methods, along with the normal grayscaling method.</a:t>
            </a:r>
          </a:p>
          <a:p>
            <a:endParaRPr lang="en-SG" sz="1100" dirty="0">
              <a:latin typeface="Montserrat" panose="00000500000000000000" pitchFamily="2" charset="0"/>
            </a:endParaRPr>
          </a:p>
          <a:p>
            <a:r>
              <a:rPr lang="en-SG" sz="1100" dirty="0">
                <a:latin typeface="Montserrat" panose="00000500000000000000" pitchFamily="2" charset="0"/>
              </a:rPr>
              <a:t>From our results, we can see that at both resolutions, the Luminosity method yields the best accuracy, and the second-best loss. Hence, we shall continue using it for the rest of the task.</a:t>
            </a:r>
          </a:p>
          <a:p>
            <a:endParaRPr lang="en-SG" sz="1100" dirty="0">
              <a:latin typeface="Montserrat" panose="00000500000000000000" pitchFamily="2" charset="0"/>
            </a:endParaRPr>
          </a:p>
          <a:p>
            <a:r>
              <a:rPr lang="en-SG" sz="1100" dirty="0">
                <a:latin typeface="Montserrat" panose="00000500000000000000" pitchFamily="2" charset="0"/>
              </a:rPr>
              <a:t>We can also note that the resolutions yield a negligible difference, showing that our models may currently be too simple to take advantage of the extra data in the 128 x 128 images.</a:t>
            </a:r>
          </a:p>
          <a:p>
            <a:endParaRPr lang="en-SG" sz="1100" dirty="0">
              <a:latin typeface="Montserrat" panose="00000500000000000000" pitchFamily="2" charset="0"/>
            </a:endParaRPr>
          </a:p>
          <a:p>
            <a:r>
              <a:rPr lang="en-SG" sz="1100" dirty="0">
                <a:latin typeface="Montserrat" panose="00000500000000000000" pitchFamily="2" charset="0"/>
              </a:rPr>
              <a:t>Hence, we finalize the data by grayscaling them using the Luminosity method, and then standardizing it.</a:t>
            </a:r>
          </a:p>
        </p:txBody>
      </p:sp>
    </p:spTree>
    <p:extLst>
      <p:ext uri="{BB962C8B-B14F-4D97-AF65-F5344CB8AC3E}">
        <p14:creationId xmlns:p14="http://schemas.microsoft.com/office/powerpoint/2010/main" val="3097199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53"/>
          <p:cNvSpPr txBox="1">
            <a:spLocks noGrp="1"/>
          </p:cNvSpPr>
          <p:nvPr>
            <p:ph type="title"/>
          </p:nvPr>
        </p:nvSpPr>
        <p:spPr>
          <a:xfrm>
            <a:off x="1707949" y="191654"/>
            <a:ext cx="6353537" cy="635674"/>
          </a:xfrm>
          <a:prstGeom prst="rect">
            <a:avLst/>
          </a:prstGeom>
          <a:solidFill>
            <a:schemeClr val="bg1"/>
          </a:solidFill>
        </p:spPr>
        <p:txBody>
          <a:bodyPr spcFirstLastPara="1" wrap="square" lIns="91425" tIns="91425" rIns="91425" bIns="91425" anchor="ctr" anchorCtr="0">
            <a:noAutofit/>
          </a:bodyPr>
          <a:lstStyle/>
          <a:p>
            <a:pPr marL="0" lvl="0" indent="0" algn="ctr" rtl="0">
              <a:spcBef>
                <a:spcPts val="0"/>
              </a:spcBef>
              <a:spcAft>
                <a:spcPts val="0"/>
              </a:spcAft>
              <a:buNone/>
            </a:pPr>
            <a:r>
              <a:rPr lang="en-SG" dirty="0"/>
              <a:t>Initial modelling</a:t>
            </a:r>
            <a:endParaRPr dirty="0"/>
          </a:p>
        </p:txBody>
      </p:sp>
      <p:grpSp>
        <p:nvGrpSpPr>
          <p:cNvPr id="1824" name="Google Shape;1824;p53"/>
          <p:cNvGrpSpPr/>
          <p:nvPr/>
        </p:nvGrpSpPr>
        <p:grpSpPr>
          <a:xfrm>
            <a:off x="5662425" y="4100260"/>
            <a:ext cx="4798122" cy="1703171"/>
            <a:chOff x="4293360" y="3669688"/>
            <a:chExt cx="4798122" cy="1703171"/>
          </a:xfrm>
        </p:grpSpPr>
        <p:grpSp>
          <p:nvGrpSpPr>
            <p:cNvPr id="1825" name="Google Shape;1825;p53"/>
            <p:cNvGrpSpPr/>
            <p:nvPr/>
          </p:nvGrpSpPr>
          <p:grpSpPr>
            <a:xfrm rot="-2276445">
              <a:off x="7408345" y="3903937"/>
              <a:ext cx="707043" cy="1104365"/>
              <a:chOff x="2819732" y="-1249761"/>
              <a:chExt cx="685358" cy="1070495"/>
            </a:xfrm>
          </p:grpSpPr>
          <p:sp>
            <p:nvSpPr>
              <p:cNvPr id="1826" name="Google Shape;1826;p53"/>
              <p:cNvSpPr/>
              <p:nvPr/>
            </p:nvSpPr>
            <p:spPr>
              <a:xfrm>
                <a:off x="2820651" y="-1249429"/>
                <a:ext cx="684439" cy="1070163"/>
              </a:xfrm>
              <a:custGeom>
                <a:avLst/>
                <a:gdLst/>
                <a:ahLst/>
                <a:cxnLst/>
                <a:rect l="l" t="t" r="r" b="b"/>
                <a:pathLst>
                  <a:path w="8299" h="12976" extrusionOk="0">
                    <a:moveTo>
                      <a:pt x="4261" y="1"/>
                    </a:moveTo>
                    <a:lnTo>
                      <a:pt x="4261" y="1"/>
                    </a:lnTo>
                    <a:cubicBezTo>
                      <a:pt x="4500" y="1072"/>
                      <a:pt x="4670" y="2158"/>
                      <a:pt x="4762" y="3252"/>
                    </a:cubicBezTo>
                    <a:cubicBezTo>
                      <a:pt x="4762" y="3337"/>
                      <a:pt x="4770" y="3414"/>
                      <a:pt x="4778" y="3499"/>
                    </a:cubicBezTo>
                    <a:cubicBezTo>
                      <a:pt x="4677" y="3383"/>
                      <a:pt x="4585" y="3267"/>
                      <a:pt x="4485" y="3160"/>
                    </a:cubicBezTo>
                    <a:cubicBezTo>
                      <a:pt x="4392" y="3044"/>
                      <a:pt x="4292" y="2905"/>
                      <a:pt x="4207" y="2782"/>
                    </a:cubicBezTo>
                    <a:cubicBezTo>
                      <a:pt x="4115" y="2659"/>
                      <a:pt x="4030" y="2520"/>
                      <a:pt x="3953" y="2389"/>
                    </a:cubicBezTo>
                    <a:cubicBezTo>
                      <a:pt x="3876" y="2250"/>
                      <a:pt x="3815" y="2112"/>
                      <a:pt x="3737" y="1965"/>
                    </a:cubicBezTo>
                    <a:lnTo>
                      <a:pt x="3737" y="1965"/>
                    </a:lnTo>
                    <a:cubicBezTo>
                      <a:pt x="3737" y="2127"/>
                      <a:pt x="3768" y="2289"/>
                      <a:pt x="3830" y="2443"/>
                    </a:cubicBezTo>
                    <a:cubicBezTo>
                      <a:pt x="3884" y="2605"/>
                      <a:pt x="3961" y="2751"/>
                      <a:pt x="4053" y="2882"/>
                    </a:cubicBezTo>
                    <a:cubicBezTo>
                      <a:pt x="4154" y="3021"/>
                      <a:pt x="4261" y="3144"/>
                      <a:pt x="4385" y="3252"/>
                    </a:cubicBezTo>
                    <a:cubicBezTo>
                      <a:pt x="4500" y="3360"/>
                      <a:pt x="4631" y="3445"/>
                      <a:pt x="4770" y="3506"/>
                    </a:cubicBezTo>
                    <a:cubicBezTo>
                      <a:pt x="4847" y="4516"/>
                      <a:pt x="4816" y="5525"/>
                      <a:pt x="4677" y="6527"/>
                    </a:cubicBezTo>
                    <a:cubicBezTo>
                      <a:pt x="4631" y="6789"/>
                      <a:pt x="4570" y="7058"/>
                      <a:pt x="4500" y="7320"/>
                    </a:cubicBezTo>
                    <a:cubicBezTo>
                      <a:pt x="4431" y="7582"/>
                      <a:pt x="4338" y="7844"/>
                      <a:pt x="4261" y="8106"/>
                    </a:cubicBezTo>
                    <a:cubicBezTo>
                      <a:pt x="4107" y="8576"/>
                      <a:pt x="3984" y="9061"/>
                      <a:pt x="3892" y="9547"/>
                    </a:cubicBezTo>
                    <a:cubicBezTo>
                      <a:pt x="3815" y="9470"/>
                      <a:pt x="3737" y="9393"/>
                      <a:pt x="3653" y="9308"/>
                    </a:cubicBezTo>
                    <a:lnTo>
                      <a:pt x="3514" y="9154"/>
                    </a:lnTo>
                    <a:cubicBezTo>
                      <a:pt x="3468" y="9100"/>
                      <a:pt x="3422" y="9046"/>
                      <a:pt x="3368" y="8992"/>
                    </a:cubicBezTo>
                    <a:lnTo>
                      <a:pt x="3090" y="8684"/>
                    </a:lnTo>
                    <a:cubicBezTo>
                      <a:pt x="3144" y="8607"/>
                      <a:pt x="3183" y="8514"/>
                      <a:pt x="3206" y="8422"/>
                    </a:cubicBezTo>
                    <a:cubicBezTo>
                      <a:pt x="3237" y="8299"/>
                      <a:pt x="3252" y="8168"/>
                      <a:pt x="3260" y="8037"/>
                    </a:cubicBezTo>
                    <a:cubicBezTo>
                      <a:pt x="3275" y="7782"/>
                      <a:pt x="3267" y="7521"/>
                      <a:pt x="3244" y="7266"/>
                    </a:cubicBezTo>
                    <a:cubicBezTo>
                      <a:pt x="3214" y="7012"/>
                      <a:pt x="3175" y="6758"/>
                      <a:pt x="3121" y="6511"/>
                    </a:cubicBezTo>
                    <a:cubicBezTo>
                      <a:pt x="3067" y="6257"/>
                      <a:pt x="2998" y="6010"/>
                      <a:pt x="2913" y="5772"/>
                    </a:cubicBezTo>
                    <a:lnTo>
                      <a:pt x="2913" y="5772"/>
                    </a:lnTo>
                    <a:cubicBezTo>
                      <a:pt x="2928" y="6026"/>
                      <a:pt x="2959" y="6280"/>
                      <a:pt x="2982" y="6534"/>
                    </a:cubicBezTo>
                    <a:cubicBezTo>
                      <a:pt x="3013" y="6781"/>
                      <a:pt x="3036" y="7035"/>
                      <a:pt x="3059" y="7282"/>
                    </a:cubicBezTo>
                    <a:lnTo>
                      <a:pt x="3059" y="7312"/>
                    </a:lnTo>
                    <a:lnTo>
                      <a:pt x="2759" y="6812"/>
                    </a:lnTo>
                    <a:lnTo>
                      <a:pt x="2582" y="6511"/>
                    </a:lnTo>
                    <a:cubicBezTo>
                      <a:pt x="2520" y="6403"/>
                      <a:pt x="2451" y="6303"/>
                      <a:pt x="2381" y="6203"/>
                    </a:cubicBezTo>
                    <a:lnTo>
                      <a:pt x="2381" y="6203"/>
                    </a:lnTo>
                    <a:cubicBezTo>
                      <a:pt x="2389" y="6326"/>
                      <a:pt x="2412" y="6450"/>
                      <a:pt x="2451" y="6565"/>
                    </a:cubicBezTo>
                    <a:cubicBezTo>
                      <a:pt x="2489" y="6688"/>
                      <a:pt x="2543" y="6796"/>
                      <a:pt x="2605" y="6904"/>
                    </a:cubicBezTo>
                    <a:cubicBezTo>
                      <a:pt x="2674" y="7012"/>
                      <a:pt x="2744" y="7104"/>
                      <a:pt x="2836" y="7197"/>
                    </a:cubicBezTo>
                    <a:cubicBezTo>
                      <a:pt x="2905" y="7274"/>
                      <a:pt x="2982" y="7336"/>
                      <a:pt x="3067" y="7390"/>
                    </a:cubicBezTo>
                    <a:cubicBezTo>
                      <a:pt x="3090" y="7605"/>
                      <a:pt x="3113" y="7821"/>
                      <a:pt x="3121" y="8037"/>
                    </a:cubicBezTo>
                    <a:cubicBezTo>
                      <a:pt x="3129" y="8160"/>
                      <a:pt x="3129" y="8283"/>
                      <a:pt x="3121" y="8407"/>
                    </a:cubicBezTo>
                    <a:cubicBezTo>
                      <a:pt x="3113" y="8491"/>
                      <a:pt x="3098" y="8576"/>
                      <a:pt x="3075" y="8661"/>
                    </a:cubicBezTo>
                    <a:lnTo>
                      <a:pt x="2813" y="8345"/>
                    </a:lnTo>
                    <a:cubicBezTo>
                      <a:pt x="2451" y="7898"/>
                      <a:pt x="2127" y="7428"/>
                      <a:pt x="1842" y="6935"/>
                    </a:cubicBezTo>
                    <a:cubicBezTo>
                      <a:pt x="1649" y="6611"/>
                      <a:pt x="1472" y="6280"/>
                      <a:pt x="1310" y="5949"/>
                    </a:cubicBezTo>
                    <a:cubicBezTo>
                      <a:pt x="1341" y="5910"/>
                      <a:pt x="1364" y="5872"/>
                      <a:pt x="1387" y="5833"/>
                    </a:cubicBezTo>
                    <a:cubicBezTo>
                      <a:pt x="1434" y="5748"/>
                      <a:pt x="1465" y="5656"/>
                      <a:pt x="1488" y="5563"/>
                    </a:cubicBezTo>
                    <a:cubicBezTo>
                      <a:pt x="1526" y="5386"/>
                      <a:pt x="1534" y="5194"/>
                      <a:pt x="1518" y="5009"/>
                    </a:cubicBezTo>
                    <a:cubicBezTo>
                      <a:pt x="1503" y="4824"/>
                      <a:pt x="1472" y="4647"/>
                      <a:pt x="1426" y="4469"/>
                    </a:cubicBezTo>
                    <a:cubicBezTo>
                      <a:pt x="1380" y="4284"/>
                      <a:pt x="1318" y="4115"/>
                      <a:pt x="1233" y="3953"/>
                    </a:cubicBezTo>
                    <a:lnTo>
                      <a:pt x="1233" y="3953"/>
                    </a:lnTo>
                    <a:cubicBezTo>
                      <a:pt x="1264" y="4315"/>
                      <a:pt x="1318" y="4670"/>
                      <a:pt x="1341" y="5024"/>
                    </a:cubicBezTo>
                    <a:cubicBezTo>
                      <a:pt x="1357" y="5194"/>
                      <a:pt x="1357" y="5371"/>
                      <a:pt x="1349" y="5548"/>
                    </a:cubicBezTo>
                    <a:cubicBezTo>
                      <a:pt x="1341" y="5664"/>
                      <a:pt x="1318" y="5779"/>
                      <a:pt x="1280" y="5887"/>
                    </a:cubicBezTo>
                    <a:cubicBezTo>
                      <a:pt x="1203" y="5725"/>
                      <a:pt x="1126" y="5571"/>
                      <a:pt x="1056" y="5409"/>
                    </a:cubicBezTo>
                    <a:cubicBezTo>
                      <a:pt x="948" y="5147"/>
                      <a:pt x="833" y="4878"/>
                      <a:pt x="733" y="4608"/>
                    </a:cubicBezTo>
                    <a:cubicBezTo>
                      <a:pt x="686" y="4477"/>
                      <a:pt x="640" y="4346"/>
                      <a:pt x="586" y="4207"/>
                    </a:cubicBezTo>
                    <a:cubicBezTo>
                      <a:pt x="532" y="4069"/>
                      <a:pt x="494" y="3930"/>
                      <a:pt x="432" y="3799"/>
                    </a:cubicBezTo>
                    <a:lnTo>
                      <a:pt x="432" y="3799"/>
                    </a:lnTo>
                    <a:cubicBezTo>
                      <a:pt x="509" y="4076"/>
                      <a:pt x="571" y="4362"/>
                      <a:pt x="656" y="4639"/>
                    </a:cubicBezTo>
                    <a:cubicBezTo>
                      <a:pt x="709" y="4824"/>
                      <a:pt x="771" y="5009"/>
                      <a:pt x="833" y="5194"/>
                    </a:cubicBezTo>
                    <a:cubicBezTo>
                      <a:pt x="702" y="5140"/>
                      <a:pt x="586" y="5086"/>
                      <a:pt x="471" y="5024"/>
                    </a:cubicBezTo>
                    <a:cubicBezTo>
                      <a:pt x="394" y="4986"/>
                      <a:pt x="317" y="4947"/>
                      <a:pt x="239" y="4893"/>
                    </a:cubicBezTo>
                    <a:cubicBezTo>
                      <a:pt x="162" y="4847"/>
                      <a:pt x="85" y="4793"/>
                      <a:pt x="1" y="4739"/>
                    </a:cubicBezTo>
                    <a:lnTo>
                      <a:pt x="1" y="4739"/>
                    </a:lnTo>
                    <a:cubicBezTo>
                      <a:pt x="62" y="4939"/>
                      <a:pt x="201" y="5101"/>
                      <a:pt x="386" y="5186"/>
                    </a:cubicBezTo>
                    <a:cubicBezTo>
                      <a:pt x="471" y="5240"/>
                      <a:pt x="571" y="5271"/>
                      <a:pt x="671" y="5286"/>
                    </a:cubicBezTo>
                    <a:cubicBezTo>
                      <a:pt x="702" y="5290"/>
                      <a:pt x="734" y="5292"/>
                      <a:pt x="767" y="5292"/>
                    </a:cubicBezTo>
                    <a:cubicBezTo>
                      <a:pt x="800" y="5292"/>
                      <a:pt x="833" y="5290"/>
                      <a:pt x="864" y="5286"/>
                    </a:cubicBezTo>
                    <a:cubicBezTo>
                      <a:pt x="887" y="5348"/>
                      <a:pt x="910" y="5409"/>
                      <a:pt x="933" y="5463"/>
                    </a:cubicBezTo>
                    <a:cubicBezTo>
                      <a:pt x="1141" y="6010"/>
                      <a:pt x="1387" y="6534"/>
                      <a:pt x="1688" y="7027"/>
                    </a:cubicBezTo>
                    <a:cubicBezTo>
                      <a:pt x="1765" y="7151"/>
                      <a:pt x="1834" y="7282"/>
                      <a:pt x="1919" y="7397"/>
                    </a:cubicBezTo>
                    <a:lnTo>
                      <a:pt x="2158" y="7759"/>
                    </a:lnTo>
                    <a:lnTo>
                      <a:pt x="2212" y="7821"/>
                    </a:lnTo>
                    <a:cubicBezTo>
                      <a:pt x="2151" y="7830"/>
                      <a:pt x="2090" y="7834"/>
                      <a:pt x="2030" y="7834"/>
                    </a:cubicBezTo>
                    <a:cubicBezTo>
                      <a:pt x="1937" y="7834"/>
                      <a:pt x="1846" y="7824"/>
                      <a:pt x="1757" y="7806"/>
                    </a:cubicBezTo>
                    <a:cubicBezTo>
                      <a:pt x="1603" y="7775"/>
                      <a:pt x="1465" y="7713"/>
                      <a:pt x="1326" y="7636"/>
                    </a:cubicBezTo>
                    <a:lnTo>
                      <a:pt x="1233" y="7582"/>
                    </a:lnTo>
                    <a:lnTo>
                      <a:pt x="1133" y="7513"/>
                    </a:lnTo>
                    <a:cubicBezTo>
                      <a:pt x="1072" y="7467"/>
                      <a:pt x="1018" y="7413"/>
                      <a:pt x="948" y="7366"/>
                    </a:cubicBezTo>
                    <a:cubicBezTo>
                      <a:pt x="887" y="7312"/>
                      <a:pt x="833" y="7251"/>
                      <a:pt x="771" y="7197"/>
                    </a:cubicBezTo>
                    <a:cubicBezTo>
                      <a:pt x="709" y="7143"/>
                      <a:pt x="656" y="7081"/>
                      <a:pt x="594" y="7027"/>
                    </a:cubicBezTo>
                    <a:lnTo>
                      <a:pt x="594" y="7027"/>
                    </a:lnTo>
                    <a:cubicBezTo>
                      <a:pt x="625" y="7104"/>
                      <a:pt x="663" y="7174"/>
                      <a:pt x="702" y="7251"/>
                    </a:cubicBezTo>
                    <a:cubicBezTo>
                      <a:pt x="740" y="7328"/>
                      <a:pt x="794" y="7397"/>
                      <a:pt x="848" y="7459"/>
                    </a:cubicBezTo>
                    <a:cubicBezTo>
                      <a:pt x="879" y="7490"/>
                      <a:pt x="902" y="7528"/>
                      <a:pt x="933" y="7559"/>
                    </a:cubicBezTo>
                    <a:cubicBezTo>
                      <a:pt x="964" y="7590"/>
                      <a:pt x="995" y="7621"/>
                      <a:pt x="1033" y="7644"/>
                    </a:cubicBezTo>
                    <a:lnTo>
                      <a:pt x="1133" y="7729"/>
                    </a:lnTo>
                    <a:lnTo>
                      <a:pt x="1249" y="7798"/>
                    </a:lnTo>
                    <a:cubicBezTo>
                      <a:pt x="1395" y="7883"/>
                      <a:pt x="1572" y="7937"/>
                      <a:pt x="1750" y="7944"/>
                    </a:cubicBezTo>
                    <a:cubicBezTo>
                      <a:pt x="1770" y="7946"/>
                      <a:pt x="1791" y="7947"/>
                      <a:pt x="1812" y="7947"/>
                    </a:cubicBezTo>
                    <a:cubicBezTo>
                      <a:pt x="1954" y="7947"/>
                      <a:pt x="2099" y="7903"/>
                      <a:pt x="2220" y="7829"/>
                    </a:cubicBezTo>
                    <a:cubicBezTo>
                      <a:pt x="2289" y="7929"/>
                      <a:pt x="2366" y="8014"/>
                      <a:pt x="2435" y="8106"/>
                    </a:cubicBezTo>
                    <a:lnTo>
                      <a:pt x="2566" y="8276"/>
                    </a:lnTo>
                    <a:lnTo>
                      <a:pt x="2713" y="8437"/>
                    </a:lnTo>
                    <a:cubicBezTo>
                      <a:pt x="3075" y="8853"/>
                      <a:pt x="3475" y="9231"/>
                      <a:pt x="3907" y="9562"/>
                    </a:cubicBezTo>
                    <a:cubicBezTo>
                      <a:pt x="3899" y="9616"/>
                      <a:pt x="3892" y="9662"/>
                      <a:pt x="3876" y="9716"/>
                    </a:cubicBezTo>
                    <a:cubicBezTo>
                      <a:pt x="3861" y="9855"/>
                      <a:pt x="3830" y="9986"/>
                      <a:pt x="3822" y="10125"/>
                    </a:cubicBezTo>
                    <a:lnTo>
                      <a:pt x="3799" y="10333"/>
                    </a:lnTo>
                    <a:cubicBezTo>
                      <a:pt x="3791" y="10402"/>
                      <a:pt x="3784" y="10471"/>
                      <a:pt x="3784" y="10541"/>
                    </a:cubicBezTo>
                    <a:cubicBezTo>
                      <a:pt x="3761" y="10818"/>
                      <a:pt x="3768" y="11096"/>
                      <a:pt x="3799" y="11373"/>
                    </a:cubicBezTo>
                    <a:cubicBezTo>
                      <a:pt x="3830" y="11650"/>
                      <a:pt x="3884" y="11920"/>
                      <a:pt x="3969" y="12190"/>
                    </a:cubicBezTo>
                    <a:cubicBezTo>
                      <a:pt x="4046" y="12452"/>
                      <a:pt x="4130" y="12714"/>
                      <a:pt x="4231" y="12976"/>
                    </a:cubicBezTo>
                    <a:cubicBezTo>
                      <a:pt x="4084" y="12444"/>
                      <a:pt x="3930" y="11912"/>
                      <a:pt x="3899" y="11365"/>
                    </a:cubicBezTo>
                    <a:cubicBezTo>
                      <a:pt x="3892" y="11165"/>
                      <a:pt x="3892" y="10965"/>
                      <a:pt x="3899" y="10757"/>
                    </a:cubicBezTo>
                    <a:cubicBezTo>
                      <a:pt x="4408" y="10610"/>
                      <a:pt x="4878" y="10371"/>
                      <a:pt x="5309" y="10071"/>
                    </a:cubicBezTo>
                    <a:cubicBezTo>
                      <a:pt x="5564" y="9894"/>
                      <a:pt x="5795" y="9693"/>
                      <a:pt x="6010" y="9478"/>
                    </a:cubicBezTo>
                    <a:cubicBezTo>
                      <a:pt x="6087" y="9508"/>
                      <a:pt x="6157" y="9539"/>
                      <a:pt x="6234" y="9555"/>
                    </a:cubicBezTo>
                    <a:cubicBezTo>
                      <a:pt x="6293" y="9564"/>
                      <a:pt x="6351" y="9567"/>
                      <a:pt x="6410" y="9567"/>
                    </a:cubicBezTo>
                    <a:cubicBezTo>
                      <a:pt x="6451" y="9567"/>
                      <a:pt x="6493" y="9565"/>
                      <a:pt x="6534" y="9562"/>
                    </a:cubicBezTo>
                    <a:cubicBezTo>
                      <a:pt x="6735" y="9539"/>
                      <a:pt x="6927" y="9478"/>
                      <a:pt x="7097" y="9377"/>
                    </a:cubicBezTo>
                    <a:cubicBezTo>
                      <a:pt x="7266" y="9285"/>
                      <a:pt x="7420" y="9162"/>
                      <a:pt x="7559" y="9023"/>
                    </a:cubicBezTo>
                    <a:cubicBezTo>
                      <a:pt x="7698" y="8884"/>
                      <a:pt x="7813" y="8730"/>
                      <a:pt x="7906" y="8561"/>
                    </a:cubicBezTo>
                    <a:lnTo>
                      <a:pt x="7906" y="8561"/>
                    </a:lnTo>
                    <a:cubicBezTo>
                      <a:pt x="7759" y="8684"/>
                      <a:pt x="7613" y="8800"/>
                      <a:pt x="7467" y="8915"/>
                    </a:cubicBezTo>
                    <a:cubicBezTo>
                      <a:pt x="7320" y="9031"/>
                      <a:pt x="7166" y="9131"/>
                      <a:pt x="7012" y="9223"/>
                    </a:cubicBezTo>
                    <a:cubicBezTo>
                      <a:pt x="6850" y="9316"/>
                      <a:pt x="6688" y="9377"/>
                      <a:pt x="6511" y="9424"/>
                    </a:cubicBezTo>
                    <a:cubicBezTo>
                      <a:pt x="6426" y="9447"/>
                      <a:pt x="6334" y="9462"/>
                      <a:pt x="6242" y="9462"/>
                    </a:cubicBezTo>
                    <a:cubicBezTo>
                      <a:pt x="6221" y="9464"/>
                      <a:pt x="6201" y="9465"/>
                      <a:pt x="6181" y="9465"/>
                    </a:cubicBezTo>
                    <a:cubicBezTo>
                      <a:pt x="6132" y="9465"/>
                      <a:pt x="6083" y="9460"/>
                      <a:pt x="6034" y="9454"/>
                    </a:cubicBezTo>
                    <a:cubicBezTo>
                      <a:pt x="6211" y="9277"/>
                      <a:pt x="6380" y="9092"/>
                      <a:pt x="6534" y="8892"/>
                    </a:cubicBezTo>
                    <a:cubicBezTo>
                      <a:pt x="6881" y="8437"/>
                      <a:pt x="7166" y="7952"/>
                      <a:pt x="7397" y="7428"/>
                    </a:cubicBezTo>
                    <a:cubicBezTo>
                      <a:pt x="7505" y="7182"/>
                      <a:pt x="7605" y="6920"/>
                      <a:pt x="7690" y="6658"/>
                    </a:cubicBezTo>
                    <a:lnTo>
                      <a:pt x="7759" y="6658"/>
                    </a:lnTo>
                    <a:cubicBezTo>
                      <a:pt x="7798" y="6658"/>
                      <a:pt x="7836" y="6658"/>
                      <a:pt x="7875" y="6650"/>
                    </a:cubicBezTo>
                    <a:cubicBezTo>
                      <a:pt x="7952" y="6627"/>
                      <a:pt x="8029" y="6596"/>
                      <a:pt x="8098" y="6550"/>
                    </a:cubicBezTo>
                    <a:cubicBezTo>
                      <a:pt x="8168" y="6503"/>
                      <a:pt x="8222" y="6434"/>
                      <a:pt x="8260" y="6357"/>
                    </a:cubicBezTo>
                    <a:cubicBezTo>
                      <a:pt x="8299" y="6280"/>
                      <a:pt x="8299" y="6195"/>
                      <a:pt x="8260" y="6118"/>
                    </a:cubicBezTo>
                    <a:cubicBezTo>
                      <a:pt x="8229" y="6180"/>
                      <a:pt x="8183" y="6234"/>
                      <a:pt x="8129" y="6280"/>
                    </a:cubicBezTo>
                    <a:cubicBezTo>
                      <a:pt x="8083" y="6326"/>
                      <a:pt x="8037" y="6365"/>
                      <a:pt x="7983" y="6403"/>
                    </a:cubicBezTo>
                    <a:cubicBezTo>
                      <a:pt x="7929" y="6442"/>
                      <a:pt x="7867" y="6473"/>
                      <a:pt x="7813" y="6511"/>
                    </a:cubicBezTo>
                    <a:cubicBezTo>
                      <a:pt x="7783" y="6534"/>
                      <a:pt x="7752" y="6557"/>
                      <a:pt x="7721" y="6573"/>
                    </a:cubicBezTo>
                    <a:lnTo>
                      <a:pt x="7698" y="6588"/>
                    </a:lnTo>
                    <a:cubicBezTo>
                      <a:pt x="7775" y="6334"/>
                      <a:pt x="7836" y="6072"/>
                      <a:pt x="7883" y="5810"/>
                    </a:cubicBezTo>
                    <a:lnTo>
                      <a:pt x="7883" y="5810"/>
                    </a:lnTo>
                    <a:cubicBezTo>
                      <a:pt x="7798" y="6080"/>
                      <a:pt x="7705" y="6342"/>
                      <a:pt x="7598" y="6604"/>
                    </a:cubicBezTo>
                    <a:cubicBezTo>
                      <a:pt x="7497" y="6858"/>
                      <a:pt x="7382" y="7112"/>
                      <a:pt x="7259" y="7359"/>
                    </a:cubicBezTo>
                    <a:cubicBezTo>
                      <a:pt x="7166" y="7536"/>
                      <a:pt x="7074" y="7713"/>
                      <a:pt x="6974" y="7883"/>
                    </a:cubicBezTo>
                    <a:cubicBezTo>
                      <a:pt x="6966" y="7682"/>
                      <a:pt x="6943" y="7482"/>
                      <a:pt x="6904" y="7282"/>
                    </a:cubicBezTo>
                    <a:cubicBezTo>
                      <a:pt x="6889" y="7182"/>
                      <a:pt x="6866" y="7089"/>
                      <a:pt x="6843" y="6981"/>
                    </a:cubicBezTo>
                    <a:cubicBezTo>
                      <a:pt x="6819" y="6881"/>
                      <a:pt x="6781" y="6781"/>
                      <a:pt x="6742" y="6688"/>
                    </a:cubicBezTo>
                    <a:cubicBezTo>
                      <a:pt x="6712" y="6789"/>
                      <a:pt x="6704" y="6896"/>
                      <a:pt x="6704" y="7004"/>
                    </a:cubicBezTo>
                    <a:cubicBezTo>
                      <a:pt x="6704" y="7104"/>
                      <a:pt x="6712" y="7212"/>
                      <a:pt x="6727" y="7312"/>
                    </a:cubicBezTo>
                    <a:cubicBezTo>
                      <a:pt x="6750" y="7420"/>
                      <a:pt x="6773" y="7521"/>
                      <a:pt x="6812" y="7613"/>
                    </a:cubicBezTo>
                    <a:cubicBezTo>
                      <a:pt x="6850" y="7713"/>
                      <a:pt x="6904" y="7806"/>
                      <a:pt x="6974" y="7890"/>
                    </a:cubicBezTo>
                    <a:cubicBezTo>
                      <a:pt x="6935" y="7952"/>
                      <a:pt x="6889" y="8021"/>
                      <a:pt x="6850" y="8091"/>
                    </a:cubicBezTo>
                    <a:cubicBezTo>
                      <a:pt x="6704" y="8322"/>
                      <a:pt x="6542" y="8553"/>
                      <a:pt x="6373" y="8769"/>
                    </a:cubicBezTo>
                    <a:cubicBezTo>
                      <a:pt x="6203" y="8992"/>
                      <a:pt x="6026" y="9200"/>
                      <a:pt x="5833" y="9393"/>
                    </a:cubicBezTo>
                    <a:cubicBezTo>
                      <a:pt x="5633" y="9593"/>
                      <a:pt x="5425" y="9778"/>
                      <a:pt x="5209" y="9948"/>
                    </a:cubicBezTo>
                    <a:lnTo>
                      <a:pt x="5194" y="9963"/>
                    </a:lnTo>
                    <a:cubicBezTo>
                      <a:pt x="5132" y="9824"/>
                      <a:pt x="5109" y="9678"/>
                      <a:pt x="5109" y="9531"/>
                    </a:cubicBezTo>
                    <a:cubicBezTo>
                      <a:pt x="5109" y="9354"/>
                      <a:pt x="5132" y="9185"/>
                      <a:pt x="5163" y="9008"/>
                    </a:cubicBezTo>
                    <a:lnTo>
                      <a:pt x="5163" y="8992"/>
                    </a:lnTo>
                    <a:cubicBezTo>
                      <a:pt x="5209" y="8992"/>
                      <a:pt x="5263" y="8984"/>
                      <a:pt x="5302" y="8969"/>
                    </a:cubicBezTo>
                    <a:cubicBezTo>
                      <a:pt x="5394" y="8938"/>
                      <a:pt x="5471" y="8884"/>
                      <a:pt x="5525" y="8807"/>
                    </a:cubicBezTo>
                    <a:cubicBezTo>
                      <a:pt x="5579" y="8738"/>
                      <a:pt x="5617" y="8653"/>
                      <a:pt x="5641" y="8568"/>
                    </a:cubicBezTo>
                    <a:cubicBezTo>
                      <a:pt x="5656" y="8484"/>
                      <a:pt x="5656" y="8391"/>
                      <a:pt x="5641" y="8306"/>
                    </a:cubicBezTo>
                    <a:cubicBezTo>
                      <a:pt x="5540" y="8453"/>
                      <a:pt x="5471" y="8584"/>
                      <a:pt x="5386" y="8692"/>
                    </a:cubicBezTo>
                    <a:cubicBezTo>
                      <a:pt x="5340" y="8746"/>
                      <a:pt x="5294" y="8800"/>
                      <a:pt x="5240" y="8846"/>
                    </a:cubicBezTo>
                    <a:cubicBezTo>
                      <a:pt x="5225" y="8853"/>
                      <a:pt x="5209" y="8869"/>
                      <a:pt x="5194" y="8877"/>
                    </a:cubicBezTo>
                    <a:cubicBezTo>
                      <a:pt x="5255" y="8568"/>
                      <a:pt x="5348" y="8268"/>
                      <a:pt x="5433" y="7944"/>
                    </a:cubicBezTo>
                    <a:lnTo>
                      <a:pt x="5433" y="7944"/>
                    </a:lnTo>
                    <a:cubicBezTo>
                      <a:pt x="5317" y="8098"/>
                      <a:pt x="5225" y="8260"/>
                      <a:pt x="5155" y="8437"/>
                    </a:cubicBezTo>
                    <a:cubicBezTo>
                      <a:pt x="5078" y="8607"/>
                      <a:pt x="5024" y="8784"/>
                      <a:pt x="4986" y="8969"/>
                    </a:cubicBezTo>
                    <a:cubicBezTo>
                      <a:pt x="4947" y="9162"/>
                      <a:pt x="4939" y="9354"/>
                      <a:pt x="4963" y="9547"/>
                    </a:cubicBezTo>
                    <a:cubicBezTo>
                      <a:pt x="4986" y="9709"/>
                      <a:pt x="5055" y="9855"/>
                      <a:pt x="5163" y="9978"/>
                    </a:cubicBezTo>
                    <a:cubicBezTo>
                      <a:pt x="5070" y="10055"/>
                      <a:pt x="4970" y="10117"/>
                      <a:pt x="4878" y="10194"/>
                    </a:cubicBezTo>
                    <a:cubicBezTo>
                      <a:pt x="4755" y="10263"/>
                      <a:pt x="4647" y="10348"/>
                      <a:pt x="4523" y="10410"/>
                    </a:cubicBezTo>
                    <a:cubicBezTo>
                      <a:pt x="4315" y="10533"/>
                      <a:pt x="4107" y="10641"/>
                      <a:pt x="3892" y="10733"/>
                    </a:cubicBezTo>
                    <a:cubicBezTo>
                      <a:pt x="3907" y="10394"/>
                      <a:pt x="3953" y="10063"/>
                      <a:pt x="4023" y="9732"/>
                    </a:cubicBezTo>
                    <a:cubicBezTo>
                      <a:pt x="4130" y="9200"/>
                      <a:pt x="4269" y="8669"/>
                      <a:pt x="4439" y="8145"/>
                    </a:cubicBezTo>
                    <a:cubicBezTo>
                      <a:pt x="4523" y="7890"/>
                      <a:pt x="4608" y="7628"/>
                      <a:pt x="4685" y="7359"/>
                    </a:cubicBezTo>
                    <a:cubicBezTo>
                      <a:pt x="4755" y="7089"/>
                      <a:pt x="4816" y="6819"/>
                      <a:pt x="4855" y="6542"/>
                    </a:cubicBezTo>
                    <a:cubicBezTo>
                      <a:pt x="5024" y="5440"/>
                      <a:pt x="5001" y="4331"/>
                      <a:pt x="4885" y="3237"/>
                    </a:cubicBezTo>
                    <a:cubicBezTo>
                      <a:pt x="4847" y="2874"/>
                      <a:pt x="4801" y="2528"/>
                      <a:pt x="4739" y="2173"/>
                    </a:cubicBezTo>
                    <a:cubicBezTo>
                      <a:pt x="4909" y="2135"/>
                      <a:pt x="5063" y="2042"/>
                      <a:pt x="5186" y="1911"/>
                    </a:cubicBezTo>
                    <a:cubicBezTo>
                      <a:pt x="5248" y="1834"/>
                      <a:pt x="5309" y="1757"/>
                      <a:pt x="5355" y="1665"/>
                    </a:cubicBezTo>
                    <a:cubicBezTo>
                      <a:pt x="5402" y="1580"/>
                      <a:pt x="5440" y="1488"/>
                      <a:pt x="5471" y="1387"/>
                    </a:cubicBezTo>
                    <a:cubicBezTo>
                      <a:pt x="5525" y="1203"/>
                      <a:pt x="5556" y="1010"/>
                      <a:pt x="5556" y="810"/>
                    </a:cubicBezTo>
                    <a:cubicBezTo>
                      <a:pt x="5556" y="717"/>
                      <a:pt x="5548" y="617"/>
                      <a:pt x="5540" y="525"/>
                    </a:cubicBezTo>
                    <a:cubicBezTo>
                      <a:pt x="5525" y="424"/>
                      <a:pt x="5502" y="332"/>
                      <a:pt x="5471" y="239"/>
                    </a:cubicBezTo>
                    <a:cubicBezTo>
                      <a:pt x="5463" y="424"/>
                      <a:pt x="5448" y="617"/>
                      <a:pt x="5417" y="802"/>
                    </a:cubicBezTo>
                    <a:cubicBezTo>
                      <a:pt x="5386" y="987"/>
                      <a:pt x="5348" y="1164"/>
                      <a:pt x="5294" y="1341"/>
                    </a:cubicBezTo>
                    <a:cubicBezTo>
                      <a:pt x="5248" y="1518"/>
                      <a:pt x="5171" y="1680"/>
                      <a:pt x="5070" y="1827"/>
                    </a:cubicBezTo>
                    <a:cubicBezTo>
                      <a:pt x="4986" y="1958"/>
                      <a:pt x="4870" y="2065"/>
                      <a:pt x="4739" y="2150"/>
                    </a:cubicBezTo>
                    <a:cubicBezTo>
                      <a:pt x="4624" y="1426"/>
                      <a:pt x="4462" y="709"/>
                      <a:pt x="4261"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7" name="Google Shape;1827;p53"/>
              <p:cNvGrpSpPr/>
              <p:nvPr/>
            </p:nvGrpSpPr>
            <p:grpSpPr>
              <a:xfrm>
                <a:off x="2819732" y="-1249761"/>
                <a:ext cx="684439" cy="1070163"/>
                <a:chOff x="3657932" y="-1097361"/>
                <a:chExt cx="684439" cy="1070163"/>
              </a:xfrm>
            </p:grpSpPr>
            <p:sp>
              <p:nvSpPr>
                <p:cNvPr id="1828" name="Google Shape;1828;p53"/>
                <p:cNvSpPr/>
                <p:nvPr/>
              </p:nvSpPr>
              <p:spPr>
                <a:xfrm>
                  <a:off x="3968029" y="-1097361"/>
                  <a:ext cx="104987" cy="1070163"/>
                </a:xfrm>
                <a:custGeom>
                  <a:avLst/>
                  <a:gdLst/>
                  <a:ahLst/>
                  <a:cxnLst/>
                  <a:rect l="l" t="t" r="r" b="b"/>
                  <a:pathLst>
                    <a:path w="1273" h="12976" extrusionOk="0">
                      <a:moveTo>
                        <a:pt x="509" y="0"/>
                      </a:moveTo>
                      <a:cubicBezTo>
                        <a:pt x="748" y="1071"/>
                        <a:pt x="918" y="2158"/>
                        <a:pt x="1010" y="3252"/>
                      </a:cubicBezTo>
                      <a:cubicBezTo>
                        <a:pt x="1095" y="4346"/>
                        <a:pt x="1103" y="5448"/>
                        <a:pt x="933" y="6526"/>
                      </a:cubicBezTo>
                      <a:cubicBezTo>
                        <a:pt x="887" y="6796"/>
                        <a:pt x="825" y="7058"/>
                        <a:pt x="756" y="7328"/>
                      </a:cubicBezTo>
                      <a:cubicBezTo>
                        <a:pt x="687" y="7582"/>
                        <a:pt x="594" y="7844"/>
                        <a:pt x="517" y="8106"/>
                      </a:cubicBezTo>
                      <a:cubicBezTo>
                        <a:pt x="348" y="8637"/>
                        <a:pt x="217" y="9177"/>
                        <a:pt x="116" y="9716"/>
                      </a:cubicBezTo>
                      <a:cubicBezTo>
                        <a:pt x="93" y="9855"/>
                        <a:pt x="70" y="9993"/>
                        <a:pt x="55" y="10132"/>
                      </a:cubicBezTo>
                      <a:lnTo>
                        <a:pt x="32" y="10340"/>
                      </a:lnTo>
                      <a:cubicBezTo>
                        <a:pt x="24" y="10402"/>
                        <a:pt x="24" y="10479"/>
                        <a:pt x="16" y="10548"/>
                      </a:cubicBezTo>
                      <a:cubicBezTo>
                        <a:pt x="1" y="10826"/>
                        <a:pt x="9" y="11103"/>
                        <a:pt x="39" y="11380"/>
                      </a:cubicBezTo>
                      <a:cubicBezTo>
                        <a:pt x="70" y="11650"/>
                        <a:pt x="124" y="11927"/>
                        <a:pt x="201" y="12189"/>
                      </a:cubicBezTo>
                      <a:cubicBezTo>
                        <a:pt x="278" y="12459"/>
                        <a:pt x="371" y="12713"/>
                        <a:pt x="463" y="12975"/>
                      </a:cubicBezTo>
                      <a:cubicBezTo>
                        <a:pt x="324" y="12444"/>
                        <a:pt x="163" y="11912"/>
                        <a:pt x="140" y="11365"/>
                      </a:cubicBezTo>
                      <a:cubicBezTo>
                        <a:pt x="109" y="10826"/>
                        <a:pt x="155" y="10278"/>
                        <a:pt x="270" y="9747"/>
                      </a:cubicBezTo>
                      <a:cubicBezTo>
                        <a:pt x="378" y="9208"/>
                        <a:pt x="517" y="8684"/>
                        <a:pt x="687" y="8160"/>
                      </a:cubicBezTo>
                      <a:cubicBezTo>
                        <a:pt x="764" y="7905"/>
                        <a:pt x="856" y="7643"/>
                        <a:pt x="933" y="7374"/>
                      </a:cubicBezTo>
                      <a:cubicBezTo>
                        <a:pt x="1002" y="7104"/>
                        <a:pt x="1056" y="6827"/>
                        <a:pt x="1103" y="6557"/>
                      </a:cubicBezTo>
                      <a:cubicBezTo>
                        <a:pt x="1272" y="5455"/>
                        <a:pt x="1249" y="4338"/>
                        <a:pt x="1133" y="3244"/>
                      </a:cubicBezTo>
                      <a:cubicBezTo>
                        <a:pt x="1018" y="2150"/>
                        <a:pt x="810" y="1064"/>
                        <a:pt x="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3"/>
                <p:cNvSpPr/>
                <p:nvPr/>
              </p:nvSpPr>
              <p:spPr>
                <a:xfrm>
                  <a:off x="4042996" y="-1077650"/>
                  <a:ext cx="73813" cy="160821"/>
                </a:xfrm>
                <a:custGeom>
                  <a:avLst/>
                  <a:gdLst/>
                  <a:ahLst/>
                  <a:cxnLst/>
                  <a:rect l="l" t="t" r="r" b="b"/>
                  <a:pathLst>
                    <a:path w="895" h="1950" extrusionOk="0">
                      <a:moveTo>
                        <a:pt x="810" y="0"/>
                      </a:moveTo>
                      <a:cubicBezTo>
                        <a:pt x="802" y="185"/>
                        <a:pt x="779" y="370"/>
                        <a:pt x="748" y="563"/>
                      </a:cubicBezTo>
                      <a:cubicBezTo>
                        <a:pt x="725" y="740"/>
                        <a:pt x="687" y="925"/>
                        <a:pt x="633" y="1102"/>
                      </a:cubicBezTo>
                      <a:cubicBezTo>
                        <a:pt x="587" y="1271"/>
                        <a:pt x="510" y="1433"/>
                        <a:pt x="409" y="1587"/>
                      </a:cubicBezTo>
                      <a:cubicBezTo>
                        <a:pt x="301" y="1741"/>
                        <a:pt x="163" y="1865"/>
                        <a:pt x="1" y="1949"/>
                      </a:cubicBezTo>
                      <a:cubicBezTo>
                        <a:pt x="201" y="1926"/>
                        <a:pt x="386" y="1826"/>
                        <a:pt x="517" y="1680"/>
                      </a:cubicBezTo>
                      <a:cubicBezTo>
                        <a:pt x="587" y="1603"/>
                        <a:pt x="648" y="1518"/>
                        <a:pt x="694" y="1433"/>
                      </a:cubicBezTo>
                      <a:cubicBezTo>
                        <a:pt x="741" y="1341"/>
                        <a:pt x="779" y="1248"/>
                        <a:pt x="810" y="1156"/>
                      </a:cubicBezTo>
                      <a:cubicBezTo>
                        <a:pt x="864" y="963"/>
                        <a:pt x="887" y="771"/>
                        <a:pt x="895" y="578"/>
                      </a:cubicBezTo>
                      <a:cubicBezTo>
                        <a:pt x="895" y="478"/>
                        <a:pt x="887" y="378"/>
                        <a:pt x="872" y="285"/>
                      </a:cubicBezTo>
                      <a:cubicBezTo>
                        <a:pt x="864" y="185"/>
                        <a:pt x="841" y="93"/>
                        <a:pt x="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3"/>
                <p:cNvSpPr/>
                <p:nvPr/>
              </p:nvSpPr>
              <p:spPr>
                <a:xfrm>
                  <a:off x="3967452" y="-935962"/>
                  <a:ext cx="87091" cy="129069"/>
                </a:xfrm>
                <a:custGeom>
                  <a:avLst/>
                  <a:gdLst/>
                  <a:ahLst/>
                  <a:cxnLst/>
                  <a:rect l="l" t="t" r="r" b="b"/>
                  <a:pathLst>
                    <a:path w="1056" h="1565" extrusionOk="0">
                      <a:moveTo>
                        <a:pt x="0" y="0"/>
                      </a:moveTo>
                      <a:cubicBezTo>
                        <a:pt x="0" y="170"/>
                        <a:pt x="23" y="332"/>
                        <a:pt x="85" y="486"/>
                      </a:cubicBezTo>
                      <a:cubicBezTo>
                        <a:pt x="139" y="640"/>
                        <a:pt x="216" y="786"/>
                        <a:pt x="316" y="925"/>
                      </a:cubicBezTo>
                      <a:cubicBezTo>
                        <a:pt x="408" y="1056"/>
                        <a:pt x="516" y="1179"/>
                        <a:pt x="640" y="1295"/>
                      </a:cubicBezTo>
                      <a:cubicBezTo>
                        <a:pt x="763" y="1403"/>
                        <a:pt x="902" y="1495"/>
                        <a:pt x="1056" y="1564"/>
                      </a:cubicBezTo>
                      <a:cubicBezTo>
                        <a:pt x="948" y="1441"/>
                        <a:pt x="840" y="1318"/>
                        <a:pt x="740" y="1195"/>
                      </a:cubicBezTo>
                      <a:cubicBezTo>
                        <a:pt x="647" y="1071"/>
                        <a:pt x="547" y="948"/>
                        <a:pt x="462" y="825"/>
                      </a:cubicBezTo>
                      <a:cubicBezTo>
                        <a:pt x="370" y="694"/>
                        <a:pt x="285" y="563"/>
                        <a:pt x="216" y="432"/>
                      </a:cubicBezTo>
                      <a:cubicBezTo>
                        <a:pt x="131" y="293"/>
                        <a:pt x="69" y="14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3"/>
                <p:cNvSpPr/>
                <p:nvPr/>
              </p:nvSpPr>
              <p:spPr>
                <a:xfrm>
                  <a:off x="3694220" y="-783470"/>
                  <a:ext cx="291705" cy="479165"/>
                </a:xfrm>
                <a:custGeom>
                  <a:avLst/>
                  <a:gdLst/>
                  <a:ahLst/>
                  <a:cxnLst/>
                  <a:rect l="l" t="t" r="r" b="b"/>
                  <a:pathLst>
                    <a:path w="3537" h="5810" extrusionOk="0">
                      <a:moveTo>
                        <a:pt x="0" y="0"/>
                      </a:moveTo>
                      <a:lnTo>
                        <a:pt x="0" y="0"/>
                      </a:lnTo>
                      <a:cubicBezTo>
                        <a:pt x="69" y="278"/>
                        <a:pt x="139" y="555"/>
                        <a:pt x="216" y="833"/>
                      </a:cubicBezTo>
                      <a:cubicBezTo>
                        <a:pt x="293" y="1110"/>
                        <a:pt x="393" y="1387"/>
                        <a:pt x="493" y="1657"/>
                      </a:cubicBezTo>
                      <a:cubicBezTo>
                        <a:pt x="701" y="2196"/>
                        <a:pt x="955" y="2720"/>
                        <a:pt x="1248" y="3221"/>
                      </a:cubicBezTo>
                      <a:cubicBezTo>
                        <a:pt x="1325" y="3344"/>
                        <a:pt x="1395" y="3475"/>
                        <a:pt x="1479" y="3591"/>
                      </a:cubicBezTo>
                      <a:lnTo>
                        <a:pt x="1726" y="3953"/>
                      </a:lnTo>
                      <a:cubicBezTo>
                        <a:pt x="1803" y="4069"/>
                        <a:pt x="1903" y="4184"/>
                        <a:pt x="1988" y="4292"/>
                      </a:cubicBezTo>
                      <a:lnTo>
                        <a:pt x="2119" y="4469"/>
                      </a:lnTo>
                      <a:lnTo>
                        <a:pt x="2265" y="4631"/>
                      </a:lnTo>
                      <a:cubicBezTo>
                        <a:pt x="2650" y="5063"/>
                        <a:pt x="3074" y="5463"/>
                        <a:pt x="3537" y="5810"/>
                      </a:cubicBezTo>
                      <a:cubicBezTo>
                        <a:pt x="3436" y="5702"/>
                        <a:pt x="3336" y="5602"/>
                        <a:pt x="3228" y="5502"/>
                      </a:cubicBezTo>
                      <a:lnTo>
                        <a:pt x="3082" y="5348"/>
                      </a:lnTo>
                      <a:cubicBezTo>
                        <a:pt x="3028" y="5301"/>
                        <a:pt x="2982" y="5247"/>
                        <a:pt x="2936" y="5186"/>
                      </a:cubicBezTo>
                      <a:lnTo>
                        <a:pt x="2643" y="4870"/>
                      </a:lnTo>
                      <a:lnTo>
                        <a:pt x="2373" y="4539"/>
                      </a:lnTo>
                      <a:cubicBezTo>
                        <a:pt x="2019" y="4092"/>
                        <a:pt x="1695" y="3622"/>
                        <a:pt x="1402" y="3129"/>
                      </a:cubicBezTo>
                      <a:cubicBezTo>
                        <a:pt x="1110" y="2635"/>
                        <a:pt x="848" y="2127"/>
                        <a:pt x="624" y="1603"/>
                      </a:cubicBezTo>
                      <a:cubicBezTo>
                        <a:pt x="509" y="1341"/>
                        <a:pt x="401" y="1079"/>
                        <a:pt x="301" y="809"/>
                      </a:cubicBezTo>
                      <a:cubicBezTo>
                        <a:pt x="247" y="671"/>
                        <a:pt x="200" y="540"/>
                        <a:pt x="154" y="401"/>
                      </a:cubicBezTo>
                      <a:cubicBezTo>
                        <a:pt x="100" y="270"/>
                        <a:pt x="62" y="13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3"/>
                <p:cNvSpPr/>
                <p:nvPr/>
              </p:nvSpPr>
              <p:spPr>
                <a:xfrm>
                  <a:off x="3898752" y="-620834"/>
                  <a:ext cx="30020" cy="246675"/>
                </a:xfrm>
                <a:custGeom>
                  <a:avLst/>
                  <a:gdLst/>
                  <a:ahLst/>
                  <a:cxnLst/>
                  <a:rect l="l" t="t" r="r" b="b"/>
                  <a:pathLst>
                    <a:path w="364" h="2991" extrusionOk="0">
                      <a:moveTo>
                        <a:pt x="1" y="1"/>
                      </a:moveTo>
                      <a:lnTo>
                        <a:pt x="1" y="1"/>
                      </a:lnTo>
                      <a:cubicBezTo>
                        <a:pt x="16" y="255"/>
                        <a:pt x="40" y="509"/>
                        <a:pt x="70" y="756"/>
                      </a:cubicBezTo>
                      <a:cubicBezTo>
                        <a:pt x="93" y="1010"/>
                        <a:pt x="124" y="1257"/>
                        <a:pt x="147" y="1511"/>
                      </a:cubicBezTo>
                      <a:cubicBezTo>
                        <a:pt x="170" y="1765"/>
                        <a:pt x="194" y="2012"/>
                        <a:pt x="201" y="2258"/>
                      </a:cubicBezTo>
                      <a:cubicBezTo>
                        <a:pt x="209" y="2382"/>
                        <a:pt x="209" y="2513"/>
                        <a:pt x="201" y="2636"/>
                      </a:cubicBezTo>
                      <a:cubicBezTo>
                        <a:pt x="201" y="2759"/>
                        <a:pt x="170" y="2882"/>
                        <a:pt x="109" y="2990"/>
                      </a:cubicBezTo>
                      <a:cubicBezTo>
                        <a:pt x="201" y="2898"/>
                        <a:pt x="271" y="2775"/>
                        <a:pt x="294" y="2651"/>
                      </a:cubicBezTo>
                      <a:cubicBezTo>
                        <a:pt x="325" y="2520"/>
                        <a:pt x="340" y="2389"/>
                        <a:pt x="348" y="2266"/>
                      </a:cubicBezTo>
                      <a:cubicBezTo>
                        <a:pt x="363" y="2004"/>
                        <a:pt x="355" y="1750"/>
                        <a:pt x="332" y="1496"/>
                      </a:cubicBezTo>
                      <a:cubicBezTo>
                        <a:pt x="301" y="1241"/>
                        <a:pt x="263" y="987"/>
                        <a:pt x="209" y="733"/>
                      </a:cubicBezTo>
                      <a:cubicBezTo>
                        <a:pt x="155" y="486"/>
                        <a:pt x="86" y="24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3"/>
                <p:cNvSpPr/>
                <p:nvPr/>
              </p:nvSpPr>
              <p:spPr>
                <a:xfrm>
                  <a:off x="3706921" y="-518486"/>
                  <a:ext cx="135420" cy="76370"/>
                </a:xfrm>
                <a:custGeom>
                  <a:avLst/>
                  <a:gdLst/>
                  <a:ahLst/>
                  <a:cxnLst/>
                  <a:rect l="l" t="t" r="r" b="b"/>
                  <a:pathLst>
                    <a:path w="1642" h="926" extrusionOk="0">
                      <a:moveTo>
                        <a:pt x="0" y="0"/>
                      </a:moveTo>
                      <a:lnTo>
                        <a:pt x="0" y="0"/>
                      </a:lnTo>
                      <a:cubicBezTo>
                        <a:pt x="31" y="77"/>
                        <a:pt x="69" y="154"/>
                        <a:pt x="116" y="231"/>
                      </a:cubicBezTo>
                      <a:cubicBezTo>
                        <a:pt x="154" y="309"/>
                        <a:pt x="208" y="370"/>
                        <a:pt x="262" y="440"/>
                      </a:cubicBezTo>
                      <a:cubicBezTo>
                        <a:pt x="285" y="470"/>
                        <a:pt x="316" y="501"/>
                        <a:pt x="347" y="532"/>
                      </a:cubicBezTo>
                      <a:cubicBezTo>
                        <a:pt x="378" y="571"/>
                        <a:pt x="408" y="594"/>
                        <a:pt x="447" y="624"/>
                      </a:cubicBezTo>
                      <a:lnTo>
                        <a:pt x="539" y="709"/>
                      </a:lnTo>
                      <a:lnTo>
                        <a:pt x="655" y="779"/>
                      </a:lnTo>
                      <a:cubicBezTo>
                        <a:pt x="801" y="863"/>
                        <a:pt x="979" y="917"/>
                        <a:pt x="1156" y="925"/>
                      </a:cubicBezTo>
                      <a:cubicBezTo>
                        <a:pt x="1170" y="926"/>
                        <a:pt x="1184" y="926"/>
                        <a:pt x="1198" y="926"/>
                      </a:cubicBezTo>
                      <a:cubicBezTo>
                        <a:pt x="1353" y="926"/>
                        <a:pt x="1507" y="886"/>
                        <a:pt x="1641" y="802"/>
                      </a:cubicBezTo>
                      <a:lnTo>
                        <a:pt x="1641" y="802"/>
                      </a:lnTo>
                      <a:cubicBezTo>
                        <a:pt x="1580" y="811"/>
                        <a:pt x="1517" y="815"/>
                        <a:pt x="1454" y="815"/>
                      </a:cubicBezTo>
                      <a:cubicBezTo>
                        <a:pt x="1356" y="815"/>
                        <a:pt x="1257" y="805"/>
                        <a:pt x="1164" y="786"/>
                      </a:cubicBezTo>
                      <a:cubicBezTo>
                        <a:pt x="1017" y="748"/>
                        <a:pt x="871" y="694"/>
                        <a:pt x="740" y="617"/>
                      </a:cubicBezTo>
                      <a:lnTo>
                        <a:pt x="647" y="555"/>
                      </a:lnTo>
                      <a:lnTo>
                        <a:pt x="547" y="486"/>
                      </a:lnTo>
                      <a:cubicBezTo>
                        <a:pt x="478" y="447"/>
                        <a:pt x="424" y="393"/>
                        <a:pt x="362" y="339"/>
                      </a:cubicBezTo>
                      <a:cubicBezTo>
                        <a:pt x="293" y="293"/>
                        <a:pt x="239" y="231"/>
                        <a:pt x="185" y="178"/>
                      </a:cubicBezTo>
                      <a:cubicBezTo>
                        <a:pt x="123" y="124"/>
                        <a:pt x="69" y="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3"/>
                <p:cNvSpPr/>
                <p:nvPr/>
              </p:nvSpPr>
              <p:spPr>
                <a:xfrm>
                  <a:off x="3756487" y="-771429"/>
                  <a:ext cx="28618" cy="172285"/>
                </a:xfrm>
                <a:custGeom>
                  <a:avLst/>
                  <a:gdLst/>
                  <a:ahLst/>
                  <a:cxnLst/>
                  <a:rect l="l" t="t" r="r" b="b"/>
                  <a:pathLst>
                    <a:path w="347" h="2089" extrusionOk="0">
                      <a:moveTo>
                        <a:pt x="46" y="1"/>
                      </a:moveTo>
                      <a:cubicBezTo>
                        <a:pt x="69" y="371"/>
                        <a:pt x="123" y="717"/>
                        <a:pt x="146" y="1072"/>
                      </a:cubicBezTo>
                      <a:cubicBezTo>
                        <a:pt x="162" y="1249"/>
                        <a:pt x="162" y="1419"/>
                        <a:pt x="154" y="1596"/>
                      </a:cubicBezTo>
                      <a:cubicBezTo>
                        <a:pt x="146" y="1773"/>
                        <a:pt x="100" y="1942"/>
                        <a:pt x="0" y="2089"/>
                      </a:cubicBezTo>
                      <a:cubicBezTo>
                        <a:pt x="85" y="2043"/>
                        <a:pt x="154" y="1966"/>
                        <a:pt x="193" y="1881"/>
                      </a:cubicBezTo>
                      <a:cubicBezTo>
                        <a:pt x="239" y="1796"/>
                        <a:pt x="270" y="1711"/>
                        <a:pt x="293" y="1619"/>
                      </a:cubicBezTo>
                      <a:cubicBezTo>
                        <a:pt x="331" y="1434"/>
                        <a:pt x="347" y="1249"/>
                        <a:pt x="324" y="1056"/>
                      </a:cubicBezTo>
                      <a:cubicBezTo>
                        <a:pt x="308" y="879"/>
                        <a:pt x="277" y="694"/>
                        <a:pt x="231" y="517"/>
                      </a:cubicBezTo>
                      <a:cubicBezTo>
                        <a:pt x="185" y="340"/>
                        <a:pt x="123" y="163"/>
                        <a:pt x="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3"/>
                <p:cNvSpPr/>
                <p:nvPr/>
              </p:nvSpPr>
              <p:spPr>
                <a:xfrm>
                  <a:off x="3657932" y="-705946"/>
                  <a:ext cx="80823" cy="44783"/>
                </a:xfrm>
                <a:custGeom>
                  <a:avLst/>
                  <a:gdLst/>
                  <a:ahLst/>
                  <a:cxnLst/>
                  <a:rect l="l" t="t" r="r" b="b"/>
                  <a:pathLst>
                    <a:path w="980" h="543" extrusionOk="0">
                      <a:moveTo>
                        <a:pt x="1" y="0"/>
                      </a:moveTo>
                      <a:lnTo>
                        <a:pt x="1" y="0"/>
                      </a:lnTo>
                      <a:cubicBezTo>
                        <a:pt x="62" y="193"/>
                        <a:pt x="201" y="355"/>
                        <a:pt x="386" y="447"/>
                      </a:cubicBezTo>
                      <a:cubicBezTo>
                        <a:pt x="479" y="494"/>
                        <a:pt x="571" y="524"/>
                        <a:pt x="671" y="540"/>
                      </a:cubicBezTo>
                      <a:cubicBezTo>
                        <a:pt x="697" y="542"/>
                        <a:pt x="722" y="543"/>
                        <a:pt x="746" y="543"/>
                      </a:cubicBezTo>
                      <a:cubicBezTo>
                        <a:pt x="826" y="543"/>
                        <a:pt x="903" y="532"/>
                        <a:pt x="979" y="509"/>
                      </a:cubicBezTo>
                      <a:cubicBezTo>
                        <a:pt x="794" y="432"/>
                        <a:pt x="633" y="370"/>
                        <a:pt x="471" y="285"/>
                      </a:cubicBezTo>
                      <a:cubicBezTo>
                        <a:pt x="394" y="247"/>
                        <a:pt x="317" y="201"/>
                        <a:pt x="240" y="155"/>
                      </a:cubicBezTo>
                      <a:cubicBezTo>
                        <a:pt x="163" y="108"/>
                        <a:pt x="93" y="5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3"/>
                <p:cNvSpPr/>
                <p:nvPr/>
              </p:nvSpPr>
              <p:spPr>
                <a:xfrm>
                  <a:off x="3854299" y="-585206"/>
                  <a:ext cx="62349" cy="100452"/>
                </a:xfrm>
                <a:custGeom>
                  <a:avLst/>
                  <a:gdLst/>
                  <a:ahLst/>
                  <a:cxnLst/>
                  <a:rect l="l" t="t" r="r" b="b"/>
                  <a:pathLst>
                    <a:path w="756" h="1218" extrusionOk="0">
                      <a:moveTo>
                        <a:pt x="1" y="0"/>
                      </a:moveTo>
                      <a:lnTo>
                        <a:pt x="1" y="0"/>
                      </a:lnTo>
                      <a:cubicBezTo>
                        <a:pt x="8" y="124"/>
                        <a:pt x="31" y="247"/>
                        <a:pt x="78" y="362"/>
                      </a:cubicBezTo>
                      <a:cubicBezTo>
                        <a:pt x="155" y="601"/>
                        <a:pt x="286" y="809"/>
                        <a:pt x="455" y="994"/>
                      </a:cubicBezTo>
                      <a:cubicBezTo>
                        <a:pt x="540" y="1087"/>
                        <a:pt x="640" y="1156"/>
                        <a:pt x="756" y="1218"/>
                      </a:cubicBezTo>
                      <a:lnTo>
                        <a:pt x="386" y="601"/>
                      </a:lnTo>
                      <a:lnTo>
                        <a:pt x="201" y="301"/>
                      </a:lnTo>
                      <a:cubicBezTo>
                        <a:pt x="139" y="201"/>
                        <a:pt x="78" y="10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3"/>
                <p:cNvSpPr/>
                <p:nvPr/>
              </p:nvSpPr>
              <p:spPr>
                <a:xfrm>
                  <a:off x="3969348" y="-617618"/>
                  <a:ext cx="339374" cy="410548"/>
                </a:xfrm>
                <a:custGeom>
                  <a:avLst/>
                  <a:gdLst/>
                  <a:ahLst/>
                  <a:cxnLst/>
                  <a:rect l="l" t="t" r="r" b="b"/>
                  <a:pathLst>
                    <a:path w="4115" h="4978" extrusionOk="0">
                      <a:moveTo>
                        <a:pt x="4115" y="0"/>
                      </a:moveTo>
                      <a:lnTo>
                        <a:pt x="4115" y="0"/>
                      </a:lnTo>
                      <a:cubicBezTo>
                        <a:pt x="4030" y="262"/>
                        <a:pt x="3937" y="532"/>
                        <a:pt x="3830" y="786"/>
                      </a:cubicBezTo>
                      <a:cubicBezTo>
                        <a:pt x="3729" y="1048"/>
                        <a:pt x="3614" y="1303"/>
                        <a:pt x="3491" y="1549"/>
                      </a:cubicBezTo>
                      <a:cubicBezTo>
                        <a:pt x="3360" y="1796"/>
                        <a:pt x="3229" y="2042"/>
                        <a:pt x="3082" y="2281"/>
                      </a:cubicBezTo>
                      <a:cubicBezTo>
                        <a:pt x="2936" y="2512"/>
                        <a:pt x="2774" y="2743"/>
                        <a:pt x="2604" y="2959"/>
                      </a:cubicBezTo>
                      <a:cubicBezTo>
                        <a:pt x="2435" y="3182"/>
                        <a:pt x="2258" y="3391"/>
                        <a:pt x="2057" y="3583"/>
                      </a:cubicBezTo>
                      <a:cubicBezTo>
                        <a:pt x="1865" y="3783"/>
                        <a:pt x="1657" y="3968"/>
                        <a:pt x="1441" y="4138"/>
                      </a:cubicBezTo>
                      <a:cubicBezTo>
                        <a:pt x="1333" y="4223"/>
                        <a:pt x="1218" y="4300"/>
                        <a:pt x="1102" y="4384"/>
                      </a:cubicBezTo>
                      <a:cubicBezTo>
                        <a:pt x="994" y="4461"/>
                        <a:pt x="871" y="4539"/>
                        <a:pt x="748" y="4600"/>
                      </a:cubicBezTo>
                      <a:cubicBezTo>
                        <a:pt x="509" y="4739"/>
                        <a:pt x="262" y="4870"/>
                        <a:pt x="0" y="4978"/>
                      </a:cubicBezTo>
                      <a:lnTo>
                        <a:pt x="0" y="4978"/>
                      </a:lnTo>
                      <a:cubicBezTo>
                        <a:pt x="547" y="4824"/>
                        <a:pt x="1064" y="4577"/>
                        <a:pt x="1526" y="4253"/>
                      </a:cubicBezTo>
                      <a:cubicBezTo>
                        <a:pt x="1988" y="3922"/>
                        <a:pt x="2404" y="3521"/>
                        <a:pt x="2751" y="3067"/>
                      </a:cubicBezTo>
                      <a:cubicBezTo>
                        <a:pt x="3098" y="2620"/>
                        <a:pt x="3383" y="2127"/>
                        <a:pt x="3614" y="1611"/>
                      </a:cubicBezTo>
                      <a:cubicBezTo>
                        <a:pt x="3845" y="1094"/>
                        <a:pt x="4014" y="555"/>
                        <a:pt x="4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3"/>
                <p:cNvSpPr/>
                <p:nvPr/>
              </p:nvSpPr>
              <p:spPr>
                <a:xfrm>
                  <a:off x="4065924" y="-441622"/>
                  <a:ext cx="40741" cy="173605"/>
                </a:xfrm>
                <a:custGeom>
                  <a:avLst/>
                  <a:gdLst/>
                  <a:ahLst/>
                  <a:cxnLst/>
                  <a:rect l="l" t="t" r="r" b="b"/>
                  <a:pathLst>
                    <a:path w="494" h="2105" extrusionOk="0">
                      <a:moveTo>
                        <a:pt x="493" y="1"/>
                      </a:moveTo>
                      <a:lnTo>
                        <a:pt x="493" y="1"/>
                      </a:lnTo>
                      <a:cubicBezTo>
                        <a:pt x="386" y="155"/>
                        <a:pt x="285" y="317"/>
                        <a:pt x="216" y="494"/>
                      </a:cubicBezTo>
                      <a:cubicBezTo>
                        <a:pt x="139" y="663"/>
                        <a:pt x="85" y="848"/>
                        <a:pt x="47" y="1033"/>
                      </a:cubicBezTo>
                      <a:cubicBezTo>
                        <a:pt x="8" y="1218"/>
                        <a:pt x="0" y="1418"/>
                        <a:pt x="23" y="1603"/>
                      </a:cubicBezTo>
                      <a:cubicBezTo>
                        <a:pt x="47" y="1804"/>
                        <a:pt x="147" y="1981"/>
                        <a:pt x="293" y="2104"/>
                      </a:cubicBezTo>
                      <a:cubicBezTo>
                        <a:pt x="208" y="1950"/>
                        <a:pt x="162" y="1773"/>
                        <a:pt x="170" y="1596"/>
                      </a:cubicBezTo>
                      <a:cubicBezTo>
                        <a:pt x="170" y="1418"/>
                        <a:pt x="185" y="1241"/>
                        <a:pt x="224" y="1072"/>
                      </a:cubicBezTo>
                      <a:cubicBezTo>
                        <a:pt x="293" y="709"/>
                        <a:pt x="401" y="363"/>
                        <a:pt x="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3"/>
                <p:cNvSpPr/>
                <p:nvPr/>
              </p:nvSpPr>
              <p:spPr>
                <a:xfrm>
                  <a:off x="4149138" y="-392056"/>
                  <a:ext cx="160244" cy="83132"/>
                </a:xfrm>
                <a:custGeom>
                  <a:avLst/>
                  <a:gdLst/>
                  <a:ahLst/>
                  <a:cxnLst/>
                  <a:rect l="l" t="t" r="r" b="b"/>
                  <a:pathLst>
                    <a:path w="1943" h="1008" extrusionOk="0">
                      <a:moveTo>
                        <a:pt x="1942" y="1"/>
                      </a:moveTo>
                      <a:lnTo>
                        <a:pt x="1942" y="1"/>
                      </a:lnTo>
                      <a:cubicBezTo>
                        <a:pt x="1796" y="124"/>
                        <a:pt x="1650" y="247"/>
                        <a:pt x="1503" y="363"/>
                      </a:cubicBezTo>
                      <a:cubicBezTo>
                        <a:pt x="1357" y="471"/>
                        <a:pt x="1210" y="578"/>
                        <a:pt x="1049" y="663"/>
                      </a:cubicBezTo>
                      <a:cubicBezTo>
                        <a:pt x="894" y="756"/>
                        <a:pt x="725" y="825"/>
                        <a:pt x="548" y="871"/>
                      </a:cubicBezTo>
                      <a:cubicBezTo>
                        <a:pt x="463" y="894"/>
                        <a:pt x="371" y="902"/>
                        <a:pt x="278" y="910"/>
                      </a:cubicBezTo>
                      <a:cubicBezTo>
                        <a:pt x="186" y="910"/>
                        <a:pt x="93" y="910"/>
                        <a:pt x="1" y="894"/>
                      </a:cubicBezTo>
                      <a:lnTo>
                        <a:pt x="1" y="894"/>
                      </a:lnTo>
                      <a:cubicBezTo>
                        <a:pt x="85" y="941"/>
                        <a:pt x="178" y="971"/>
                        <a:pt x="270" y="995"/>
                      </a:cubicBezTo>
                      <a:cubicBezTo>
                        <a:pt x="329" y="1004"/>
                        <a:pt x="388" y="1007"/>
                        <a:pt x="446" y="1007"/>
                      </a:cubicBezTo>
                      <a:cubicBezTo>
                        <a:pt x="488" y="1007"/>
                        <a:pt x="529" y="1005"/>
                        <a:pt x="571" y="1002"/>
                      </a:cubicBezTo>
                      <a:cubicBezTo>
                        <a:pt x="771" y="979"/>
                        <a:pt x="964" y="917"/>
                        <a:pt x="1133" y="817"/>
                      </a:cubicBezTo>
                      <a:cubicBezTo>
                        <a:pt x="1303" y="725"/>
                        <a:pt x="1465" y="602"/>
                        <a:pt x="1596" y="463"/>
                      </a:cubicBezTo>
                      <a:cubicBezTo>
                        <a:pt x="1734" y="324"/>
                        <a:pt x="1850" y="170"/>
                        <a:pt x="1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3"/>
                <p:cNvSpPr/>
                <p:nvPr/>
              </p:nvSpPr>
              <p:spPr>
                <a:xfrm>
                  <a:off x="4211405" y="-545207"/>
                  <a:ext cx="22350" cy="99214"/>
                </a:xfrm>
                <a:custGeom>
                  <a:avLst/>
                  <a:gdLst/>
                  <a:ahLst/>
                  <a:cxnLst/>
                  <a:rect l="l" t="t" r="r" b="b"/>
                  <a:pathLst>
                    <a:path w="271" h="1203" extrusionOk="0">
                      <a:moveTo>
                        <a:pt x="39" y="1"/>
                      </a:moveTo>
                      <a:cubicBezTo>
                        <a:pt x="8" y="101"/>
                        <a:pt x="1" y="209"/>
                        <a:pt x="1" y="317"/>
                      </a:cubicBezTo>
                      <a:cubicBezTo>
                        <a:pt x="1" y="417"/>
                        <a:pt x="8" y="517"/>
                        <a:pt x="24" y="625"/>
                      </a:cubicBezTo>
                      <a:cubicBezTo>
                        <a:pt x="47" y="725"/>
                        <a:pt x="70" y="825"/>
                        <a:pt x="109" y="925"/>
                      </a:cubicBezTo>
                      <a:cubicBezTo>
                        <a:pt x="147" y="1025"/>
                        <a:pt x="201" y="1118"/>
                        <a:pt x="270" y="1203"/>
                      </a:cubicBezTo>
                      <a:cubicBezTo>
                        <a:pt x="263" y="995"/>
                        <a:pt x="240" y="794"/>
                        <a:pt x="201" y="594"/>
                      </a:cubicBezTo>
                      <a:cubicBezTo>
                        <a:pt x="186" y="494"/>
                        <a:pt x="163" y="401"/>
                        <a:pt x="139" y="294"/>
                      </a:cubicBezTo>
                      <a:cubicBezTo>
                        <a:pt x="116" y="193"/>
                        <a:pt x="78" y="93"/>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3"/>
                <p:cNvSpPr/>
                <p:nvPr/>
              </p:nvSpPr>
              <p:spPr>
                <a:xfrm>
                  <a:off x="4286373" y="-592876"/>
                  <a:ext cx="55999" cy="45195"/>
                </a:xfrm>
                <a:custGeom>
                  <a:avLst/>
                  <a:gdLst/>
                  <a:ahLst/>
                  <a:cxnLst/>
                  <a:rect l="l" t="t" r="r" b="b"/>
                  <a:pathLst>
                    <a:path w="679" h="548" extrusionOk="0">
                      <a:moveTo>
                        <a:pt x="648" y="1"/>
                      </a:moveTo>
                      <a:lnTo>
                        <a:pt x="648" y="1"/>
                      </a:lnTo>
                      <a:cubicBezTo>
                        <a:pt x="617" y="63"/>
                        <a:pt x="571" y="124"/>
                        <a:pt x="517" y="170"/>
                      </a:cubicBezTo>
                      <a:cubicBezTo>
                        <a:pt x="471" y="217"/>
                        <a:pt x="417" y="255"/>
                        <a:pt x="363" y="294"/>
                      </a:cubicBezTo>
                      <a:cubicBezTo>
                        <a:pt x="317" y="332"/>
                        <a:pt x="255" y="363"/>
                        <a:pt x="194" y="402"/>
                      </a:cubicBezTo>
                      <a:cubicBezTo>
                        <a:pt x="163" y="417"/>
                        <a:pt x="140" y="440"/>
                        <a:pt x="101" y="463"/>
                      </a:cubicBezTo>
                      <a:cubicBezTo>
                        <a:pt x="63" y="486"/>
                        <a:pt x="32" y="509"/>
                        <a:pt x="1" y="533"/>
                      </a:cubicBezTo>
                      <a:cubicBezTo>
                        <a:pt x="47" y="540"/>
                        <a:pt x="86" y="548"/>
                        <a:pt x="124" y="548"/>
                      </a:cubicBezTo>
                      <a:cubicBezTo>
                        <a:pt x="163" y="548"/>
                        <a:pt x="201" y="540"/>
                        <a:pt x="240" y="533"/>
                      </a:cubicBezTo>
                      <a:cubicBezTo>
                        <a:pt x="325" y="517"/>
                        <a:pt x="394" y="486"/>
                        <a:pt x="463" y="440"/>
                      </a:cubicBezTo>
                      <a:cubicBezTo>
                        <a:pt x="533" y="394"/>
                        <a:pt x="587" y="324"/>
                        <a:pt x="625" y="247"/>
                      </a:cubicBezTo>
                      <a:cubicBezTo>
                        <a:pt x="671" y="178"/>
                        <a:pt x="679" y="86"/>
                        <a:pt x="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3"/>
                <p:cNvSpPr/>
                <p:nvPr/>
              </p:nvSpPr>
              <p:spPr>
                <a:xfrm>
                  <a:off x="4074171" y="-411767"/>
                  <a:ext cx="51545" cy="56494"/>
                </a:xfrm>
                <a:custGeom>
                  <a:avLst/>
                  <a:gdLst/>
                  <a:ahLst/>
                  <a:cxnLst/>
                  <a:rect l="l" t="t" r="r" b="b"/>
                  <a:pathLst>
                    <a:path w="625" h="685" extrusionOk="0">
                      <a:moveTo>
                        <a:pt x="602" y="1"/>
                      </a:moveTo>
                      <a:cubicBezTo>
                        <a:pt x="501" y="147"/>
                        <a:pt x="432" y="278"/>
                        <a:pt x="347" y="386"/>
                      </a:cubicBezTo>
                      <a:cubicBezTo>
                        <a:pt x="301" y="440"/>
                        <a:pt x="255" y="494"/>
                        <a:pt x="201" y="532"/>
                      </a:cubicBezTo>
                      <a:cubicBezTo>
                        <a:pt x="139" y="586"/>
                        <a:pt x="78" y="625"/>
                        <a:pt x="1" y="656"/>
                      </a:cubicBezTo>
                      <a:cubicBezTo>
                        <a:pt x="47" y="675"/>
                        <a:pt x="93" y="685"/>
                        <a:pt x="138" y="685"/>
                      </a:cubicBezTo>
                      <a:cubicBezTo>
                        <a:pt x="184" y="685"/>
                        <a:pt x="228" y="675"/>
                        <a:pt x="270" y="656"/>
                      </a:cubicBezTo>
                      <a:cubicBezTo>
                        <a:pt x="355" y="625"/>
                        <a:pt x="432" y="571"/>
                        <a:pt x="486" y="494"/>
                      </a:cubicBezTo>
                      <a:cubicBezTo>
                        <a:pt x="540" y="425"/>
                        <a:pt x="578" y="347"/>
                        <a:pt x="602" y="255"/>
                      </a:cubicBezTo>
                      <a:cubicBezTo>
                        <a:pt x="625" y="170"/>
                        <a:pt x="625" y="86"/>
                        <a:pt x="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3" name="Google Shape;1843;p53"/>
            <p:cNvGrpSpPr/>
            <p:nvPr/>
          </p:nvGrpSpPr>
          <p:grpSpPr>
            <a:xfrm rot="558370" flipH="1">
              <a:off x="8436804" y="3703152"/>
              <a:ext cx="536448" cy="1505918"/>
              <a:chOff x="-3912631" y="2491927"/>
              <a:chExt cx="508196" cy="1426608"/>
            </a:xfrm>
          </p:grpSpPr>
          <p:sp>
            <p:nvSpPr>
              <p:cNvPr id="1844" name="Google Shape;1844;p53"/>
              <p:cNvSpPr/>
              <p:nvPr/>
            </p:nvSpPr>
            <p:spPr>
              <a:xfrm>
                <a:off x="-3911795" y="2491927"/>
                <a:ext cx="471578" cy="1426362"/>
              </a:xfrm>
              <a:custGeom>
                <a:avLst/>
                <a:gdLst/>
                <a:ahLst/>
                <a:cxnLst/>
                <a:rect l="l" t="t" r="r" b="b"/>
                <a:pathLst>
                  <a:path w="5718" h="17295" extrusionOk="0">
                    <a:moveTo>
                      <a:pt x="5718" y="0"/>
                    </a:moveTo>
                    <a:cubicBezTo>
                      <a:pt x="5040" y="417"/>
                      <a:pt x="4493" y="1018"/>
                      <a:pt x="4138" y="1734"/>
                    </a:cubicBezTo>
                    <a:cubicBezTo>
                      <a:pt x="3961" y="2081"/>
                      <a:pt x="3815" y="2451"/>
                      <a:pt x="3707" y="2820"/>
                    </a:cubicBezTo>
                    <a:cubicBezTo>
                      <a:pt x="3576" y="2597"/>
                      <a:pt x="3445" y="2374"/>
                      <a:pt x="3314" y="2150"/>
                    </a:cubicBezTo>
                    <a:cubicBezTo>
                      <a:pt x="3237" y="2019"/>
                      <a:pt x="3160" y="1880"/>
                      <a:pt x="3083" y="1742"/>
                    </a:cubicBezTo>
                    <a:cubicBezTo>
                      <a:pt x="3006" y="1611"/>
                      <a:pt x="2944" y="1464"/>
                      <a:pt x="2898" y="1318"/>
                    </a:cubicBezTo>
                    <a:lnTo>
                      <a:pt x="2898" y="1318"/>
                    </a:lnTo>
                    <a:cubicBezTo>
                      <a:pt x="2890" y="1395"/>
                      <a:pt x="2898" y="1480"/>
                      <a:pt x="2921" y="1557"/>
                    </a:cubicBezTo>
                    <a:cubicBezTo>
                      <a:pt x="2944" y="1634"/>
                      <a:pt x="2960" y="1711"/>
                      <a:pt x="2990" y="1780"/>
                    </a:cubicBezTo>
                    <a:cubicBezTo>
                      <a:pt x="3037" y="1934"/>
                      <a:pt x="3098" y="2081"/>
                      <a:pt x="3160" y="2227"/>
                    </a:cubicBezTo>
                    <a:lnTo>
                      <a:pt x="2235" y="2058"/>
                    </a:lnTo>
                    <a:lnTo>
                      <a:pt x="2235" y="2058"/>
                    </a:lnTo>
                    <a:lnTo>
                      <a:pt x="3114" y="2481"/>
                    </a:lnTo>
                    <a:lnTo>
                      <a:pt x="3183" y="2281"/>
                    </a:lnTo>
                    <a:cubicBezTo>
                      <a:pt x="3299" y="2551"/>
                      <a:pt x="3430" y="2813"/>
                      <a:pt x="3568" y="3075"/>
                    </a:cubicBezTo>
                    <a:lnTo>
                      <a:pt x="3615" y="3175"/>
                    </a:lnTo>
                    <a:cubicBezTo>
                      <a:pt x="3553" y="3452"/>
                      <a:pt x="3499" y="3737"/>
                      <a:pt x="3460" y="4015"/>
                    </a:cubicBezTo>
                    <a:cubicBezTo>
                      <a:pt x="3437" y="4192"/>
                      <a:pt x="3422" y="4377"/>
                      <a:pt x="3406" y="4554"/>
                    </a:cubicBezTo>
                    <a:cubicBezTo>
                      <a:pt x="3252" y="4338"/>
                      <a:pt x="3106" y="4123"/>
                      <a:pt x="2952" y="3907"/>
                    </a:cubicBezTo>
                    <a:lnTo>
                      <a:pt x="3222" y="3437"/>
                    </a:lnTo>
                    <a:lnTo>
                      <a:pt x="2867" y="3722"/>
                    </a:lnTo>
                    <a:lnTo>
                      <a:pt x="2867" y="3576"/>
                    </a:lnTo>
                    <a:cubicBezTo>
                      <a:pt x="2859" y="3352"/>
                      <a:pt x="2852" y="3136"/>
                      <a:pt x="2829" y="2913"/>
                    </a:cubicBezTo>
                    <a:cubicBezTo>
                      <a:pt x="2790" y="3129"/>
                      <a:pt x="2767" y="3352"/>
                      <a:pt x="2736" y="3568"/>
                    </a:cubicBezTo>
                    <a:lnTo>
                      <a:pt x="2736" y="3591"/>
                    </a:lnTo>
                    <a:lnTo>
                      <a:pt x="2451" y="3183"/>
                    </a:lnTo>
                    <a:cubicBezTo>
                      <a:pt x="2320" y="3013"/>
                      <a:pt x="2205" y="2836"/>
                      <a:pt x="2104" y="2643"/>
                    </a:cubicBezTo>
                    <a:lnTo>
                      <a:pt x="2104" y="2643"/>
                    </a:lnTo>
                    <a:cubicBezTo>
                      <a:pt x="2120" y="2751"/>
                      <a:pt x="2158" y="2859"/>
                      <a:pt x="2197" y="2951"/>
                    </a:cubicBezTo>
                    <a:cubicBezTo>
                      <a:pt x="2243" y="3052"/>
                      <a:pt x="2289" y="3144"/>
                      <a:pt x="2336" y="3252"/>
                    </a:cubicBezTo>
                    <a:cubicBezTo>
                      <a:pt x="2405" y="3383"/>
                      <a:pt x="2474" y="3514"/>
                      <a:pt x="2551" y="3645"/>
                    </a:cubicBezTo>
                    <a:lnTo>
                      <a:pt x="1812" y="3391"/>
                    </a:lnTo>
                    <a:lnTo>
                      <a:pt x="2682" y="3968"/>
                    </a:lnTo>
                    <a:lnTo>
                      <a:pt x="2705" y="3922"/>
                    </a:lnTo>
                    <a:lnTo>
                      <a:pt x="2705" y="3922"/>
                    </a:lnTo>
                    <a:cubicBezTo>
                      <a:pt x="2698" y="4022"/>
                      <a:pt x="2682" y="4123"/>
                      <a:pt x="2675" y="4223"/>
                    </a:cubicBezTo>
                    <a:lnTo>
                      <a:pt x="2151" y="4238"/>
                    </a:lnTo>
                    <a:lnTo>
                      <a:pt x="2667" y="4369"/>
                    </a:lnTo>
                    <a:cubicBezTo>
                      <a:pt x="2644" y="4693"/>
                      <a:pt x="2621" y="5024"/>
                      <a:pt x="2605" y="5348"/>
                    </a:cubicBezTo>
                    <a:cubicBezTo>
                      <a:pt x="2597" y="5332"/>
                      <a:pt x="2582" y="5309"/>
                      <a:pt x="2567" y="5286"/>
                    </a:cubicBezTo>
                    <a:cubicBezTo>
                      <a:pt x="2297" y="4839"/>
                      <a:pt x="1997" y="4400"/>
                      <a:pt x="1688" y="3968"/>
                    </a:cubicBezTo>
                    <a:cubicBezTo>
                      <a:pt x="1711" y="3861"/>
                      <a:pt x="1735" y="3753"/>
                      <a:pt x="1758" y="3645"/>
                    </a:cubicBezTo>
                    <a:cubicBezTo>
                      <a:pt x="1773" y="3560"/>
                      <a:pt x="1781" y="3475"/>
                      <a:pt x="1796" y="3391"/>
                    </a:cubicBezTo>
                    <a:lnTo>
                      <a:pt x="2220" y="3136"/>
                    </a:lnTo>
                    <a:lnTo>
                      <a:pt x="2043" y="2944"/>
                    </a:lnTo>
                    <a:lnTo>
                      <a:pt x="1827" y="3237"/>
                    </a:lnTo>
                    <a:cubicBezTo>
                      <a:pt x="1835" y="3198"/>
                      <a:pt x="1842" y="3159"/>
                      <a:pt x="1842" y="3121"/>
                    </a:cubicBezTo>
                    <a:cubicBezTo>
                      <a:pt x="1866" y="2982"/>
                      <a:pt x="1881" y="2844"/>
                      <a:pt x="1896" y="2697"/>
                    </a:cubicBezTo>
                    <a:lnTo>
                      <a:pt x="2351" y="2196"/>
                    </a:lnTo>
                    <a:lnTo>
                      <a:pt x="1927" y="2412"/>
                    </a:lnTo>
                    <a:cubicBezTo>
                      <a:pt x="1935" y="2289"/>
                      <a:pt x="1943" y="2166"/>
                      <a:pt x="1943" y="2042"/>
                    </a:cubicBezTo>
                    <a:lnTo>
                      <a:pt x="1943" y="2042"/>
                    </a:lnTo>
                    <a:cubicBezTo>
                      <a:pt x="1889" y="2189"/>
                      <a:pt x="1835" y="2335"/>
                      <a:pt x="1788" y="2481"/>
                    </a:cubicBezTo>
                    <a:lnTo>
                      <a:pt x="1719" y="2512"/>
                    </a:lnTo>
                    <a:lnTo>
                      <a:pt x="1765" y="2566"/>
                    </a:lnTo>
                    <a:cubicBezTo>
                      <a:pt x="1711" y="2736"/>
                      <a:pt x="1665" y="2905"/>
                      <a:pt x="1619" y="3075"/>
                    </a:cubicBezTo>
                    <a:cubicBezTo>
                      <a:pt x="1580" y="3244"/>
                      <a:pt x="1542" y="3421"/>
                      <a:pt x="1503" y="3599"/>
                    </a:cubicBezTo>
                    <a:cubicBezTo>
                      <a:pt x="1496" y="3629"/>
                      <a:pt x="1488" y="3668"/>
                      <a:pt x="1480" y="3699"/>
                    </a:cubicBezTo>
                    <a:cubicBezTo>
                      <a:pt x="1126" y="3229"/>
                      <a:pt x="748" y="2782"/>
                      <a:pt x="340" y="2350"/>
                    </a:cubicBezTo>
                    <a:lnTo>
                      <a:pt x="340" y="2350"/>
                    </a:lnTo>
                    <a:cubicBezTo>
                      <a:pt x="710" y="2844"/>
                      <a:pt x="1057" y="3344"/>
                      <a:pt x="1388" y="3861"/>
                    </a:cubicBezTo>
                    <a:lnTo>
                      <a:pt x="1434" y="3930"/>
                    </a:lnTo>
                    <a:lnTo>
                      <a:pt x="1434" y="3961"/>
                    </a:lnTo>
                    <a:lnTo>
                      <a:pt x="787" y="3660"/>
                    </a:lnTo>
                    <a:cubicBezTo>
                      <a:pt x="656" y="3599"/>
                      <a:pt x="525" y="3537"/>
                      <a:pt x="394" y="3468"/>
                    </a:cubicBezTo>
                    <a:cubicBezTo>
                      <a:pt x="255" y="3406"/>
                      <a:pt x="132" y="3337"/>
                      <a:pt x="9" y="3252"/>
                    </a:cubicBezTo>
                    <a:lnTo>
                      <a:pt x="9" y="3252"/>
                    </a:lnTo>
                    <a:cubicBezTo>
                      <a:pt x="55" y="3314"/>
                      <a:pt x="109" y="3368"/>
                      <a:pt x="163" y="3414"/>
                    </a:cubicBezTo>
                    <a:cubicBezTo>
                      <a:pt x="217" y="3468"/>
                      <a:pt x="278" y="3514"/>
                      <a:pt x="340" y="3552"/>
                    </a:cubicBezTo>
                    <a:cubicBezTo>
                      <a:pt x="456" y="3645"/>
                      <a:pt x="579" y="3730"/>
                      <a:pt x="702" y="3807"/>
                    </a:cubicBezTo>
                    <a:cubicBezTo>
                      <a:pt x="710" y="3807"/>
                      <a:pt x="717" y="3814"/>
                      <a:pt x="717" y="3822"/>
                    </a:cubicBezTo>
                    <a:lnTo>
                      <a:pt x="1" y="4246"/>
                    </a:lnTo>
                    <a:lnTo>
                      <a:pt x="949" y="3992"/>
                    </a:lnTo>
                    <a:lnTo>
                      <a:pt x="926" y="3945"/>
                    </a:lnTo>
                    <a:lnTo>
                      <a:pt x="926" y="3945"/>
                    </a:lnTo>
                    <a:cubicBezTo>
                      <a:pt x="1103" y="4053"/>
                      <a:pt x="1288" y="4153"/>
                      <a:pt x="1473" y="4254"/>
                    </a:cubicBezTo>
                    <a:lnTo>
                      <a:pt x="1611" y="4331"/>
                    </a:lnTo>
                    <a:lnTo>
                      <a:pt x="1634" y="4238"/>
                    </a:lnTo>
                    <a:cubicBezTo>
                      <a:pt x="1773" y="4462"/>
                      <a:pt x="1904" y="4685"/>
                      <a:pt x="2035" y="4916"/>
                    </a:cubicBezTo>
                    <a:cubicBezTo>
                      <a:pt x="1966" y="4839"/>
                      <a:pt x="1896" y="4762"/>
                      <a:pt x="1835" y="4677"/>
                    </a:cubicBezTo>
                    <a:lnTo>
                      <a:pt x="1835" y="4677"/>
                    </a:lnTo>
                    <a:cubicBezTo>
                      <a:pt x="1873" y="4777"/>
                      <a:pt x="1927" y="4878"/>
                      <a:pt x="1989" y="4962"/>
                    </a:cubicBezTo>
                    <a:cubicBezTo>
                      <a:pt x="2043" y="5063"/>
                      <a:pt x="2104" y="5147"/>
                      <a:pt x="2174" y="5232"/>
                    </a:cubicBezTo>
                    <a:cubicBezTo>
                      <a:pt x="2181" y="5247"/>
                      <a:pt x="2197" y="5263"/>
                      <a:pt x="2205" y="5278"/>
                    </a:cubicBezTo>
                    <a:cubicBezTo>
                      <a:pt x="1973" y="5217"/>
                      <a:pt x="1750" y="5163"/>
                      <a:pt x="1519" y="5109"/>
                    </a:cubicBezTo>
                    <a:lnTo>
                      <a:pt x="895" y="4947"/>
                    </a:lnTo>
                    <a:cubicBezTo>
                      <a:pt x="687" y="4908"/>
                      <a:pt x="479" y="4847"/>
                      <a:pt x="278" y="4770"/>
                    </a:cubicBezTo>
                    <a:lnTo>
                      <a:pt x="278" y="4770"/>
                    </a:lnTo>
                    <a:cubicBezTo>
                      <a:pt x="363" y="4839"/>
                      <a:pt x="456" y="4893"/>
                      <a:pt x="556" y="4939"/>
                    </a:cubicBezTo>
                    <a:cubicBezTo>
                      <a:pt x="656" y="4986"/>
                      <a:pt x="748" y="5032"/>
                      <a:pt x="856" y="5070"/>
                    </a:cubicBezTo>
                    <a:cubicBezTo>
                      <a:pt x="995" y="5124"/>
                      <a:pt x="1134" y="5178"/>
                      <a:pt x="1272" y="5232"/>
                    </a:cubicBezTo>
                    <a:lnTo>
                      <a:pt x="548" y="5517"/>
                    </a:lnTo>
                    <a:lnTo>
                      <a:pt x="1580" y="5386"/>
                    </a:lnTo>
                    <a:lnTo>
                      <a:pt x="1565" y="5332"/>
                    </a:lnTo>
                    <a:lnTo>
                      <a:pt x="1565" y="5332"/>
                    </a:lnTo>
                    <a:cubicBezTo>
                      <a:pt x="1673" y="5371"/>
                      <a:pt x="1788" y="5409"/>
                      <a:pt x="1896" y="5448"/>
                    </a:cubicBezTo>
                    <a:lnTo>
                      <a:pt x="1858" y="5486"/>
                    </a:lnTo>
                    <a:lnTo>
                      <a:pt x="1681" y="5456"/>
                    </a:lnTo>
                    <a:lnTo>
                      <a:pt x="1819" y="5525"/>
                    </a:lnTo>
                    <a:lnTo>
                      <a:pt x="1357" y="5949"/>
                    </a:lnTo>
                    <a:lnTo>
                      <a:pt x="1357" y="5949"/>
                    </a:lnTo>
                    <a:lnTo>
                      <a:pt x="2012" y="5610"/>
                    </a:lnTo>
                    <a:lnTo>
                      <a:pt x="2551" y="5848"/>
                    </a:lnTo>
                    <a:cubicBezTo>
                      <a:pt x="2597" y="5949"/>
                      <a:pt x="2644" y="6041"/>
                      <a:pt x="2690" y="6141"/>
                    </a:cubicBezTo>
                    <a:lnTo>
                      <a:pt x="2143" y="6249"/>
                    </a:lnTo>
                    <a:lnTo>
                      <a:pt x="2767" y="6295"/>
                    </a:lnTo>
                    <a:cubicBezTo>
                      <a:pt x="2859" y="6473"/>
                      <a:pt x="2944" y="6657"/>
                      <a:pt x="3029" y="6842"/>
                    </a:cubicBezTo>
                    <a:cubicBezTo>
                      <a:pt x="2220" y="7305"/>
                      <a:pt x="1973" y="7944"/>
                      <a:pt x="1997" y="8676"/>
                    </a:cubicBezTo>
                    <a:cubicBezTo>
                      <a:pt x="1935" y="8707"/>
                      <a:pt x="1873" y="8738"/>
                      <a:pt x="1819" y="8776"/>
                    </a:cubicBezTo>
                    <a:cubicBezTo>
                      <a:pt x="1719" y="8838"/>
                      <a:pt x="1634" y="8907"/>
                      <a:pt x="1550" y="8984"/>
                    </a:cubicBezTo>
                    <a:cubicBezTo>
                      <a:pt x="1657" y="8969"/>
                      <a:pt x="1773" y="8938"/>
                      <a:pt x="1873" y="8900"/>
                    </a:cubicBezTo>
                    <a:cubicBezTo>
                      <a:pt x="1919" y="8884"/>
                      <a:pt x="1966" y="8869"/>
                      <a:pt x="2004" y="8853"/>
                    </a:cubicBezTo>
                    <a:cubicBezTo>
                      <a:pt x="2081" y="9801"/>
                      <a:pt x="2544" y="10872"/>
                      <a:pt x="2759" y="11858"/>
                    </a:cubicBezTo>
                    <a:cubicBezTo>
                      <a:pt x="2813" y="12112"/>
                      <a:pt x="2875" y="12405"/>
                      <a:pt x="2952" y="12721"/>
                    </a:cubicBezTo>
                    <a:cubicBezTo>
                      <a:pt x="2759" y="12860"/>
                      <a:pt x="2582" y="13006"/>
                      <a:pt x="2413" y="13176"/>
                    </a:cubicBezTo>
                    <a:cubicBezTo>
                      <a:pt x="2544" y="13137"/>
                      <a:pt x="2675" y="13076"/>
                      <a:pt x="2790" y="13014"/>
                    </a:cubicBezTo>
                    <a:cubicBezTo>
                      <a:pt x="2852" y="12975"/>
                      <a:pt x="2921" y="12937"/>
                      <a:pt x="2983" y="12898"/>
                    </a:cubicBezTo>
                    <a:cubicBezTo>
                      <a:pt x="3415" y="14783"/>
                      <a:pt x="4078" y="17295"/>
                      <a:pt x="4573" y="17295"/>
                    </a:cubicBezTo>
                    <a:cubicBezTo>
                      <a:pt x="4598" y="17295"/>
                      <a:pt x="4623" y="17288"/>
                      <a:pt x="4647" y="17275"/>
                    </a:cubicBezTo>
                    <a:cubicBezTo>
                      <a:pt x="5086" y="17028"/>
                      <a:pt x="4917" y="15349"/>
                      <a:pt x="4894" y="13661"/>
                    </a:cubicBezTo>
                    <a:cubicBezTo>
                      <a:pt x="4947" y="13615"/>
                      <a:pt x="5009" y="13576"/>
                      <a:pt x="5063" y="13522"/>
                    </a:cubicBezTo>
                    <a:cubicBezTo>
                      <a:pt x="5163" y="13445"/>
                      <a:pt x="5248" y="13353"/>
                      <a:pt x="5333" y="13261"/>
                    </a:cubicBezTo>
                    <a:lnTo>
                      <a:pt x="5333" y="13261"/>
                    </a:lnTo>
                    <a:cubicBezTo>
                      <a:pt x="5209" y="13299"/>
                      <a:pt x="5094" y="13353"/>
                      <a:pt x="4986" y="13415"/>
                    </a:cubicBezTo>
                    <a:cubicBezTo>
                      <a:pt x="4955" y="13430"/>
                      <a:pt x="4924" y="13453"/>
                      <a:pt x="4886" y="13469"/>
                    </a:cubicBezTo>
                    <a:cubicBezTo>
                      <a:pt x="4878" y="12975"/>
                      <a:pt x="4901" y="12482"/>
                      <a:pt x="4947" y="11989"/>
                    </a:cubicBezTo>
                    <a:cubicBezTo>
                      <a:pt x="5025" y="11257"/>
                      <a:pt x="5248" y="10163"/>
                      <a:pt x="5348" y="9146"/>
                    </a:cubicBezTo>
                    <a:cubicBezTo>
                      <a:pt x="5464" y="9077"/>
                      <a:pt x="5572" y="9000"/>
                      <a:pt x="5679" y="8923"/>
                    </a:cubicBezTo>
                    <a:lnTo>
                      <a:pt x="5679" y="8923"/>
                    </a:lnTo>
                    <a:cubicBezTo>
                      <a:pt x="5572" y="8954"/>
                      <a:pt x="5464" y="8984"/>
                      <a:pt x="5356" y="9023"/>
                    </a:cubicBezTo>
                    <a:cubicBezTo>
                      <a:pt x="5477" y="7647"/>
                      <a:pt x="5352" y="6435"/>
                      <a:pt x="4310" y="6435"/>
                    </a:cubicBezTo>
                    <a:cubicBezTo>
                      <a:pt x="4156" y="6435"/>
                      <a:pt x="3981" y="6462"/>
                      <a:pt x="3784" y="6519"/>
                    </a:cubicBezTo>
                    <a:cubicBezTo>
                      <a:pt x="3784" y="6496"/>
                      <a:pt x="3784" y="6473"/>
                      <a:pt x="3776" y="6449"/>
                    </a:cubicBezTo>
                    <a:cubicBezTo>
                      <a:pt x="3869" y="6318"/>
                      <a:pt x="3954" y="6187"/>
                      <a:pt x="4038" y="6056"/>
                    </a:cubicBezTo>
                    <a:lnTo>
                      <a:pt x="4593" y="5941"/>
                    </a:lnTo>
                    <a:lnTo>
                      <a:pt x="4501" y="5694"/>
                    </a:lnTo>
                    <a:lnTo>
                      <a:pt x="4100" y="5956"/>
                    </a:lnTo>
                    <a:cubicBezTo>
                      <a:pt x="4177" y="5833"/>
                      <a:pt x="4254" y="5710"/>
                      <a:pt x="4331" y="5587"/>
                    </a:cubicBezTo>
                    <a:cubicBezTo>
                      <a:pt x="4362" y="5533"/>
                      <a:pt x="4393" y="5479"/>
                      <a:pt x="4424" y="5425"/>
                    </a:cubicBezTo>
                    <a:lnTo>
                      <a:pt x="5040" y="5086"/>
                    </a:lnTo>
                    <a:lnTo>
                      <a:pt x="4593" y="5147"/>
                    </a:lnTo>
                    <a:cubicBezTo>
                      <a:pt x="4616" y="5101"/>
                      <a:pt x="4639" y="5055"/>
                      <a:pt x="4662" y="5016"/>
                    </a:cubicBezTo>
                    <a:cubicBezTo>
                      <a:pt x="4770" y="4824"/>
                      <a:pt x="4878" y="4631"/>
                      <a:pt x="4978" y="4431"/>
                    </a:cubicBezTo>
                    <a:lnTo>
                      <a:pt x="4978" y="4431"/>
                    </a:lnTo>
                    <a:cubicBezTo>
                      <a:pt x="4832" y="4593"/>
                      <a:pt x="4693" y="4770"/>
                      <a:pt x="4555" y="4939"/>
                    </a:cubicBezTo>
                    <a:cubicBezTo>
                      <a:pt x="4501" y="5016"/>
                      <a:pt x="4447" y="5093"/>
                      <a:pt x="4385" y="5170"/>
                    </a:cubicBezTo>
                    <a:lnTo>
                      <a:pt x="4339" y="5178"/>
                    </a:lnTo>
                    <a:lnTo>
                      <a:pt x="4354" y="5217"/>
                    </a:lnTo>
                    <a:cubicBezTo>
                      <a:pt x="4285" y="5301"/>
                      <a:pt x="4223" y="5386"/>
                      <a:pt x="4162" y="5471"/>
                    </a:cubicBezTo>
                    <a:cubicBezTo>
                      <a:pt x="4023" y="5656"/>
                      <a:pt x="3884" y="5848"/>
                      <a:pt x="3753" y="6041"/>
                    </a:cubicBezTo>
                    <a:cubicBezTo>
                      <a:pt x="3730" y="5594"/>
                      <a:pt x="3722" y="5155"/>
                      <a:pt x="3738" y="4708"/>
                    </a:cubicBezTo>
                    <a:cubicBezTo>
                      <a:pt x="3846" y="4593"/>
                      <a:pt x="3946" y="4485"/>
                      <a:pt x="4046" y="4369"/>
                    </a:cubicBezTo>
                    <a:lnTo>
                      <a:pt x="4624" y="4346"/>
                    </a:lnTo>
                    <a:lnTo>
                      <a:pt x="4562" y="4092"/>
                    </a:lnTo>
                    <a:lnTo>
                      <a:pt x="4123" y="4284"/>
                    </a:lnTo>
                    <a:cubicBezTo>
                      <a:pt x="4223" y="4177"/>
                      <a:pt x="4316" y="4061"/>
                      <a:pt x="4416" y="3953"/>
                    </a:cubicBezTo>
                    <a:lnTo>
                      <a:pt x="4531" y="3807"/>
                    </a:lnTo>
                    <a:lnTo>
                      <a:pt x="5194" y="3576"/>
                    </a:lnTo>
                    <a:lnTo>
                      <a:pt x="4739" y="3560"/>
                    </a:lnTo>
                    <a:cubicBezTo>
                      <a:pt x="4770" y="3522"/>
                      <a:pt x="4809" y="3483"/>
                      <a:pt x="4840" y="3445"/>
                    </a:cubicBezTo>
                    <a:cubicBezTo>
                      <a:pt x="4971" y="3275"/>
                      <a:pt x="5109" y="3098"/>
                      <a:pt x="5240" y="2921"/>
                    </a:cubicBezTo>
                    <a:lnTo>
                      <a:pt x="5240" y="2921"/>
                    </a:lnTo>
                    <a:cubicBezTo>
                      <a:pt x="5071" y="3059"/>
                      <a:pt x="4909" y="3206"/>
                      <a:pt x="4739" y="3360"/>
                    </a:cubicBezTo>
                    <a:lnTo>
                      <a:pt x="4531" y="3552"/>
                    </a:lnTo>
                    <a:lnTo>
                      <a:pt x="4493" y="3552"/>
                    </a:lnTo>
                    <a:lnTo>
                      <a:pt x="4493" y="3591"/>
                    </a:lnTo>
                    <a:cubicBezTo>
                      <a:pt x="4416" y="3660"/>
                      <a:pt x="4339" y="3737"/>
                      <a:pt x="4262" y="3807"/>
                    </a:cubicBezTo>
                    <a:cubicBezTo>
                      <a:pt x="4092" y="3976"/>
                      <a:pt x="3923" y="4146"/>
                      <a:pt x="3761" y="4315"/>
                    </a:cubicBezTo>
                    <a:cubicBezTo>
                      <a:pt x="3769" y="4230"/>
                      <a:pt x="3776" y="4146"/>
                      <a:pt x="3784" y="4061"/>
                    </a:cubicBezTo>
                    <a:cubicBezTo>
                      <a:pt x="3823" y="3691"/>
                      <a:pt x="3876" y="3314"/>
                      <a:pt x="3961" y="2951"/>
                    </a:cubicBezTo>
                    <a:cubicBezTo>
                      <a:pt x="4046" y="2874"/>
                      <a:pt x="4138" y="2797"/>
                      <a:pt x="4223" y="2720"/>
                    </a:cubicBezTo>
                    <a:cubicBezTo>
                      <a:pt x="4254" y="2689"/>
                      <a:pt x="4293" y="2659"/>
                      <a:pt x="4323" y="2636"/>
                    </a:cubicBezTo>
                    <a:lnTo>
                      <a:pt x="4632" y="2689"/>
                    </a:lnTo>
                    <a:lnTo>
                      <a:pt x="4632" y="2428"/>
                    </a:lnTo>
                    <a:lnTo>
                      <a:pt x="4531" y="2443"/>
                    </a:lnTo>
                    <a:cubicBezTo>
                      <a:pt x="4585" y="2397"/>
                      <a:pt x="4632" y="2358"/>
                      <a:pt x="4685" y="2312"/>
                    </a:cubicBezTo>
                    <a:lnTo>
                      <a:pt x="4886" y="2119"/>
                    </a:lnTo>
                    <a:lnTo>
                      <a:pt x="5356" y="2058"/>
                    </a:lnTo>
                    <a:lnTo>
                      <a:pt x="5032" y="1973"/>
                    </a:lnTo>
                    <a:cubicBezTo>
                      <a:pt x="5209" y="1796"/>
                      <a:pt x="5379" y="1619"/>
                      <a:pt x="5541" y="1418"/>
                    </a:cubicBezTo>
                    <a:lnTo>
                      <a:pt x="5541" y="1418"/>
                    </a:lnTo>
                    <a:cubicBezTo>
                      <a:pt x="5286" y="1580"/>
                      <a:pt x="5055" y="1742"/>
                      <a:pt x="4816" y="1919"/>
                    </a:cubicBezTo>
                    <a:lnTo>
                      <a:pt x="4670" y="1888"/>
                    </a:lnTo>
                    <a:lnTo>
                      <a:pt x="4662" y="2042"/>
                    </a:lnTo>
                    <a:lnTo>
                      <a:pt x="4531" y="2135"/>
                    </a:lnTo>
                    <a:cubicBezTo>
                      <a:pt x="4377" y="2258"/>
                      <a:pt x="4231" y="2381"/>
                      <a:pt x="4077" y="2512"/>
                    </a:cubicBezTo>
                    <a:cubicBezTo>
                      <a:pt x="4146" y="2281"/>
                      <a:pt x="4231" y="2050"/>
                      <a:pt x="4323" y="1827"/>
                    </a:cubicBezTo>
                    <a:cubicBezTo>
                      <a:pt x="4624" y="1110"/>
                      <a:pt x="5102" y="478"/>
                      <a:pt x="571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53"/>
              <p:cNvGrpSpPr/>
              <p:nvPr/>
            </p:nvGrpSpPr>
            <p:grpSpPr>
              <a:xfrm>
                <a:off x="-3912631" y="2492173"/>
                <a:ext cx="508196" cy="1426362"/>
                <a:chOff x="-3912631" y="2492173"/>
                <a:chExt cx="508196" cy="1426362"/>
              </a:xfrm>
            </p:grpSpPr>
            <p:sp>
              <p:nvSpPr>
                <p:cNvPr id="1846" name="Google Shape;1846;p53"/>
                <p:cNvSpPr/>
                <p:nvPr/>
              </p:nvSpPr>
              <p:spPr>
                <a:xfrm>
                  <a:off x="-3912631" y="2492173"/>
                  <a:ext cx="472155" cy="722624"/>
                </a:xfrm>
                <a:custGeom>
                  <a:avLst/>
                  <a:gdLst/>
                  <a:ahLst/>
                  <a:cxnLst/>
                  <a:rect l="l" t="t" r="r" b="b"/>
                  <a:pathLst>
                    <a:path w="5725" h="8762" extrusionOk="0">
                      <a:moveTo>
                        <a:pt x="2882" y="4215"/>
                      </a:moveTo>
                      <a:lnTo>
                        <a:pt x="2890" y="4223"/>
                      </a:lnTo>
                      <a:lnTo>
                        <a:pt x="2882" y="4223"/>
                      </a:lnTo>
                      <a:lnTo>
                        <a:pt x="2882" y="4215"/>
                      </a:lnTo>
                      <a:close/>
                      <a:moveTo>
                        <a:pt x="2874" y="4423"/>
                      </a:moveTo>
                      <a:lnTo>
                        <a:pt x="2990" y="4454"/>
                      </a:lnTo>
                      <a:lnTo>
                        <a:pt x="2874" y="4678"/>
                      </a:lnTo>
                      <a:lnTo>
                        <a:pt x="2874" y="4423"/>
                      </a:lnTo>
                      <a:close/>
                      <a:moveTo>
                        <a:pt x="2165" y="5533"/>
                      </a:moveTo>
                      <a:lnTo>
                        <a:pt x="2281" y="5571"/>
                      </a:lnTo>
                      <a:lnTo>
                        <a:pt x="2142" y="5541"/>
                      </a:lnTo>
                      <a:lnTo>
                        <a:pt x="2165" y="5533"/>
                      </a:lnTo>
                      <a:close/>
                      <a:moveTo>
                        <a:pt x="3105" y="4578"/>
                      </a:moveTo>
                      <a:cubicBezTo>
                        <a:pt x="3182" y="4693"/>
                        <a:pt x="3259" y="4801"/>
                        <a:pt x="3336" y="4917"/>
                      </a:cubicBezTo>
                      <a:lnTo>
                        <a:pt x="3383" y="4986"/>
                      </a:lnTo>
                      <a:cubicBezTo>
                        <a:pt x="3360" y="5433"/>
                        <a:pt x="3367" y="5872"/>
                        <a:pt x="3398" y="6311"/>
                      </a:cubicBezTo>
                      <a:cubicBezTo>
                        <a:pt x="3205" y="6118"/>
                        <a:pt x="3013" y="5918"/>
                        <a:pt x="2820" y="5718"/>
                      </a:cubicBezTo>
                      <a:lnTo>
                        <a:pt x="2820" y="5718"/>
                      </a:lnTo>
                      <a:lnTo>
                        <a:pt x="2851" y="5726"/>
                      </a:lnTo>
                      <a:lnTo>
                        <a:pt x="2859" y="5564"/>
                      </a:lnTo>
                      <a:cubicBezTo>
                        <a:pt x="2866" y="5309"/>
                        <a:pt x="2874" y="5048"/>
                        <a:pt x="2874" y="4793"/>
                      </a:cubicBezTo>
                      <a:lnTo>
                        <a:pt x="3105" y="4578"/>
                      </a:lnTo>
                      <a:close/>
                      <a:moveTo>
                        <a:pt x="3259" y="6542"/>
                      </a:moveTo>
                      <a:lnTo>
                        <a:pt x="3259" y="6542"/>
                      </a:lnTo>
                      <a:cubicBezTo>
                        <a:pt x="3313" y="6604"/>
                        <a:pt x="3367" y="6666"/>
                        <a:pt x="3421" y="6719"/>
                      </a:cubicBezTo>
                      <a:cubicBezTo>
                        <a:pt x="3428" y="6793"/>
                        <a:pt x="3436" y="6859"/>
                        <a:pt x="3443" y="6925"/>
                      </a:cubicBezTo>
                      <a:lnTo>
                        <a:pt x="3443" y="6925"/>
                      </a:lnTo>
                      <a:cubicBezTo>
                        <a:pt x="3382" y="6795"/>
                        <a:pt x="3321" y="6665"/>
                        <a:pt x="3259" y="6542"/>
                      </a:cubicBezTo>
                      <a:close/>
                      <a:moveTo>
                        <a:pt x="5725" y="1"/>
                      </a:moveTo>
                      <a:lnTo>
                        <a:pt x="5725" y="1"/>
                      </a:lnTo>
                      <a:cubicBezTo>
                        <a:pt x="5039" y="417"/>
                        <a:pt x="4492" y="1018"/>
                        <a:pt x="4138" y="1734"/>
                      </a:cubicBezTo>
                      <a:cubicBezTo>
                        <a:pt x="3960" y="2081"/>
                        <a:pt x="3814" y="2451"/>
                        <a:pt x="3714" y="2829"/>
                      </a:cubicBezTo>
                      <a:cubicBezTo>
                        <a:pt x="3575" y="2597"/>
                        <a:pt x="3444" y="2374"/>
                        <a:pt x="3313" y="2150"/>
                      </a:cubicBezTo>
                      <a:cubicBezTo>
                        <a:pt x="3236" y="2020"/>
                        <a:pt x="3159" y="1881"/>
                        <a:pt x="3082" y="1742"/>
                      </a:cubicBezTo>
                      <a:cubicBezTo>
                        <a:pt x="3005" y="1611"/>
                        <a:pt x="2943" y="1465"/>
                        <a:pt x="2897" y="1318"/>
                      </a:cubicBezTo>
                      <a:lnTo>
                        <a:pt x="2897" y="1318"/>
                      </a:lnTo>
                      <a:cubicBezTo>
                        <a:pt x="2897" y="1395"/>
                        <a:pt x="2905" y="1480"/>
                        <a:pt x="2928" y="1557"/>
                      </a:cubicBezTo>
                      <a:cubicBezTo>
                        <a:pt x="2943" y="1634"/>
                        <a:pt x="2967" y="1711"/>
                        <a:pt x="2990" y="1788"/>
                      </a:cubicBezTo>
                      <a:cubicBezTo>
                        <a:pt x="3036" y="1935"/>
                        <a:pt x="3098" y="2081"/>
                        <a:pt x="3159" y="2228"/>
                      </a:cubicBezTo>
                      <a:lnTo>
                        <a:pt x="2235" y="2058"/>
                      </a:lnTo>
                      <a:lnTo>
                        <a:pt x="3121" y="2482"/>
                      </a:lnTo>
                      <a:lnTo>
                        <a:pt x="3182" y="2281"/>
                      </a:lnTo>
                      <a:cubicBezTo>
                        <a:pt x="3306" y="2551"/>
                        <a:pt x="3429" y="2821"/>
                        <a:pt x="3568" y="3075"/>
                      </a:cubicBezTo>
                      <a:lnTo>
                        <a:pt x="3621" y="3175"/>
                      </a:lnTo>
                      <a:cubicBezTo>
                        <a:pt x="3552" y="3453"/>
                        <a:pt x="3498" y="3738"/>
                        <a:pt x="3460" y="4015"/>
                      </a:cubicBezTo>
                      <a:cubicBezTo>
                        <a:pt x="3437" y="4200"/>
                        <a:pt x="3421" y="4377"/>
                        <a:pt x="3406" y="4554"/>
                      </a:cubicBezTo>
                      <a:cubicBezTo>
                        <a:pt x="3259" y="4339"/>
                        <a:pt x="3105" y="4123"/>
                        <a:pt x="2951" y="3907"/>
                      </a:cubicBezTo>
                      <a:lnTo>
                        <a:pt x="3221" y="3437"/>
                      </a:lnTo>
                      <a:lnTo>
                        <a:pt x="2866" y="3730"/>
                      </a:lnTo>
                      <a:lnTo>
                        <a:pt x="2866" y="3576"/>
                      </a:lnTo>
                      <a:cubicBezTo>
                        <a:pt x="2859" y="3352"/>
                        <a:pt x="2851" y="3137"/>
                        <a:pt x="2828" y="2913"/>
                      </a:cubicBezTo>
                      <a:cubicBezTo>
                        <a:pt x="2789" y="3129"/>
                        <a:pt x="2766" y="3352"/>
                        <a:pt x="2735" y="3568"/>
                      </a:cubicBezTo>
                      <a:lnTo>
                        <a:pt x="2735" y="3591"/>
                      </a:lnTo>
                      <a:lnTo>
                        <a:pt x="2450" y="3183"/>
                      </a:lnTo>
                      <a:cubicBezTo>
                        <a:pt x="2319" y="3013"/>
                        <a:pt x="2204" y="2836"/>
                        <a:pt x="2104" y="2644"/>
                      </a:cubicBezTo>
                      <a:lnTo>
                        <a:pt x="2104" y="2644"/>
                      </a:lnTo>
                      <a:cubicBezTo>
                        <a:pt x="2119" y="2751"/>
                        <a:pt x="2158" y="2859"/>
                        <a:pt x="2204" y="2960"/>
                      </a:cubicBezTo>
                      <a:cubicBezTo>
                        <a:pt x="2242" y="3052"/>
                        <a:pt x="2289" y="3152"/>
                        <a:pt x="2335" y="3252"/>
                      </a:cubicBezTo>
                      <a:cubicBezTo>
                        <a:pt x="2404" y="3383"/>
                        <a:pt x="2473" y="3514"/>
                        <a:pt x="2550" y="3645"/>
                      </a:cubicBezTo>
                      <a:lnTo>
                        <a:pt x="1819" y="3391"/>
                      </a:lnTo>
                      <a:lnTo>
                        <a:pt x="2681" y="3969"/>
                      </a:lnTo>
                      <a:lnTo>
                        <a:pt x="2705" y="3923"/>
                      </a:lnTo>
                      <a:lnTo>
                        <a:pt x="2705" y="3923"/>
                      </a:lnTo>
                      <a:cubicBezTo>
                        <a:pt x="2697" y="4023"/>
                        <a:pt x="2681" y="4123"/>
                        <a:pt x="2674" y="4231"/>
                      </a:cubicBezTo>
                      <a:lnTo>
                        <a:pt x="2150" y="4246"/>
                      </a:lnTo>
                      <a:lnTo>
                        <a:pt x="2666" y="4369"/>
                      </a:lnTo>
                      <a:cubicBezTo>
                        <a:pt x="2643" y="4693"/>
                        <a:pt x="2620" y="5024"/>
                        <a:pt x="2604" y="5356"/>
                      </a:cubicBezTo>
                      <a:lnTo>
                        <a:pt x="2574" y="5286"/>
                      </a:lnTo>
                      <a:cubicBezTo>
                        <a:pt x="2296" y="4839"/>
                        <a:pt x="2003" y="4400"/>
                        <a:pt x="1688" y="3977"/>
                      </a:cubicBezTo>
                      <a:cubicBezTo>
                        <a:pt x="1711" y="3861"/>
                        <a:pt x="1734" y="3753"/>
                        <a:pt x="1757" y="3645"/>
                      </a:cubicBezTo>
                      <a:cubicBezTo>
                        <a:pt x="1772" y="3560"/>
                        <a:pt x="1788" y="3476"/>
                        <a:pt x="1795" y="3391"/>
                      </a:cubicBezTo>
                      <a:lnTo>
                        <a:pt x="2219" y="3144"/>
                      </a:lnTo>
                      <a:lnTo>
                        <a:pt x="2042" y="2952"/>
                      </a:lnTo>
                      <a:lnTo>
                        <a:pt x="1826" y="3237"/>
                      </a:lnTo>
                      <a:cubicBezTo>
                        <a:pt x="1834" y="3198"/>
                        <a:pt x="1842" y="3160"/>
                        <a:pt x="1849" y="3121"/>
                      </a:cubicBezTo>
                      <a:cubicBezTo>
                        <a:pt x="1865" y="2983"/>
                        <a:pt x="1880" y="2844"/>
                        <a:pt x="1896" y="2705"/>
                      </a:cubicBezTo>
                      <a:lnTo>
                        <a:pt x="2350" y="2197"/>
                      </a:lnTo>
                      <a:lnTo>
                        <a:pt x="1926" y="2412"/>
                      </a:lnTo>
                      <a:cubicBezTo>
                        <a:pt x="1934" y="2289"/>
                        <a:pt x="1942" y="2174"/>
                        <a:pt x="1942" y="2050"/>
                      </a:cubicBezTo>
                      <a:lnTo>
                        <a:pt x="1942" y="2050"/>
                      </a:lnTo>
                      <a:cubicBezTo>
                        <a:pt x="1888" y="2189"/>
                        <a:pt x="1834" y="2335"/>
                        <a:pt x="1795" y="2482"/>
                      </a:cubicBezTo>
                      <a:lnTo>
                        <a:pt x="1718" y="2520"/>
                      </a:lnTo>
                      <a:lnTo>
                        <a:pt x="1765" y="2574"/>
                      </a:lnTo>
                      <a:cubicBezTo>
                        <a:pt x="1711" y="2744"/>
                        <a:pt x="1664" y="2906"/>
                        <a:pt x="1626" y="3075"/>
                      </a:cubicBezTo>
                      <a:cubicBezTo>
                        <a:pt x="1580" y="3245"/>
                        <a:pt x="1541" y="3429"/>
                        <a:pt x="1503" y="3599"/>
                      </a:cubicBezTo>
                      <a:cubicBezTo>
                        <a:pt x="1495" y="3638"/>
                        <a:pt x="1487" y="3668"/>
                        <a:pt x="1480" y="3707"/>
                      </a:cubicBezTo>
                      <a:cubicBezTo>
                        <a:pt x="1133" y="3229"/>
                        <a:pt x="748" y="2782"/>
                        <a:pt x="339" y="2359"/>
                      </a:cubicBezTo>
                      <a:lnTo>
                        <a:pt x="339" y="2359"/>
                      </a:lnTo>
                      <a:cubicBezTo>
                        <a:pt x="717" y="2844"/>
                        <a:pt x="1063" y="3345"/>
                        <a:pt x="1395" y="3861"/>
                      </a:cubicBezTo>
                      <a:lnTo>
                        <a:pt x="1441" y="3930"/>
                      </a:lnTo>
                      <a:lnTo>
                        <a:pt x="1433" y="3969"/>
                      </a:lnTo>
                      <a:lnTo>
                        <a:pt x="786" y="3661"/>
                      </a:lnTo>
                      <a:cubicBezTo>
                        <a:pt x="655" y="3599"/>
                        <a:pt x="524" y="3537"/>
                        <a:pt x="393" y="3468"/>
                      </a:cubicBezTo>
                      <a:cubicBezTo>
                        <a:pt x="254" y="3414"/>
                        <a:pt x="131" y="3337"/>
                        <a:pt x="16" y="3252"/>
                      </a:cubicBezTo>
                      <a:lnTo>
                        <a:pt x="16" y="3252"/>
                      </a:lnTo>
                      <a:cubicBezTo>
                        <a:pt x="54" y="3314"/>
                        <a:pt x="108" y="3368"/>
                        <a:pt x="162" y="3414"/>
                      </a:cubicBezTo>
                      <a:cubicBezTo>
                        <a:pt x="216" y="3468"/>
                        <a:pt x="278" y="3514"/>
                        <a:pt x="339" y="3560"/>
                      </a:cubicBezTo>
                      <a:cubicBezTo>
                        <a:pt x="455" y="3645"/>
                        <a:pt x="578" y="3730"/>
                        <a:pt x="701" y="3815"/>
                      </a:cubicBezTo>
                      <a:lnTo>
                        <a:pt x="724" y="3822"/>
                      </a:lnTo>
                      <a:lnTo>
                        <a:pt x="0" y="4246"/>
                      </a:lnTo>
                      <a:lnTo>
                        <a:pt x="0" y="4246"/>
                      </a:lnTo>
                      <a:lnTo>
                        <a:pt x="948" y="3992"/>
                      </a:lnTo>
                      <a:lnTo>
                        <a:pt x="925" y="3946"/>
                      </a:lnTo>
                      <a:lnTo>
                        <a:pt x="925" y="3946"/>
                      </a:lnTo>
                      <a:cubicBezTo>
                        <a:pt x="1110" y="4054"/>
                        <a:pt x="1287" y="4161"/>
                        <a:pt x="1472" y="4254"/>
                      </a:cubicBezTo>
                      <a:lnTo>
                        <a:pt x="1611" y="4331"/>
                      </a:lnTo>
                      <a:lnTo>
                        <a:pt x="1634" y="4239"/>
                      </a:lnTo>
                      <a:cubicBezTo>
                        <a:pt x="1772" y="4462"/>
                        <a:pt x="1911" y="4693"/>
                        <a:pt x="2042" y="4917"/>
                      </a:cubicBezTo>
                      <a:cubicBezTo>
                        <a:pt x="1965" y="4847"/>
                        <a:pt x="1896" y="4762"/>
                        <a:pt x="1842" y="4678"/>
                      </a:cubicBezTo>
                      <a:lnTo>
                        <a:pt x="1842" y="4678"/>
                      </a:lnTo>
                      <a:cubicBezTo>
                        <a:pt x="1872" y="4778"/>
                        <a:pt x="1926" y="4878"/>
                        <a:pt x="1988" y="4963"/>
                      </a:cubicBezTo>
                      <a:cubicBezTo>
                        <a:pt x="2050" y="5063"/>
                        <a:pt x="2111" y="5148"/>
                        <a:pt x="2173" y="5232"/>
                      </a:cubicBezTo>
                      <a:cubicBezTo>
                        <a:pt x="2181" y="5248"/>
                        <a:pt x="2196" y="5263"/>
                        <a:pt x="2211" y="5279"/>
                      </a:cubicBezTo>
                      <a:cubicBezTo>
                        <a:pt x="1980" y="5225"/>
                        <a:pt x="1749" y="5163"/>
                        <a:pt x="1518" y="5109"/>
                      </a:cubicBezTo>
                      <a:lnTo>
                        <a:pt x="894" y="4955"/>
                      </a:lnTo>
                      <a:cubicBezTo>
                        <a:pt x="686" y="4909"/>
                        <a:pt x="478" y="4847"/>
                        <a:pt x="278" y="4770"/>
                      </a:cubicBezTo>
                      <a:lnTo>
                        <a:pt x="278" y="4770"/>
                      </a:lnTo>
                      <a:cubicBezTo>
                        <a:pt x="362" y="4839"/>
                        <a:pt x="455" y="4893"/>
                        <a:pt x="555" y="4940"/>
                      </a:cubicBezTo>
                      <a:cubicBezTo>
                        <a:pt x="655" y="4986"/>
                        <a:pt x="748" y="5032"/>
                        <a:pt x="855" y="5071"/>
                      </a:cubicBezTo>
                      <a:cubicBezTo>
                        <a:pt x="994" y="5125"/>
                        <a:pt x="1133" y="5178"/>
                        <a:pt x="1271" y="5232"/>
                      </a:cubicBezTo>
                      <a:lnTo>
                        <a:pt x="547" y="5518"/>
                      </a:lnTo>
                      <a:lnTo>
                        <a:pt x="547" y="5518"/>
                      </a:lnTo>
                      <a:lnTo>
                        <a:pt x="1580" y="5394"/>
                      </a:lnTo>
                      <a:lnTo>
                        <a:pt x="1564" y="5340"/>
                      </a:lnTo>
                      <a:lnTo>
                        <a:pt x="1903" y="5448"/>
                      </a:lnTo>
                      <a:lnTo>
                        <a:pt x="1857" y="5487"/>
                      </a:lnTo>
                      <a:lnTo>
                        <a:pt x="1680" y="5456"/>
                      </a:lnTo>
                      <a:lnTo>
                        <a:pt x="1819" y="5525"/>
                      </a:lnTo>
                      <a:lnTo>
                        <a:pt x="1356" y="5949"/>
                      </a:lnTo>
                      <a:lnTo>
                        <a:pt x="2011" y="5610"/>
                      </a:lnTo>
                      <a:lnTo>
                        <a:pt x="2550" y="5849"/>
                      </a:lnTo>
                      <a:cubicBezTo>
                        <a:pt x="2597" y="5949"/>
                        <a:pt x="2643" y="6041"/>
                        <a:pt x="2697" y="6142"/>
                      </a:cubicBezTo>
                      <a:lnTo>
                        <a:pt x="2142" y="6249"/>
                      </a:lnTo>
                      <a:lnTo>
                        <a:pt x="2766" y="6296"/>
                      </a:lnTo>
                      <a:cubicBezTo>
                        <a:pt x="2897" y="6550"/>
                        <a:pt x="3013" y="6804"/>
                        <a:pt x="3128" y="7066"/>
                      </a:cubicBezTo>
                      <a:cubicBezTo>
                        <a:pt x="3252" y="7344"/>
                        <a:pt x="3360" y="7621"/>
                        <a:pt x="3467" y="7906"/>
                      </a:cubicBezTo>
                      <a:cubicBezTo>
                        <a:pt x="3568" y="8191"/>
                        <a:pt x="3668" y="8476"/>
                        <a:pt x="3752" y="8761"/>
                      </a:cubicBezTo>
                      <a:lnTo>
                        <a:pt x="4122" y="8661"/>
                      </a:lnTo>
                      <a:cubicBezTo>
                        <a:pt x="4038" y="8291"/>
                        <a:pt x="3968" y="7906"/>
                        <a:pt x="3914" y="7528"/>
                      </a:cubicBezTo>
                      <a:cubicBezTo>
                        <a:pt x="3860" y="7166"/>
                        <a:pt x="3814" y="6812"/>
                        <a:pt x="3783" y="6450"/>
                      </a:cubicBezTo>
                      <a:cubicBezTo>
                        <a:pt x="3868" y="6319"/>
                        <a:pt x="3953" y="6180"/>
                        <a:pt x="4045" y="6049"/>
                      </a:cubicBezTo>
                      <a:lnTo>
                        <a:pt x="4600" y="5934"/>
                      </a:lnTo>
                      <a:lnTo>
                        <a:pt x="4508" y="5695"/>
                      </a:lnTo>
                      <a:lnTo>
                        <a:pt x="4107" y="5957"/>
                      </a:lnTo>
                      <a:cubicBezTo>
                        <a:pt x="4184" y="5826"/>
                        <a:pt x="4261" y="5710"/>
                        <a:pt x="4338" y="5579"/>
                      </a:cubicBezTo>
                      <a:cubicBezTo>
                        <a:pt x="4369" y="5525"/>
                        <a:pt x="4400" y="5471"/>
                        <a:pt x="4430" y="5417"/>
                      </a:cubicBezTo>
                      <a:lnTo>
                        <a:pt x="5047" y="5078"/>
                      </a:lnTo>
                      <a:lnTo>
                        <a:pt x="4592" y="5140"/>
                      </a:lnTo>
                      <a:cubicBezTo>
                        <a:pt x="4623" y="5094"/>
                        <a:pt x="4646" y="5055"/>
                        <a:pt x="4669" y="5009"/>
                      </a:cubicBezTo>
                      <a:cubicBezTo>
                        <a:pt x="4777" y="4816"/>
                        <a:pt x="4885" y="4624"/>
                        <a:pt x="4985" y="4423"/>
                      </a:cubicBezTo>
                      <a:lnTo>
                        <a:pt x="4985" y="4423"/>
                      </a:lnTo>
                      <a:cubicBezTo>
                        <a:pt x="4839" y="4593"/>
                        <a:pt x="4700" y="4762"/>
                        <a:pt x="4561" y="4940"/>
                      </a:cubicBezTo>
                      <a:cubicBezTo>
                        <a:pt x="4508" y="5017"/>
                        <a:pt x="4446" y="5094"/>
                        <a:pt x="4392" y="5171"/>
                      </a:cubicBezTo>
                      <a:lnTo>
                        <a:pt x="4346" y="5171"/>
                      </a:lnTo>
                      <a:lnTo>
                        <a:pt x="4361" y="5209"/>
                      </a:lnTo>
                      <a:cubicBezTo>
                        <a:pt x="4292" y="5302"/>
                        <a:pt x="4230" y="5379"/>
                        <a:pt x="4169" y="5471"/>
                      </a:cubicBezTo>
                      <a:cubicBezTo>
                        <a:pt x="4030" y="5664"/>
                        <a:pt x="3891" y="5849"/>
                        <a:pt x="3760" y="6041"/>
                      </a:cubicBezTo>
                      <a:cubicBezTo>
                        <a:pt x="3737" y="5595"/>
                        <a:pt x="3729" y="5148"/>
                        <a:pt x="3745" y="4708"/>
                      </a:cubicBezTo>
                      <a:cubicBezTo>
                        <a:pt x="3845" y="4593"/>
                        <a:pt x="3953" y="4477"/>
                        <a:pt x="4053" y="4362"/>
                      </a:cubicBezTo>
                      <a:lnTo>
                        <a:pt x="4623" y="4339"/>
                      </a:lnTo>
                      <a:lnTo>
                        <a:pt x="4569" y="4084"/>
                      </a:lnTo>
                      <a:lnTo>
                        <a:pt x="4130" y="4277"/>
                      </a:lnTo>
                      <a:cubicBezTo>
                        <a:pt x="4230" y="4169"/>
                        <a:pt x="4323" y="4061"/>
                        <a:pt x="4423" y="3953"/>
                      </a:cubicBezTo>
                      <a:cubicBezTo>
                        <a:pt x="4461" y="3907"/>
                        <a:pt x="4500" y="3853"/>
                        <a:pt x="4538" y="3807"/>
                      </a:cubicBezTo>
                      <a:lnTo>
                        <a:pt x="5201" y="3576"/>
                      </a:lnTo>
                      <a:lnTo>
                        <a:pt x="4746" y="3560"/>
                      </a:lnTo>
                      <a:lnTo>
                        <a:pt x="4847" y="3445"/>
                      </a:lnTo>
                      <a:cubicBezTo>
                        <a:pt x="4978" y="3268"/>
                        <a:pt x="5116" y="3098"/>
                        <a:pt x="5247" y="2913"/>
                      </a:cubicBezTo>
                      <a:lnTo>
                        <a:pt x="5247" y="2913"/>
                      </a:lnTo>
                      <a:cubicBezTo>
                        <a:pt x="5078" y="3060"/>
                        <a:pt x="4916" y="3206"/>
                        <a:pt x="4746" y="3352"/>
                      </a:cubicBezTo>
                      <a:cubicBezTo>
                        <a:pt x="4677" y="3422"/>
                        <a:pt x="4608" y="3483"/>
                        <a:pt x="4538" y="3545"/>
                      </a:cubicBezTo>
                      <a:lnTo>
                        <a:pt x="4492" y="3545"/>
                      </a:lnTo>
                      <a:lnTo>
                        <a:pt x="4500" y="3584"/>
                      </a:lnTo>
                      <a:cubicBezTo>
                        <a:pt x="4423" y="3661"/>
                        <a:pt x="4346" y="3730"/>
                        <a:pt x="4269" y="3807"/>
                      </a:cubicBezTo>
                      <a:cubicBezTo>
                        <a:pt x="4099" y="3977"/>
                        <a:pt x="3930" y="4146"/>
                        <a:pt x="3768" y="4316"/>
                      </a:cubicBezTo>
                      <a:cubicBezTo>
                        <a:pt x="3776" y="4231"/>
                        <a:pt x="3783" y="4146"/>
                        <a:pt x="3791" y="4061"/>
                      </a:cubicBezTo>
                      <a:cubicBezTo>
                        <a:pt x="3822" y="3684"/>
                        <a:pt x="3883" y="3314"/>
                        <a:pt x="3968" y="2944"/>
                      </a:cubicBezTo>
                      <a:cubicBezTo>
                        <a:pt x="4053" y="2875"/>
                        <a:pt x="4145" y="2798"/>
                        <a:pt x="4230" y="2721"/>
                      </a:cubicBezTo>
                      <a:cubicBezTo>
                        <a:pt x="4261" y="2690"/>
                        <a:pt x="4300" y="2659"/>
                        <a:pt x="4323" y="2628"/>
                      </a:cubicBezTo>
                      <a:lnTo>
                        <a:pt x="4639" y="2682"/>
                      </a:lnTo>
                      <a:lnTo>
                        <a:pt x="4639" y="2420"/>
                      </a:lnTo>
                      <a:lnTo>
                        <a:pt x="4538" y="2443"/>
                      </a:lnTo>
                      <a:cubicBezTo>
                        <a:pt x="4585" y="2397"/>
                        <a:pt x="4639" y="2351"/>
                        <a:pt x="4692" y="2305"/>
                      </a:cubicBezTo>
                      <a:cubicBezTo>
                        <a:pt x="4754" y="2243"/>
                        <a:pt x="4823" y="2174"/>
                        <a:pt x="4893" y="2112"/>
                      </a:cubicBezTo>
                      <a:lnTo>
                        <a:pt x="5363" y="2050"/>
                      </a:lnTo>
                      <a:lnTo>
                        <a:pt x="5039" y="1973"/>
                      </a:lnTo>
                      <a:cubicBezTo>
                        <a:pt x="5209" y="1796"/>
                        <a:pt x="5386" y="1611"/>
                        <a:pt x="5548" y="1419"/>
                      </a:cubicBezTo>
                      <a:lnTo>
                        <a:pt x="5548" y="1419"/>
                      </a:lnTo>
                      <a:cubicBezTo>
                        <a:pt x="5293" y="1580"/>
                        <a:pt x="5055" y="1750"/>
                        <a:pt x="4823" y="1919"/>
                      </a:cubicBezTo>
                      <a:lnTo>
                        <a:pt x="4677" y="1889"/>
                      </a:lnTo>
                      <a:lnTo>
                        <a:pt x="4662" y="2043"/>
                      </a:lnTo>
                      <a:lnTo>
                        <a:pt x="4538" y="2135"/>
                      </a:lnTo>
                      <a:cubicBezTo>
                        <a:pt x="4384" y="2258"/>
                        <a:pt x="4230" y="2382"/>
                        <a:pt x="4084" y="2513"/>
                      </a:cubicBezTo>
                      <a:cubicBezTo>
                        <a:pt x="4153" y="2281"/>
                        <a:pt x="4230" y="2050"/>
                        <a:pt x="4330" y="1827"/>
                      </a:cubicBezTo>
                      <a:cubicBezTo>
                        <a:pt x="4631" y="1110"/>
                        <a:pt x="5109" y="479"/>
                        <a:pt x="5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3"/>
                <p:cNvSpPr/>
                <p:nvPr/>
              </p:nvSpPr>
              <p:spPr>
                <a:xfrm>
                  <a:off x="-3828756" y="3023048"/>
                  <a:ext cx="424321" cy="895486"/>
                </a:xfrm>
                <a:custGeom>
                  <a:avLst/>
                  <a:gdLst/>
                  <a:ahLst/>
                  <a:cxnLst/>
                  <a:rect l="l" t="t" r="r" b="b"/>
                  <a:pathLst>
                    <a:path w="5145" h="10858" extrusionOk="0">
                      <a:moveTo>
                        <a:pt x="3306" y="0"/>
                      </a:moveTo>
                      <a:cubicBezTo>
                        <a:pt x="3024" y="0"/>
                        <a:pt x="2673" y="90"/>
                        <a:pt x="2242" y="290"/>
                      </a:cubicBezTo>
                      <a:cubicBezTo>
                        <a:pt x="0" y="1323"/>
                        <a:pt x="1333" y="3542"/>
                        <a:pt x="1742" y="5422"/>
                      </a:cubicBezTo>
                      <a:cubicBezTo>
                        <a:pt x="2134" y="7227"/>
                        <a:pt x="2966" y="10857"/>
                        <a:pt x="3557" y="10857"/>
                      </a:cubicBezTo>
                      <a:cubicBezTo>
                        <a:pt x="3581" y="10857"/>
                        <a:pt x="3606" y="10851"/>
                        <a:pt x="3629" y="10838"/>
                      </a:cubicBezTo>
                      <a:cubicBezTo>
                        <a:pt x="4230" y="10507"/>
                        <a:pt x="3722" y="7587"/>
                        <a:pt x="3937" y="5553"/>
                      </a:cubicBezTo>
                      <a:cubicBezTo>
                        <a:pt x="4124" y="3790"/>
                        <a:pt x="5145" y="0"/>
                        <a:pt x="3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3"/>
                <p:cNvSpPr/>
                <p:nvPr/>
              </p:nvSpPr>
              <p:spPr>
                <a:xfrm>
                  <a:off x="-3784963" y="3185436"/>
                  <a:ext cx="97977" cy="47752"/>
                </a:xfrm>
                <a:custGeom>
                  <a:avLst/>
                  <a:gdLst/>
                  <a:ahLst/>
                  <a:cxnLst/>
                  <a:rect l="l" t="t" r="r" b="b"/>
                  <a:pathLst>
                    <a:path w="1188" h="579" extrusionOk="0">
                      <a:moveTo>
                        <a:pt x="1187" y="1"/>
                      </a:moveTo>
                      <a:lnTo>
                        <a:pt x="1187" y="1"/>
                      </a:lnTo>
                      <a:cubicBezTo>
                        <a:pt x="1080" y="16"/>
                        <a:pt x="972" y="47"/>
                        <a:pt x="864" y="86"/>
                      </a:cubicBezTo>
                      <a:cubicBezTo>
                        <a:pt x="756" y="124"/>
                        <a:pt x="656" y="163"/>
                        <a:pt x="556" y="217"/>
                      </a:cubicBezTo>
                      <a:cubicBezTo>
                        <a:pt x="455" y="263"/>
                        <a:pt x="363" y="317"/>
                        <a:pt x="271" y="378"/>
                      </a:cubicBezTo>
                      <a:cubicBezTo>
                        <a:pt x="170" y="432"/>
                        <a:pt x="86" y="502"/>
                        <a:pt x="1" y="579"/>
                      </a:cubicBezTo>
                      <a:cubicBezTo>
                        <a:pt x="109" y="563"/>
                        <a:pt x="224" y="532"/>
                        <a:pt x="332" y="494"/>
                      </a:cubicBezTo>
                      <a:cubicBezTo>
                        <a:pt x="432" y="463"/>
                        <a:pt x="533" y="417"/>
                        <a:pt x="633" y="371"/>
                      </a:cubicBezTo>
                      <a:cubicBezTo>
                        <a:pt x="733" y="324"/>
                        <a:pt x="833" y="270"/>
                        <a:pt x="925" y="209"/>
                      </a:cubicBezTo>
                      <a:cubicBezTo>
                        <a:pt x="1018" y="147"/>
                        <a:pt x="1110" y="78"/>
                        <a:pt x="1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3"/>
                <p:cNvSpPr/>
                <p:nvPr/>
              </p:nvSpPr>
              <p:spPr>
                <a:xfrm>
                  <a:off x="-3603194" y="3228075"/>
                  <a:ext cx="159584" cy="75627"/>
                </a:xfrm>
                <a:custGeom>
                  <a:avLst/>
                  <a:gdLst/>
                  <a:ahLst/>
                  <a:cxnLst/>
                  <a:rect l="l" t="t" r="r" b="b"/>
                  <a:pathLst>
                    <a:path w="1935" h="917" extrusionOk="0">
                      <a:moveTo>
                        <a:pt x="1934" y="0"/>
                      </a:moveTo>
                      <a:lnTo>
                        <a:pt x="1934" y="0"/>
                      </a:lnTo>
                      <a:cubicBezTo>
                        <a:pt x="1757" y="46"/>
                        <a:pt x="1588" y="100"/>
                        <a:pt x="1418" y="170"/>
                      </a:cubicBezTo>
                      <a:cubicBezTo>
                        <a:pt x="1256" y="231"/>
                        <a:pt x="1087" y="301"/>
                        <a:pt x="933" y="378"/>
                      </a:cubicBezTo>
                      <a:cubicBezTo>
                        <a:pt x="771" y="455"/>
                        <a:pt x="609" y="539"/>
                        <a:pt x="455" y="624"/>
                      </a:cubicBezTo>
                      <a:cubicBezTo>
                        <a:pt x="301" y="709"/>
                        <a:pt x="147" y="809"/>
                        <a:pt x="0" y="917"/>
                      </a:cubicBezTo>
                      <a:cubicBezTo>
                        <a:pt x="178" y="871"/>
                        <a:pt x="347" y="817"/>
                        <a:pt x="517" y="747"/>
                      </a:cubicBezTo>
                      <a:cubicBezTo>
                        <a:pt x="678" y="686"/>
                        <a:pt x="840" y="609"/>
                        <a:pt x="1002" y="532"/>
                      </a:cubicBezTo>
                      <a:cubicBezTo>
                        <a:pt x="1164" y="462"/>
                        <a:pt x="1326" y="378"/>
                        <a:pt x="1480" y="293"/>
                      </a:cubicBezTo>
                      <a:cubicBezTo>
                        <a:pt x="1634" y="200"/>
                        <a:pt x="1788" y="108"/>
                        <a:pt x="1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3"/>
                <p:cNvSpPr/>
                <p:nvPr/>
              </p:nvSpPr>
              <p:spPr>
                <a:xfrm>
                  <a:off x="-3583483" y="3339907"/>
                  <a:ext cx="76947" cy="44535"/>
                </a:xfrm>
                <a:custGeom>
                  <a:avLst/>
                  <a:gdLst/>
                  <a:ahLst/>
                  <a:cxnLst/>
                  <a:rect l="l" t="t" r="r" b="b"/>
                  <a:pathLst>
                    <a:path w="933" h="540" extrusionOk="0">
                      <a:moveTo>
                        <a:pt x="933" y="0"/>
                      </a:moveTo>
                      <a:lnTo>
                        <a:pt x="933" y="0"/>
                      </a:lnTo>
                      <a:cubicBezTo>
                        <a:pt x="840" y="16"/>
                        <a:pt x="748" y="39"/>
                        <a:pt x="663" y="77"/>
                      </a:cubicBezTo>
                      <a:cubicBezTo>
                        <a:pt x="578" y="108"/>
                        <a:pt x="501" y="146"/>
                        <a:pt x="424" y="193"/>
                      </a:cubicBezTo>
                      <a:cubicBezTo>
                        <a:pt x="347" y="239"/>
                        <a:pt x="270" y="285"/>
                        <a:pt x="201" y="347"/>
                      </a:cubicBezTo>
                      <a:cubicBezTo>
                        <a:pt x="124" y="401"/>
                        <a:pt x="62" y="462"/>
                        <a:pt x="0" y="539"/>
                      </a:cubicBezTo>
                      <a:cubicBezTo>
                        <a:pt x="93" y="524"/>
                        <a:pt x="185" y="493"/>
                        <a:pt x="270" y="462"/>
                      </a:cubicBezTo>
                      <a:cubicBezTo>
                        <a:pt x="432" y="393"/>
                        <a:pt x="594" y="301"/>
                        <a:pt x="732" y="193"/>
                      </a:cubicBezTo>
                      <a:cubicBezTo>
                        <a:pt x="809" y="131"/>
                        <a:pt x="871" y="69"/>
                        <a:pt x="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3"/>
                <p:cNvSpPr/>
                <p:nvPr/>
              </p:nvSpPr>
              <p:spPr>
                <a:xfrm>
                  <a:off x="-3713790" y="3503203"/>
                  <a:ext cx="112575" cy="75710"/>
                </a:xfrm>
                <a:custGeom>
                  <a:avLst/>
                  <a:gdLst/>
                  <a:ahLst/>
                  <a:cxnLst/>
                  <a:rect l="l" t="t" r="r" b="b"/>
                  <a:pathLst>
                    <a:path w="1365" h="918" extrusionOk="0">
                      <a:moveTo>
                        <a:pt x="1365" y="0"/>
                      </a:moveTo>
                      <a:lnTo>
                        <a:pt x="1365" y="0"/>
                      </a:lnTo>
                      <a:cubicBezTo>
                        <a:pt x="1234" y="46"/>
                        <a:pt x="1110" y="108"/>
                        <a:pt x="987" y="177"/>
                      </a:cubicBezTo>
                      <a:cubicBezTo>
                        <a:pt x="864" y="247"/>
                        <a:pt x="748" y="316"/>
                        <a:pt x="640" y="393"/>
                      </a:cubicBezTo>
                      <a:cubicBezTo>
                        <a:pt x="409" y="547"/>
                        <a:pt x="193" y="724"/>
                        <a:pt x="1" y="917"/>
                      </a:cubicBezTo>
                      <a:cubicBezTo>
                        <a:pt x="139" y="879"/>
                        <a:pt x="263" y="825"/>
                        <a:pt x="386" y="755"/>
                      </a:cubicBezTo>
                      <a:cubicBezTo>
                        <a:pt x="509" y="686"/>
                        <a:pt x="625" y="617"/>
                        <a:pt x="733" y="540"/>
                      </a:cubicBezTo>
                      <a:cubicBezTo>
                        <a:pt x="848" y="463"/>
                        <a:pt x="956" y="378"/>
                        <a:pt x="1064" y="293"/>
                      </a:cubicBezTo>
                      <a:cubicBezTo>
                        <a:pt x="1172" y="201"/>
                        <a:pt x="1272" y="108"/>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3"/>
                <p:cNvSpPr/>
                <p:nvPr/>
              </p:nvSpPr>
              <p:spPr>
                <a:xfrm>
                  <a:off x="-3574576" y="3585758"/>
                  <a:ext cx="102348" cy="70019"/>
                </a:xfrm>
                <a:custGeom>
                  <a:avLst/>
                  <a:gdLst/>
                  <a:ahLst/>
                  <a:cxnLst/>
                  <a:rect l="l" t="t" r="r" b="b"/>
                  <a:pathLst>
                    <a:path w="1241" h="849" extrusionOk="0">
                      <a:moveTo>
                        <a:pt x="1241" y="1"/>
                      </a:moveTo>
                      <a:lnTo>
                        <a:pt x="1241" y="1"/>
                      </a:lnTo>
                      <a:cubicBezTo>
                        <a:pt x="1117" y="39"/>
                        <a:pt x="1002" y="93"/>
                        <a:pt x="894" y="155"/>
                      </a:cubicBezTo>
                      <a:cubicBezTo>
                        <a:pt x="778" y="217"/>
                        <a:pt x="678" y="278"/>
                        <a:pt x="570" y="348"/>
                      </a:cubicBezTo>
                      <a:cubicBezTo>
                        <a:pt x="470" y="417"/>
                        <a:pt x="370" y="494"/>
                        <a:pt x="278" y="579"/>
                      </a:cubicBezTo>
                      <a:cubicBezTo>
                        <a:pt x="177" y="656"/>
                        <a:pt x="85" y="748"/>
                        <a:pt x="0" y="848"/>
                      </a:cubicBezTo>
                      <a:cubicBezTo>
                        <a:pt x="123" y="802"/>
                        <a:pt x="239" y="756"/>
                        <a:pt x="355" y="694"/>
                      </a:cubicBezTo>
                      <a:cubicBezTo>
                        <a:pt x="462" y="633"/>
                        <a:pt x="570" y="571"/>
                        <a:pt x="670" y="502"/>
                      </a:cubicBezTo>
                      <a:cubicBezTo>
                        <a:pt x="771" y="425"/>
                        <a:pt x="871" y="348"/>
                        <a:pt x="971" y="271"/>
                      </a:cubicBezTo>
                      <a:cubicBezTo>
                        <a:pt x="1063" y="186"/>
                        <a:pt x="1156" y="93"/>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3"/>
                <p:cNvSpPr/>
                <p:nvPr/>
              </p:nvSpPr>
              <p:spPr>
                <a:xfrm>
                  <a:off x="-3595607" y="3046965"/>
                  <a:ext cx="94761" cy="71834"/>
                </a:xfrm>
                <a:custGeom>
                  <a:avLst/>
                  <a:gdLst/>
                  <a:ahLst/>
                  <a:cxnLst/>
                  <a:rect l="l" t="t" r="r" b="b"/>
                  <a:pathLst>
                    <a:path w="1149" h="871" extrusionOk="0">
                      <a:moveTo>
                        <a:pt x="340" y="345"/>
                      </a:moveTo>
                      <a:cubicBezTo>
                        <a:pt x="339" y="346"/>
                        <a:pt x="337" y="349"/>
                        <a:pt x="338" y="349"/>
                      </a:cubicBezTo>
                      <a:cubicBezTo>
                        <a:pt x="338" y="349"/>
                        <a:pt x="339" y="348"/>
                        <a:pt x="340" y="347"/>
                      </a:cubicBezTo>
                      <a:cubicBezTo>
                        <a:pt x="340" y="346"/>
                        <a:pt x="340" y="346"/>
                        <a:pt x="340" y="345"/>
                      </a:cubicBezTo>
                      <a:close/>
                      <a:moveTo>
                        <a:pt x="309" y="407"/>
                      </a:moveTo>
                      <a:cubicBezTo>
                        <a:pt x="308" y="410"/>
                        <a:pt x="307" y="415"/>
                        <a:pt x="307" y="415"/>
                      </a:cubicBezTo>
                      <a:cubicBezTo>
                        <a:pt x="307" y="415"/>
                        <a:pt x="308" y="413"/>
                        <a:pt x="309" y="409"/>
                      </a:cubicBezTo>
                      <a:lnTo>
                        <a:pt x="309" y="407"/>
                      </a:lnTo>
                      <a:close/>
                      <a:moveTo>
                        <a:pt x="177" y="406"/>
                      </a:moveTo>
                      <a:cubicBezTo>
                        <a:pt x="177" y="409"/>
                        <a:pt x="178" y="412"/>
                        <a:pt x="178" y="416"/>
                      </a:cubicBezTo>
                      <a:cubicBezTo>
                        <a:pt x="178" y="412"/>
                        <a:pt x="178" y="409"/>
                        <a:pt x="177" y="406"/>
                      </a:cubicBezTo>
                      <a:close/>
                      <a:moveTo>
                        <a:pt x="340" y="393"/>
                      </a:moveTo>
                      <a:lnTo>
                        <a:pt x="325" y="432"/>
                      </a:lnTo>
                      <a:cubicBezTo>
                        <a:pt x="325" y="432"/>
                        <a:pt x="327" y="423"/>
                        <a:pt x="329" y="417"/>
                      </a:cubicBezTo>
                      <a:lnTo>
                        <a:pt x="329" y="417"/>
                      </a:lnTo>
                      <a:cubicBezTo>
                        <a:pt x="332" y="413"/>
                        <a:pt x="335" y="405"/>
                        <a:pt x="340" y="393"/>
                      </a:cubicBezTo>
                      <a:close/>
                      <a:moveTo>
                        <a:pt x="378" y="432"/>
                      </a:moveTo>
                      <a:lnTo>
                        <a:pt x="378" y="432"/>
                      </a:lnTo>
                      <a:cubicBezTo>
                        <a:pt x="376" y="437"/>
                        <a:pt x="374" y="441"/>
                        <a:pt x="371" y="444"/>
                      </a:cubicBezTo>
                      <a:lnTo>
                        <a:pt x="371" y="444"/>
                      </a:lnTo>
                      <a:lnTo>
                        <a:pt x="378" y="432"/>
                      </a:lnTo>
                      <a:close/>
                      <a:moveTo>
                        <a:pt x="394" y="393"/>
                      </a:moveTo>
                      <a:cubicBezTo>
                        <a:pt x="386" y="416"/>
                        <a:pt x="371" y="432"/>
                        <a:pt x="378" y="432"/>
                      </a:cubicBezTo>
                      <a:lnTo>
                        <a:pt x="378" y="432"/>
                      </a:lnTo>
                      <a:lnTo>
                        <a:pt x="378" y="432"/>
                      </a:lnTo>
                      <a:cubicBezTo>
                        <a:pt x="374" y="439"/>
                        <a:pt x="369" y="446"/>
                        <a:pt x="365" y="453"/>
                      </a:cubicBezTo>
                      <a:lnTo>
                        <a:pt x="365" y="453"/>
                      </a:lnTo>
                      <a:cubicBezTo>
                        <a:pt x="361" y="458"/>
                        <a:pt x="359" y="462"/>
                        <a:pt x="356" y="466"/>
                      </a:cubicBezTo>
                      <a:lnTo>
                        <a:pt x="356" y="466"/>
                      </a:lnTo>
                      <a:cubicBezTo>
                        <a:pt x="364" y="437"/>
                        <a:pt x="379" y="415"/>
                        <a:pt x="394" y="393"/>
                      </a:cubicBezTo>
                      <a:close/>
                      <a:moveTo>
                        <a:pt x="314" y="470"/>
                      </a:moveTo>
                      <a:cubicBezTo>
                        <a:pt x="312" y="474"/>
                        <a:pt x="311" y="479"/>
                        <a:pt x="310" y="483"/>
                      </a:cubicBezTo>
                      <a:lnTo>
                        <a:pt x="310" y="483"/>
                      </a:lnTo>
                      <a:cubicBezTo>
                        <a:pt x="311" y="480"/>
                        <a:pt x="312" y="475"/>
                        <a:pt x="314" y="470"/>
                      </a:cubicBezTo>
                      <a:close/>
                      <a:moveTo>
                        <a:pt x="310" y="483"/>
                      </a:moveTo>
                      <a:cubicBezTo>
                        <a:pt x="309" y="487"/>
                        <a:pt x="308" y="489"/>
                        <a:pt x="308" y="489"/>
                      </a:cubicBezTo>
                      <a:cubicBezTo>
                        <a:pt x="308" y="489"/>
                        <a:pt x="308" y="488"/>
                        <a:pt x="309" y="486"/>
                      </a:cubicBezTo>
                      <a:cubicBezTo>
                        <a:pt x="309" y="485"/>
                        <a:pt x="309" y="484"/>
                        <a:pt x="310" y="483"/>
                      </a:cubicBezTo>
                      <a:close/>
                      <a:moveTo>
                        <a:pt x="386" y="506"/>
                      </a:moveTo>
                      <a:cubicBezTo>
                        <a:pt x="375" y="516"/>
                        <a:pt x="363" y="529"/>
                        <a:pt x="355" y="540"/>
                      </a:cubicBezTo>
                      <a:cubicBezTo>
                        <a:pt x="362" y="533"/>
                        <a:pt x="374" y="519"/>
                        <a:pt x="386" y="506"/>
                      </a:cubicBezTo>
                      <a:close/>
                      <a:moveTo>
                        <a:pt x="415" y="529"/>
                      </a:moveTo>
                      <a:lnTo>
                        <a:pt x="402" y="540"/>
                      </a:lnTo>
                      <a:cubicBezTo>
                        <a:pt x="407" y="537"/>
                        <a:pt x="411" y="533"/>
                        <a:pt x="415" y="529"/>
                      </a:cubicBezTo>
                      <a:close/>
                      <a:moveTo>
                        <a:pt x="385" y="546"/>
                      </a:moveTo>
                      <a:lnTo>
                        <a:pt x="385" y="546"/>
                      </a:lnTo>
                      <a:cubicBezTo>
                        <a:pt x="381" y="549"/>
                        <a:pt x="378" y="552"/>
                        <a:pt x="375" y="555"/>
                      </a:cubicBezTo>
                      <a:lnTo>
                        <a:pt x="378" y="555"/>
                      </a:lnTo>
                      <a:lnTo>
                        <a:pt x="385" y="546"/>
                      </a:lnTo>
                      <a:close/>
                      <a:moveTo>
                        <a:pt x="413" y="567"/>
                      </a:moveTo>
                      <a:cubicBezTo>
                        <a:pt x="411" y="568"/>
                        <a:pt x="410" y="570"/>
                        <a:pt x="408" y="571"/>
                      </a:cubicBezTo>
                      <a:lnTo>
                        <a:pt x="408" y="571"/>
                      </a:lnTo>
                      <a:lnTo>
                        <a:pt x="409" y="570"/>
                      </a:lnTo>
                      <a:cubicBezTo>
                        <a:pt x="411" y="569"/>
                        <a:pt x="412" y="568"/>
                        <a:pt x="413" y="567"/>
                      </a:cubicBezTo>
                      <a:close/>
                      <a:moveTo>
                        <a:pt x="594" y="563"/>
                      </a:moveTo>
                      <a:cubicBezTo>
                        <a:pt x="592" y="565"/>
                        <a:pt x="589" y="568"/>
                        <a:pt x="586" y="570"/>
                      </a:cubicBezTo>
                      <a:cubicBezTo>
                        <a:pt x="582" y="573"/>
                        <a:pt x="579" y="574"/>
                        <a:pt x="579" y="574"/>
                      </a:cubicBezTo>
                      <a:cubicBezTo>
                        <a:pt x="576" y="574"/>
                        <a:pt x="583" y="568"/>
                        <a:pt x="594" y="563"/>
                      </a:cubicBezTo>
                      <a:close/>
                      <a:moveTo>
                        <a:pt x="479" y="578"/>
                      </a:moveTo>
                      <a:lnTo>
                        <a:pt x="466" y="585"/>
                      </a:lnTo>
                      <a:lnTo>
                        <a:pt x="466" y="585"/>
                      </a:lnTo>
                      <a:cubicBezTo>
                        <a:pt x="473" y="584"/>
                        <a:pt x="479" y="578"/>
                        <a:pt x="479" y="578"/>
                      </a:cubicBezTo>
                      <a:close/>
                      <a:moveTo>
                        <a:pt x="550" y="573"/>
                      </a:moveTo>
                      <a:lnTo>
                        <a:pt x="550" y="573"/>
                      </a:lnTo>
                      <a:cubicBezTo>
                        <a:pt x="544" y="577"/>
                        <a:pt x="538" y="581"/>
                        <a:pt x="533" y="586"/>
                      </a:cubicBezTo>
                      <a:lnTo>
                        <a:pt x="533" y="586"/>
                      </a:lnTo>
                      <a:lnTo>
                        <a:pt x="550" y="573"/>
                      </a:lnTo>
                      <a:close/>
                      <a:moveTo>
                        <a:pt x="549" y="585"/>
                      </a:moveTo>
                      <a:cubicBezTo>
                        <a:pt x="546" y="586"/>
                        <a:pt x="545" y="586"/>
                        <a:pt x="548" y="586"/>
                      </a:cubicBezTo>
                      <a:lnTo>
                        <a:pt x="549" y="585"/>
                      </a:lnTo>
                      <a:close/>
                      <a:moveTo>
                        <a:pt x="466" y="585"/>
                      </a:moveTo>
                      <a:cubicBezTo>
                        <a:pt x="465" y="586"/>
                        <a:pt x="464" y="586"/>
                        <a:pt x="463" y="586"/>
                      </a:cubicBezTo>
                      <a:lnTo>
                        <a:pt x="463" y="586"/>
                      </a:lnTo>
                      <a:cubicBezTo>
                        <a:pt x="459" y="589"/>
                        <a:pt x="455" y="592"/>
                        <a:pt x="451" y="595"/>
                      </a:cubicBezTo>
                      <a:lnTo>
                        <a:pt x="451" y="595"/>
                      </a:lnTo>
                      <a:lnTo>
                        <a:pt x="466" y="585"/>
                      </a:lnTo>
                      <a:close/>
                      <a:moveTo>
                        <a:pt x="451" y="595"/>
                      </a:moveTo>
                      <a:lnTo>
                        <a:pt x="440" y="601"/>
                      </a:lnTo>
                      <a:cubicBezTo>
                        <a:pt x="444" y="599"/>
                        <a:pt x="447" y="597"/>
                        <a:pt x="451" y="595"/>
                      </a:cubicBezTo>
                      <a:close/>
                      <a:moveTo>
                        <a:pt x="428" y="588"/>
                      </a:moveTo>
                      <a:cubicBezTo>
                        <a:pt x="421" y="593"/>
                        <a:pt x="413" y="600"/>
                        <a:pt x="406" y="606"/>
                      </a:cubicBezTo>
                      <a:lnTo>
                        <a:pt x="406" y="606"/>
                      </a:lnTo>
                      <a:cubicBezTo>
                        <a:pt x="413" y="600"/>
                        <a:pt x="421" y="594"/>
                        <a:pt x="428" y="588"/>
                      </a:cubicBezTo>
                      <a:close/>
                      <a:moveTo>
                        <a:pt x="533" y="601"/>
                      </a:moveTo>
                      <a:lnTo>
                        <a:pt x="509" y="617"/>
                      </a:lnTo>
                      <a:lnTo>
                        <a:pt x="530" y="604"/>
                      </a:lnTo>
                      <a:lnTo>
                        <a:pt x="530" y="604"/>
                      </a:lnTo>
                      <a:lnTo>
                        <a:pt x="533" y="601"/>
                      </a:lnTo>
                      <a:close/>
                      <a:moveTo>
                        <a:pt x="406" y="606"/>
                      </a:moveTo>
                      <a:cubicBezTo>
                        <a:pt x="395" y="614"/>
                        <a:pt x="384" y="622"/>
                        <a:pt x="371" y="632"/>
                      </a:cubicBezTo>
                      <a:cubicBezTo>
                        <a:pt x="371" y="632"/>
                        <a:pt x="371" y="633"/>
                        <a:pt x="371" y="633"/>
                      </a:cubicBezTo>
                      <a:cubicBezTo>
                        <a:pt x="375" y="633"/>
                        <a:pt x="389" y="619"/>
                        <a:pt x="406" y="606"/>
                      </a:cubicBezTo>
                      <a:close/>
                      <a:moveTo>
                        <a:pt x="408" y="571"/>
                      </a:moveTo>
                      <a:lnTo>
                        <a:pt x="394" y="578"/>
                      </a:lnTo>
                      <a:cubicBezTo>
                        <a:pt x="371" y="601"/>
                        <a:pt x="348" y="624"/>
                        <a:pt x="325" y="647"/>
                      </a:cubicBezTo>
                      <a:cubicBezTo>
                        <a:pt x="341" y="636"/>
                        <a:pt x="377" y="598"/>
                        <a:pt x="408" y="571"/>
                      </a:cubicBezTo>
                      <a:close/>
                      <a:moveTo>
                        <a:pt x="586" y="709"/>
                      </a:moveTo>
                      <a:cubicBezTo>
                        <a:pt x="575" y="715"/>
                        <a:pt x="564" y="720"/>
                        <a:pt x="556" y="724"/>
                      </a:cubicBezTo>
                      <a:cubicBezTo>
                        <a:pt x="559" y="723"/>
                        <a:pt x="561" y="722"/>
                        <a:pt x="562" y="722"/>
                      </a:cubicBezTo>
                      <a:cubicBezTo>
                        <a:pt x="565" y="722"/>
                        <a:pt x="561" y="727"/>
                        <a:pt x="561" y="727"/>
                      </a:cubicBezTo>
                      <a:cubicBezTo>
                        <a:pt x="561" y="727"/>
                        <a:pt x="562" y="726"/>
                        <a:pt x="563" y="724"/>
                      </a:cubicBezTo>
                      <a:lnTo>
                        <a:pt x="586" y="709"/>
                      </a:lnTo>
                      <a:close/>
                      <a:moveTo>
                        <a:pt x="610" y="770"/>
                      </a:moveTo>
                      <a:lnTo>
                        <a:pt x="610" y="770"/>
                      </a:lnTo>
                      <a:cubicBezTo>
                        <a:pt x="604" y="771"/>
                        <a:pt x="595" y="773"/>
                        <a:pt x="586" y="775"/>
                      </a:cubicBezTo>
                      <a:lnTo>
                        <a:pt x="586" y="775"/>
                      </a:lnTo>
                      <a:lnTo>
                        <a:pt x="610" y="771"/>
                      </a:lnTo>
                      <a:cubicBezTo>
                        <a:pt x="610" y="770"/>
                        <a:pt x="610" y="770"/>
                        <a:pt x="610" y="770"/>
                      </a:cubicBezTo>
                      <a:close/>
                      <a:moveTo>
                        <a:pt x="586" y="775"/>
                      </a:moveTo>
                      <a:lnTo>
                        <a:pt x="571" y="778"/>
                      </a:lnTo>
                      <a:cubicBezTo>
                        <a:pt x="568" y="779"/>
                        <a:pt x="567" y="780"/>
                        <a:pt x="568" y="780"/>
                      </a:cubicBezTo>
                      <a:cubicBezTo>
                        <a:pt x="569" y="780"/>
                        <a:pt x="577" y="778"/>
                        <a:pt x="586" y="775"/>
                      </a:cubicBezTo>
                      <a:close/>
                      <a:moveTo>
                        <a:pt x="1027" y="783"/>
                      </a:moveTo>
                      <a:cubicBezTo>
                        <a:pt x="1026" y="783"/>
                        <a:pt x="1023" y="783"/>
                        <a:pt x="1018" y="786"/>
                      </a:cubicBezTo>
                      <a:cubicBezTo>
                        <a:pt x="1023" y="786"/>
                        <a:pt x="1028" y="783"/>
                        <a:pt x="1027" y="783"/>
                      </a:cubicBezTo>
                      <a:close/>
                      <a:moveTo>
                        <a:pt x="974" y="789"/>
                      </a:moveTo>
                      <a:lnTo>
                        <a:pt x="974" y="789"/>
                      </a:lnTo>
                      <a:cubicBezTo>
                        <a:pt x="971" y="790"/>
                        <a:pt x="967" y="792"/>
                        <a:pt x="964" y="794"/>
                      </a:cubicBezTo>
                      <a:lnTo>
                        <a:pt x="964" y="794"/>
                      </a:lnTo>
                      <a:cubicBezTo>
                        <a:pt x="969" y="792"/>
                        <a:pt x="973" y="790"/>
                        <a:pt x="974" y="789"/>
                      </a:cubicBezTo>
                      <a:close/>
                      <a:moveTo>
                        <a:pt x="170" y="0"/>
                      </a:moveTo>
                      <a:cubicBezTo>
                        <a:pt x="170" y="6"/>
                        <a:pt x="175" y="57"/>
                        <a:pt x="170" y="57"/>
                      </a:cubicBezTo>
                      <a:cubicBezTo>
                        <a:pt x="169" y="57"/>
                        <a:pt x="166" y="52"/>
                        <a:pt x="163" y="39"/>
                      </a:cubicBezTo>
                      <a:cubicBezTo>
                        <a:pt x="163" y="54"/>
                        <a:pt x="163" y="62"/>
                        <a:pt x="163" y="77"/>
                      </a:cubicBezTo>
                      <a:cubicBezTo>
                        <a:pt x="153" y="61"/>
                        <a:pt x="144" y="56"/>
                        <a:pt x="136" y="56"/>
                      </a:cubicBezTo>
                      <a:cubicBezTo>
                        <a:pt x="125" y="56"/>
                        <a:pt x="114" y="65"/>
                        <a:pt x="101" y="70"/>
                      </a:cubicBezTo>
                      <a:cubicBezTo>
                        <a:pt x="96" y="75"/>
                        <a:pt x="91" y="78"/>
                        <a:pt x="85" y="78"/>
                      </a:cubicBezTo>
                      <a:cubicBezTo>
                        <a:pt x="72" y="78"/>
                        <a:pt x="55" y="64"/>
                        <a:pt x="24" y="23"/>
                      </a:cubicBezTo>
                      <a:lnTo>
                        <a:pt x="24" y="23"/>
                      </a:lnTo>
                      <a:cubicBezTo>
                        <a:pt x="39" y="46"/>
                        <a:pt x="39" y="54"/>
                        <a:pt x="32" y="54"/>
                      </a:cubicBezTo>
                      <a:cubicBezTo>
                        <a:pt x="32" y="54"/>
                        <a:pt x="47" y="93"/>
                        <a:pt x="55" y="116"/>
                      </a:cubicBezTo>
                      <a:cubicBezTo>
                        <a:pt x="39" y="100"/>
                        <a:pt x="32" y="77"/>
                        <a:pt x="16" y="62"/>
                      </a:cubicBezTo>
                      <a:lnTo>
                        <a:pt x="16" y="62"/>
                      </a:lnTo>
                      <a:cubicBezTo>
                        <a:pt x="32" y="123"/>
                        <a:pt x="1" y="70"/>
                        <a:pt x="16" y="131"/>
                      </a:cubicBezTo>
                      <a:cubicBezTo>
                        <a:pt x="16" y="123"/>
                        <a:pt x="16" y="123"/>
                        <a:pt x="16" y="116"/>
                      </a:cubicBezTo>
                      <a:cubicBezTo>
                        <a:pt x="39" y="185"/>
                        <a:pt x="78" y="262"/>
                        <a:pt x="109" y="355"/>
                      </a:cubicBezTo>
                      <a:cubicBezTo>
                        <a:pt x="104" y="338"/>
                        <a:pt x="103" y="332"/>
                        <a:pt x="104" y="332"/>
                      </a:cubicBezTo>
                      <a:cubicBezTo>
                        <a:pt x="107" y="332"/>
                        <a:pt x="130" y="388"/>
                        <a:pt x="135" y="388"/>
                      </a:cubicBezTo>
                      <a:cubicBezTo>
                        <a:pt x="136" y="388"/>
                        <a:pt x="137" y="387"/>
                        <a:pt x="137" y="386"/>
                      </a:cubicBezTo>
                      <a:lnTo>
                        <a:pt x="137" y="386"/>
                      </a:lnTo>
                      <a:cubicBezTo>
                        <a:pt x="137" y="390"/>
                        <a:pt x="138" y="395"/>
                        <a:pt x="140" y="401"/>
                      </a:cubicBezTo>
                      <a:cubicBezTo>
                        <a:pt x="140" y="389"/>
                        <a:pt x="138" y="381"/>
                        <a:pt x="136" y="375"/>
                      </a:cubicBezTo>
                      <a:lnTo>
                        <a:pt x="136" y="375"/>
                      </a:lnTo>
                      <a:cubicBezTo>
                        <a:pt x="136" y="380"/>
                        <a:pt x="137" y="383"/>
                        <a:pt x="137" y="386"/>
                      </a:cubicBezTo>
                      <a:lnTo>
                        <a:pt x="137" y="386"/>
                      </a:lnTo>
                      <a:cubicBezTo>
                        <a:pt x="135" y="378"/>
                        <a:pt x="134" y="373"/>
                        <a:pt x="134" y="369"/>
                      </a:cubicBezTo>
                      <a:lnTo>
                        <a:pt x="134" y="369"/>
                      </a:lnTo>
                      <a:cubicBezTo>
                        <a:pt x="135" y="371"/>
                        <a:pt x="135" y="373"/>
                        <a:pt x="136" y="375"/>
                      </a:cubicBezTo>
                      <a:lnTo>
                        <a:pt x="136" y="375"/>
                      </a:lnTo>
                      <a:cubicBezTo>
                        <a:pt x="135" y="372"/>
                        <a:pt x="135" y="368"/>
                        <a:pt x="134" y="364"/>
                      </a:cubicBezTo>
                      <a:lnTo>
                        <a:pt x="134" y="364"/>
                      </a:lnTo>
                      <a:cubicBezTo>
                        <a:pt x="134" y="363"/>
                        <a:pt x="134" y="363"/>
                        <a:pt x="135" y="363"/>
                      </a:cubicBezTo>
                      <a:cubicBezTo>
                        <a:pt x="135" y="363"/>
                        <a:pt x="137" y="365"/>
                        <a:pt x="140" y="370"/>
                      </a:cubicBezTo>
                      <a:lnTo>
                        <a:pt x="140" y="378"/>
                      </a:lnTo>
                      <a:cubicBezTo>
                        <a:pt x="140" y="377"/>
                        <a:pt x="141" y="377"/>
                        <a:pt x="142" y="377"/>
                      </a:cubicBezTo>
                      <a:cubicBezTo>
                        <a:pt x="150" y="377"/>
                        <a:pt x="164" y="411"/>
                        <a:pt x="178" y="432"/>
                      </a:cubicBezTo>
                      <a:lnTo>
                        <a:pt x="171" y="390"/>
                      </a:lnTo>
                      <a:lnTo>
                        <a:pt x="171" y="390"/>
                      </a:lnTo>
                      <a:cubicBezTo>
                        <a:pt x="173" y="394"/>
                        <a:pt x="175" y="399"/>
                        <a:pt x="177" y="406"/>
                      </a:cubicBezTo>
                      <a:lnTo>
                        <a:pt x="177" y="406"/>
                      </a:lnTo>
                      <a:cubicBezTo>
                        <a:pt x="170" y="354"/>
                        <a:pt x="170" y="412"/>
                        <a:pt x="163" y="339"/>
                      </a:cubicBezTo>
                      <a:lnTo>
                        <a:pt x="163" y="339"/>
                      </a:lnTo>
                      <a:cubicBezTo>
                        <a:pt x="178" y="424"/>
                        <a:pt x="178" y="339"/>
                        <a:pt x="194" y="439"/>
                      </a:cubicBezTo>
                      <a:cubicBezTo>
                        <a:pt x="194" y="439"/>
                        <a:pt x="186" y="385"/>
                        <a:pt x="194" y="385"/>
                      </a:cubicBezTo>
                      <a:lnTo>
                        <a:pt x="201" y="416"/>
                      </a:lnTo>
                      <a:lnTo>
                        <a:pt x="201" y="378"/>
                      </a:lnTo>
                      <a:cubicBezTo>
                        <a:pt x="209" y="401"/>
                        <a:pt x="209" y="424"/>
                        <a:pt x="209" y="447"/>
                      </a:cubicBezTo>
                      <a:lnTo>
                        <a:pt x="209" y="455"/>
                      </a:lnTo>
                      <a:cubicBezTo>
                        <a:pt x="211" y="463"/>
                        <a:pt x="212" y="466"/>
                        <a:pt x="214" y="466"/>
                      </a:cubicBezTo>
                      <a:cubicBezTo>
                        <a:pt x="216" y="466"/>
                        <a:pt x="217" y="452"/>
                        <a:pt x="217" y="452"/>
                      </a:cubicBezTo>
                      <a:cubicBezTo>
                        <a:pt x="217" y="452"/>
                        <a:pt x="217" y="452"/>
                        <a:pt x="217" y="455"/>
                      </a:cubicBezTo>
                      <a:lnTo>
                        <a:pt x="217" y="432"/>
                      </a:lnTo>
                      <a:cubicBezTo>
                        <a:pt x="219" y="424"/>
                        <a:pt x="222" y="423"/>
                        <a:pt x="224" y="423"/>
                      </a:cubicBezTo>
                      <a:cubicBezTo>
                        <a:pt x="225" y="423"/>
                        <a:pt x="226" y="423"/>
                        <a:pt x="227" y="423"/>
                      </a:cubicBezTo>
                      <a:cubicBezTo>
                        <a:pt x="231" y="423"/>
                        <a:pt x="235" y="421"/>
                        <a:pt x="240" y="385"/>
                      </a:cubicBezTo>
                      <a:lnTo>
                        <a:pt x="240" y="362"/>
                      </a:lnTo>
                      <a:cubicBezTo>
                        <a:pt x="244" y="353"/>
                        <a:pt x="246" y="349"/>
                        <a:pt x="248" y="349"/>
                      </a:cubicBezTo>
                      <a:cubicBezTo>
                        <a:pt x="251" y="349"/>
                        <a:pt x="250" y="368"/>
                        <a:pt x="252" y="368"/>
                      </a:cubicBezTo>
                      <a:cubicBezTo>
                        <a:pt x="253" y="368"/>
                        <a:pt x="254" y="366"/>
                        <a:pt x="255" y="362"/>
                      </a:cubicBezTo>
                      <a:cubicBezTo>
                        <a:pt x="255" y="350"/>
                        <a:pt x="260" y="337"/>
                        <a:pt x="262" y="337"/>
                      </a:cubicBezTo>
                      <a:cubicBezTo>
                        <a:pt x="263" y="337"/>
                        <a:pt x="263" y="338"/>
                        <a:pt x="263" y="339"/>
                      </a:cubicBezTo>
                      <a:cubicBezTo>
                        <a:pt x="263" y="362"/>
                        <a:pt x="263" y="385"/>
                        <a:pt x="263" y="416"/>
                      </a:cubicBezTo>
                      <a:cubicBezTo>
                        <a:pt x="271" y="370"/>
                        <a:pt x="271" y="378"/>
                        <a:pt x="286" y="301"/>
                      </a:cubicBezTo>
                      <a:lnTo>
                        <a:pt x="286" y="339"/>
                      </a:lnTo>
                      <a:cubicBezTo>
                        <a:pt x="286" y="316"/>
                        <a:pt x="286" y="301"/>
                        <a:pt x="294" y="278"/>
                      </a:cubicBezTo>
                      <a:lnTo>
                        <a:pt x="294" y="278"/>
                      </a:lnTo>
                      <a:cubicBezTo>
                        <a:pt x="286" y="308"/>
                        <a:pt x="294" y="331"/>
                        <a:pt x="286" y="378"/>
                      </a:cubicBezTo>
                      <a:cubicBezTo>
                        <a:pt x="286" y="395"/>
                        <a:pt x="287" y="400"/>
                        <a:pt x="289" y="400"/>
                      </a:cubicBezTo>
                      <a:cubicBezTo>
                        <a:pt x="292" y="400"/>
                        <a:pt x="298" y="371"/>
                        <a:pt x="299" y="371"/>
                      </a:cubicBezTo>
                      <a:lnTo>
                        <a:pt x="299" y="371"/>
                      </a:lnTo>
                      <a:cubicBezTo>
                        <a:pt x="299" y="371"/>
                        <a:pt x="298" y="382"/>
                        <a:pt x="294" y="416"/>
                      </a:cubicBezTo>
                      <a:cubicBezTo>
                        <a:pt x="317" y="316"/>
                        <a:pt x="294" y="362"/>
                        <a:pt x="301" y="339"/>
                      </a:cubicBezTo>
                      <a:cubicBezTo>
                        <a:pt x="309" y="318"/>
                        <a:pt x="316" y="277"/>
                        <a:pt x="317" y="277"/>
                      </a:cubicBezTo>
                      <a:cubicBezTo>
                        <a:pt x="317" y="277"/>
                        <a:pt x="317" y="277"/>
                        <a:pt x="317" y="278"/>
                      </a:cubicBezTo>
                      <a:cubicBezTo>
                        <a:pt x="325" y="285"/>
                        <a:pt x="301" y="401"/>
                        <a:pt x="309" y="401"/>
                      </a:cubicBezTo>
                      <a:lnTo>
                        <a:pt x="309" y="407"/>
                      </a:lnTo>
                      <a:lnTo>
                        <a:pt x="309" y="407"/>
                      </a:lnTo>
                      <a:cubicBezTo>
                        <a:pt x="310" y="404"/>
                        <a:pt x="311" y="402"/>
                        <a:pt x="311" y="402"/>
                      </a:cubicBezTo>
                      <a:cubicBezTo>
                        <a:pt x="312" y="402"/>
                        <a:pt x="311" y="405"/>
                        <a:pt x="309" y="416"/>
                      </a:cubicBezTo>
                      <a:cubicBezTo>
                        <a:pt x="325" y="362"/>
                        <a:pt x="309" y="416"/>
                        <a:pt x="332" y="347"/>
                      </a:cubicBezTo>
                      <a:lnTo>
                        <a:pt x="332" y="347"/>
                      </a:lnTo>
                      <a:lnTo>
                        <a:pt x="325" y="362"/>
                      </a:lnTo>
                      <a:cubicBezTo>
                        <a:pt x="331" y="350"/>
                        <a:pt x="353" y="291"/>
                        <a:pt x="356" y="291"/>
                      </a:cubicBezTo>
                      <a:cubicBezTo>
                        <a:pt x="357" y="291"/>
                        <a:pt x="357" y="294"/>
                        <a:pt x="355" y="301"/>
                      </a:cubicBezTo>
                      <a:cubicBezTo>
                        <a:pt x="348" y="315"/>
                        <a:pt x="341" y="336"/>
                        <a:pt x="340" y="345"/>
                      </a:cubicBezTo>
                      <a:lnTo>
                        <a:pt x="340" y="345"/>
                      </a:lnTo>
                      <a:cubicBezTo>
                        <a:pt x="341" y="344"/>
                        <a:pt x="341" y="344"/>
                        <a:pt x="341" y="344"/>
                      </a:cubicBezTo>
                      <a:cubicBezTo>
                        <a:pt x="342" y="344"/>
                        <a:pt x="343" y="346"/>
                        <a:pt x="340" y="355"/>
                      </a:cubicBezTo>
                      <a:cubicBezTo>
                        <a:pt x="317" y="432"/>
                        <a:pt x="325" y="370"/>
                        <a:pt x="309" y="424"/>
                      </a:cubicBezTo>
                      <a:cubicBezTo>
                        <a:pt x="308" y="430"/>
                        <a:pt x="307" y="432"/>
                        <a:pt x="308" y="432"/>
                      </a:cubicBezTo>
                      <a:cubicBezTo>
                        <a:pt x="308" y="432"/>
                        <a:pt x="312" y="419"/>
                        <a:pt x="314" y="419"/>
                      </a:cubicBezTo>
                      <a:cubicBezTo>
                        <a:pt x="315" y="419"/>
                        <a:pt x="315" y="427"/>
                        <a:pt x="309" y="455"/>
                      </a:cubicBezTo>
                      <a:cubicBezTo>
                        <a:pt x="320" y="420"/>
                        <a:pt x="323" y="411"/>
                        <a:pt x="324" y="411"/>
                      </a:cubicBezTo>
                      <a:cubicBezTo>
                        <a:pt x="325" y="411"/>
                        <a:pt x="324" y="422"/>
                        <a:pt x="326" y="422"/>
                      </a:cubicBezTo>
                      <a:cubicBezTo>
                        <a:pt x="326" y="422"/>
                        <a:pt x="326" y="421"/>
                        <a:pt x="327" y="421"/>
                      </a:cubicBezTo>
                      <a:lnTo>
                        <a:pt x="327" y="421"/>
                      </a:lnTo>
                      <a:lnTo>
                        <a:pt x="309" y="462"/>
                      </a:lnTo>
                      <a:cubicBezTo>
                        <a:pt x="314" y="453"/>
                        <a:pt x="316" y="449"/>
                        <a:pt x="317" y="449"/>
                      </a:cubicBezTo>
                      <a:cubicBezTo>
                        <a:pt x="319" y="449"/>
                        <a:pt x="317" y="460"/>
                        <a:pt x="314" y="470"/>
                      </a:cubicBezTo>
                      <a:lnTo>
                        <a:pt x="314" y="470"/>
                      </a:lnTo>
                      <a:cubicBezTo>
                        <a:pt x="322" y="444"/>
                        <a:pt x="334" y="420"/>
                        <a:pt x="340" y="401"/>
                      </a:cubicBezTo>
                      <a:cubicBezTo>
                        <a:pt x="344" y="393"/>
                        <a:pt x="347" y="390"/>
                        <a:pt x="348" y="390"/>
                      </a:cubicBezTo>
                      <a:cubicBezTo>
                        <a:pt x="352" y="390"/>
                        <a:pt x="309" y="494"/>
                        <a:pt x="315" y="494"/>
                      </a:cubicBezTo>
                      <a:cubicBezTo>
                        <a:pt x="316" y="494"/>
                        <a:pt x="316" y="494"/>
                        <a:pt x="317" y="493"/>
                      </a:cubicBezTo>
                      <a:cubicBezTo>
                        <a:pt x="317" y="478"/>
                        <a:pt x="325" y="462"/>
                        <a:pt x="332" y="447"/>
                      </a:cubicBezTo>
                      <a:lnTo>
                        <a:pt x="332" y="447"/>
                      </a:lnTo>
                      <a:cubicBezTo>
                        <a:pt x="332" y="462"/>
                        <a:pt x="325" y="478"/>
                        <a:pt x="317" y="501"/>
                      </a:cubicBezTo>
                      <a:cubicBezTo>
                        <a:pt x="323" y="484"/>
                        <a:pt x="333" y="466"/>
                        <a:pt x="341" y="449"/>
                      </a:cubicBezTo>
                      <a:lnTo>
                        <a:pt x="341" y="449"/>
                      </a:lnTo>
                      <a:cubicBezTo>
                        <a:pt x="340" y="450"/>
                        <a:pt x="340" y="451"/>
                        <a:pt x="340" y="451"/>
                      </a:cubicBezTo>
                      <a:cubicBezTo>
                        <a:pt x="342" y="451"/>
                        <a:pt x="364" y="406"/>
                        <a:pt x="371" y="394"/>
                      </a:cubicBezTo>
                      <a:lnTo>
                        <a:pt x="371" y="394"/>
                      </a:lnTo>
                      <a:lnTo>
                        <a:pt x="348" y="439"/>
                      </a:lnTo>
                      <a:cubicBezTo>
                        <a:pt x="347" y="443"/>
                        <a:pt x="347" y="445"/>
                        <a:pt x="347" y="445"/>
                      </a:cubicBezTo>
                      <a:cubicBezTo>
                        <a:pt x="351" y="445"/>
                        <a:pt x="382" y="380"/>
                        <a:pt x="386" y="380"/>
                      </a:cubicBezTo>
                      <a:cubicBezTo>
                        <a:pt x="387" y="380"/>
                        <a:pt x="387" y="382"/>
                        <a:pt x="386" y="385"/>
                      </a:cubicBezTo>
                      <a:lnTo>
                        <a:pt x="355" y="447"/>
                      </a:lnTo>
                      <a:lnTo>
                        <a:pt x="340" y="478"/>
                      </a:lnTo>
                      <a:cubicBezTo>
                        <a:pt x="351" y="462"/>
                        <a:pt x="355" y="457"/>
                        <a:pt x="356" y="457"/>
                      </a:cubicBezTo>
                      <a:cubicBezTo>
                        <a:pt x="357" y="457"/>
                        <a:pt x="356" y="462"/>
                        <a:pt x="355" y="468"/>
                      </a:cubicBezTo>
                      <a:lnTo>
                        <a:pt x="355" y="468"/>
                      </a:lnTo>
                      <a:cubicBezTo>
                        <a:pt x="353" y="473"/>
                        <a:pt x="351" y="479"/>
                        <a:pt x="348" y="486"/>
                      </a:cubicBezTo>
                      <a:lnTo>
                        <a:pt x="359" y="465"/>
                      </a:lnTo>
                      <a:lnTo>
                        <a:pt x="359" y="465"/>
                      </a:lnTo>
                      <a:cubicBezTo>
                        <a:pt x="360" y="464"/>
                        <a:pt x="361" y="463"/>
                        <a:pt x="363" y="460"/>
                      </a:cubicBezTo>
                      <a:lnTo>
                        <a:pt x="363" y="460"/>
                      </a:lnTo>
                      <a:cubicBezTo>
                        <a:pt x="368" y="454"/>
                        <a:pt x="374" y="447"/>
                        <a:pt x="378" y="447"/>
                      </a:cubicBezTo>
                      <a:cubicBezTo>
                        <a:pt x="366" y="463"/>
                        <a:pt x="357" y="479"/>
                        <a:pt x="348" y="493"/>
                      </a:cubicBezTo>
                      <a:lnTo>
                        <a:pt x="348" y="493"/>
                      </a:lnTo>
                      <a:lnTo>
                        <a:pt x="348" y="486"/>
                      </a:lnTo>
                      <a:cubicBezTo>
                        <a:pt x="341" y="498"/>
                        <a:pt x="340" y="502"/>
                        <a:pt x="341" y="502"/>
                      </a:cubicBezTo>
                      <a:cubicBezTo>
                        <a:pt x="341" y="502"/>
                        <a:pt x="341" y="501"/>
                        <a:pt x="342" y="501"/>
                      </a:cubicBezTo>
                      <a:lnTo>
                        <a:pt x="342" y="501"/>
                      </a:lnTo>
                      <a:lnTo>
                        <a:pt x="325" y="524"/>
                      </a:lnTo>
                      <a:cubicBezTo>
                        <a:pt x="331" y="518"/>
                        <a:pt x="337" y="509"/>
                        <a:pt x="344" y="498"/>
                      </a:cubicBezTo>
                      <a:lnTo>
                        <a:pt x="344" y="498"/>
                      </a:lnTo>
                      <a:cubicBezTo>
                        <a:pt x="343" y="499"/>
                        <a:pt x="342" y="500"/>
                        <a:pt x="342" y="501"/>
                      </a:cubicBezTo>
                      <a:lnTo>
                        <a:pt x="342" y="501"/>
                      </a:lnTo>
                      <a:lnTo>
                        <a:pt x="346" y="496"/>
                      </a:lnTo>
                      <a:lnTo>
                        <a:pt x="346" y="496"/>
                      </a:lnTo>
                      <a:cubicBezTo>
                        <a:pt x="345" y="497"/>
                        <a:pt x="345" y="497"/>
                        <a:pt x="344" y="498"/>
                      </a:cubicBezTo>
                      <a:lnTo>
                        <a:pt x="344" y="498"/>
                      </a:lnTo>
                      <a:cubicBezTo>
                        <a:pt x="346" y="496"/>
                        <a:pt x="348" y="493"/>
                        <a:pt x="348" y="493"/>
                      </a:cubicBezTo>
                      <a:lnTo>
                        <a:pt x="348" y="493"/>
                      </a:lnTo>
                      <a:lnTo>
                        <a:pt x="348" y="493"/>
                      </a:lnTo>
                      <a:lnTo>
                        <a:pt x="348" y="493"/>
                      </a:lnTo>
                      <a:cubicBezTo>
                        <a:pt x="340" y="509"/>
                        <a:pt x="332" y="532"/>
                        <a:pt x="325" y="540"/>
                      </a:cubicBezTo>
                      <a:cubicBezTo>
                        <a:pt x="324" y="541"/>
                        <a:pt x="324" y="542"/>
                        <a:pt x="324" y="542"/>
                      </a:cubicBezTo>
                      <a:cubicBezTo>
                        <a:pt x="325" y="542"/>
                        <a:pt x="351" y="504"/>
                        <a:pt x="356" y="504"/>
                      </a:cubicBezTo>
                      <a:cubicBezTo>
                        <a:pt x="356" y="504"/>
                        <a:pt x="356" y="505"/>
                        <a:pt x="355" y="509"/>
                      </a:cubicBezTo>
                      <a:cubicBezTo>
                        <a:pt x="355" y="509"/>
                        <a:pt x="363" y="501"/>
                        <a:pt x="363" y="501"/>
                      </a:cubicBezTo>
                      <a:lnTo>
                        <a:pt x="363" y="501"/>
                      </a:lnTo>
                      <a:cubicBezTo>
                        <a:pt x="363" y="506"/>
                        <a:pt x="352" y="526"/>
                        <a:pt x="355" y="526"/>
                      </a:cubicBezTo>
                      <a:cubicBezTo>
                        <a:pt x="356" y="526"/>
                        <a:pt x="361" y="521"/>
                        <a:pt x="371" y="509"/>
                      </a:cubicBezTo>
                      <a:lnTo>
                        <a:pt x="371" y="509"/>
                      </a:lnTo>
                      <a:lnTo>
                        <a:pt x="332" y="563"/>
                      </a:lnTo>
                      <a:cubicBezTo>
                        <a:pt x="348" y="547"/>
                        <a:pt x="386" y="493"/>
                        <a:pt x="409" y="478"/>
                      </a:cubicBezTo>
                      <a:cubicBezTo>
                        <a:pt x="411" y="476"/>
                        <a:pt x="412" y="475"/>
                        <a:pt x="412" y="475"/>
                      </a:cubicBezTo>
                      <a:lnTo>
                        <a:pt x="412" y="475"/>
                      </a:lnTo>
                      <a:cubicBezTo>
                        <a:pt x="413" y="475"/>
                        <a:pt x="400" y="490"/>
                        <a:pt x="386" y="506"/>
                      </a:cubicBezTo>
                      <a:lnTo>
                        <a:pt x="386" y="506"/>
                      </a:lnTo>
                      <a:cubicBezTo>
                        <a:pt x="396" y="496"/>
                        <a:pt x="406" y="489"/>
                        <a:pt x="409" y="489"/>
                      </a:cubicBezTo>
                      <a:cubicBezTo>
                        <a:pt x="412" y="489"/>
                        <a:pt x="411" y="495"/>
                        <a:pt x="402" y="509"/>
                      </a:cubicBezTo>
                      <a:cubicBezTo>
                        <a:pt x="386" y="529"/>
                        <a:pt x="384" y="533"/>
                        <a:pt x="383" y="533"/>
                      </a:cubicBezTo>
                      <a:cubicBezTo>
                        <a:pt x="382" y="533"/>
                        <a:pt x="381" y="532"/>
                        <a:pt x="378" y="532"/>
                      </a:cubicBezTo>
                      <a:lnTo>
                        <a:pt x="355" y="563"/>
                      </a:lnTo>
                      <a:cubicBezTo>
                        <a:pt x="332" y="586"/>
                        <a:pt x="309" y="601"/>
                        <a:pt x="294" y="632"/>
                      </a:cubicBezTo>
                      <a:cubicBezTo>
                        <a:pt x="336" y="582"/>
                        <a:pt x="340" y="582"/>
                        <a:pt x="344" y="582"/>
                      </a:cubicBezTo>
                      <a:cubicBezTo>
                        <a:pt x="347" y="582"/>
                        <a:pt x="350" y="582"/>
                        <a:pt x="369" y="561"/>
                      </a:cubicBezTo>
                      <a:lnTo>
                        <a:pt x="369" y="561"/>
                      </a:lnTo>
                      <a:cubicBezTo>
                        <a:pt x="370" y="559"/>
                        <a:pt x="373" y="557"/>
                        <a:pt x="375" y="555"/>
                      </a:cubicBezTo>
                      <a:lnTo>
                        <a:pt x="374" y="555"/>
                      </a:lnTo>
                      <a:cubicBezTo>
                        <a:pt x="379" y="549"/>
                        <a:pt x="386" y="541"/>
                        <a:pt x="394" y="532"/>
                      </a:cubicBezTo>
                      <a:lnTo>
                        <a:pt x="394" y="532"/>
                      </a:lnTo>
                      <a:lnTo>
                        <a:pt x="385" y="546"/>
                      </a:lnTo>
                      <a:lnTo>
                        <a:pt x="385" y="546"/>
                      </a:lnTo>
                      <a:cubicBezTo>
                        <a:pt x="403" y="528"/>
                        <a:pt x="427" y="506"/>
                        <a:pt x="432" y="506"/>
                      </a:cubicBezTo>
                      <a:cubicBezTo>
                        <a:pt x="433" y="506"/>
                        <a:pt x="433" y="507"/>
                        <a:pt x="432" y="509"/>
                      </a:cubicBezTo>
                      <a:cubicBezTo>
                        <a:pt x="427" y="514"/>
                        <a:pt x="422" y="522"/>
                        <a:pt x="415" y="529"/>
                      </a:cubicBezTo>
                      <a:lnTo>
                        <a:pt x="415" y="529"/>
                      </a:lnTo>
                      <a:lnTo>
                        <a:pt x="432" y="516"/>
                      </a:lnTo>
                      <a:lnTo>
                        <a:pt x="432" y="516"/>
                      </a:lnTo>
                      <a:cubicBezTo>
                        <a:pt x="432" y="516"/>
                        <a:pt x="421" y="528"/>
                        <a:pt x="417" y="532"/>
                      </a:cubicBezTo>
                      <a:lnTo>
                        <a:pt x="425" y="532"/>
                      </a:lnTo>
                      <a:lnTo>
                        <a:pt x="479" y="493"/>
                      </a:lnTo>
                      <a:lnTo>
                        <a:pt x="479" y="493"/>
                      </a:lnTo>
                      <a:cubicBezTo>
                        <a:pt x="459" y="513"/>
                        <a:pt x="439" y="533"/>
                        <a:pt x="434" y="533"/>
                      </a:cubicBezTo>
                      <a:cubicBezTo>
                        <a:pt x="433" y="533"/>
                        <a:pt x="432" y="533"/>
                        <a:pt x="432" y="532"/>
                      </a:cubicBezTo>
                      <a:cubicBezTo>
                        <a:pt x="402" y="562"/>
                        <a:pt x="395" y="571"/>
                        <a:pt x="397" y="571"/>
                      </a:cubicBezTo>
                      <a:cubicBezTo>
                        <a:pt x="399" y="571"/>
                        <a:pt x="412" y="561"/>
                        <a:pt x="419" y="557"/>
                      </a:cubicBezTo>
                      <a:lnTo>
                        <a:pt x="419" y="557"/>
                      </a:lnTo>
                      <a:cubicBezTo>
                        <a:pt x="418" y="557"/>
                        <a:pt x="417" y="557"/>
                        <a:pt x="417" y="557"/>
                      </a:cubicBezTo>
                      <a:cubicBezTo>
                        <a:pt x="415" y="557"/>
                        <a:pt x="417" y="555"/>
                        <a:pt x="425" y="547"/>
                      </a:cubicBezTo>
                      <a:cubicBezTo>
                        <a:pt x="439" y="536"/>
                        <a:pt x="446" y="532"/>
                        <a:pt x="449" y="532"/>
                      </a:cubicBezTo>
                      <a:cubicBezTo>
                        <a:pt x="453" y="532"/>
                        <a:pt x="445" y="542"/>
                        <a:pt x="440" y="547"/>
                      </a:cubicBezTo>
                      <a:cubicBezTo>
                        <a:pt x="437" y="547"/>
                        <a:pt x="429" y="551"/>
                        <a:pt x="424" y="554"/>
                      </a:cubicBezTo>
                      <a:lnTo>
                        <a:pt x="424" y="554"/>
                      </a:lnTo>
                      <a:cubicBezTo>
                        <a:pt x="423" y="554"/>
                        <a:pt x="423" y="554"/>
                        <a:pt x="423" y="554"/>
                      </a:cubicBezTo>
                      <a:cubicBezTo>
                        <a:pt x="423" y="554"/>
                        <a:pt x="421" y="555"/>
                        <a:pt x="419" y="557"/>
                      </a:cubicBezTo>
                      <a:lnTo>
                        <a:pt x="419" y="557"/>
                      </a:lnTo>
                      <a:cubicBezTo>
                        <a:pt x="420" y="556"/>
                        <a:pt x="422" y="555"/>
                        <a:pt x="424" y="554"/>
                      </a:cubicBezTo>
                      <a:lnTo>
                        <a:pt x="424" y="554"/>
                      </a:lnTo>
                      <a:cubicBezTo>
                        <a:pt x="424" y="555"/>
                        <a:pt x="421" y="559"/>
                        <a:pt x="413" y="567"/>
                      </a:cubicBezTo>
                      <a:lnTo>
                        <a:pt x="413" y="567"/>
                      </a:lnTo>
                      <a:cubicBezTo>
                        <a:pt x="423" y="558"/>
                        <a:pt x="433" y="551"/>
                        <a:pt x="440" y="547"/>
                      </a:cubicBezTo>
                      <a:lnTo>
                        <a:pt x="440" y="547"/>
                      </a:lnTo>
                      <a:cubicBezTo>
                        <a:pt x="436" y="552"/>
                        <a:pt x="434" y="556"/>
                        <a:pt x="437" y="556"/>
                      </a:cubicBezTo>
                      <a:cubicBezTo>
                        <a:pt x="440" y="556"/>
                        <a:pt x="446" y="554"/>
                        <a:pt x="456" y="547"/>
                      </a:cubicBezTo>
                      <a:lnTo>
                        <a:pt x="456" y="547"/>
                      </a:lnTo>
                      <a:cubicBezTo>
                        <a:pt x="430" y="568"/>
                        <a:pt x="425" y="571"/>
                        <a:pt x="426" y="571"/>
                      </a:cubicBezTo>
                      <a:cubicBezTo>
                        <a:pt x="427" y="571"/>
                        <a:pt x="430" y="570"/>
                        <a:pt x="432" y="570"/>
                      </a:cubicBezTo>
                      <a:lnTo>
                        <a:pt x="378" y="617"/>
                      </a:lnTo>
                      <a:cubicBezTo>
                        <a:pt x="402" y="601"/>
                        <a:pt x="425" y="586"/>
                        <a:pt x="448" y="570"/>
                      </a:cubicBezTo>
                      <a:lnTo>
                        <a:pt x="448" y="570"/>
                      </a:lnTo>
                      <a:cubicBezTo>
                        <a:pt x="441" y="577"/>
                        <a:pt x="435" y="583"/>
                        <a:pt x="428" y="588"/>
                      </a:cubicBezTo>
                      <a:lnTo>
                        <a:pt x="428" y="588"/>
                      </a:lnTo>
                      <a:cubicBezTo>
                        <a:pt x="436" y="582"/>
                        <a:pt x="444" y="578"/>
                        <a:pt x="448" y="578"/>
                      </a:cubicBezTo>
                      <a:cubicBezTo>
                        <a:pt x="442" y="587"/>
                        <a:pt x="441" y="590"/>
                        <a:pt x="443" y="590"/>
                      </a:cubicBezTo>
                      <a:cubicBezTo>
                        <a:pt x="447" y="590"/>
                        <a:pt x="462" y="580"/>
                        <a:pt x="486" y="570"/>
                      </a:cubicBezTo>
                      <a:lnTo>
                        <a:pt x="486" y="570"/>
                      </a:lnTo>
                      <a:cubicBezTo>
                        <a:pt x="479" y="574"/>
                        <a:pt x="471" y="580"/>
                        <a:pt x="463" y="586"/>
                      </a:cubicBezTo>
                      <a:lnTo>
                        <a:pt x="463" y="586"/>
                      </a:lnTo>
                      <a:cubicBezTo>
                        <a:pt x="479" y="578"/>
                        <a:pt x="509" y="555"/>
                        <a:pt x="533" y="547"/>
                      </a:cubicBezTo>
                      <a:cubicBezTo>
                        <a:pt x="542" y="541"/>
                        <a:pt x="545" y="538"/>
                        <a:pt x="546" y="538"/>
                      </a:cubicBezTo>
                      <a:cubicBezTo>
                        <a:pt x="548" y="538"/>
                        <a:pt x="495" y="579"/>
                        <a:pt x="501" y="579"/>
                      </a:cubicBezTo>
                      <a:cubicBezTo>
                        <a:pt x="502" y="579"/>
                        <a:pt x="507" y="577"/>
                        <a:pt x="517" y="570"/>
                      </a:cubicBezTo>
                      <a:lnTo>
                        <a:pt x="517" y="570"/>
                      </a:lnTo>
                      <a:cubicBezTo>
                        <a:pt x="509" y="586"/>
                        <a:pt x="486" y="593"/>
                        <a:pt x="471" y="609"/>
                      </a:cubicBezTo>
                      <a:cubicBezTo>
                        <a:pt x="517" y="586"/>
                        <a:pt x="502" y="593"/>
                        <a:pt x="563" y="563"/>
                      </a:cubicBezTo>
                      <a:lnTo>
                        <a:pt x="563" y="563"/>
                      </a:lnTo>
                      <a:lnTo>
                        <a:pt x="550" y="573"/>
                      </a:lnTo>
                      <a:lnTo>
                        <a:pt x="550" y="573"/>
                      </a:lnTo>
                      <a:cubicBezTo>
                        <a:pt x="585" y="548"/>
                        <a:pt x="624" y="530"/>
                        <a:pt x="664" y="516"/>
                      </a:cubicBezTo>
                      <a:lnTo>
                        <a:pt x="702" y="486"/>
                      </a:lnTo>
                      <a:lnTo>
                        <a:pt x="733" y="478"/>
                      </a:lnTo>
                      <a:lnTo>
                        <a:pt x="733" y="478"/>
                      </a:lnTo>
                      <a:cubicBezTo>
                        <a:pt x="723" y="483"/>
                        <a:pt x="712" y="488"/>
                        <a:pt x="702" y="493"/>
                      </a:cubicBezTo>
                      <a:lnTo>
                        <a:pt x="702" y="493"/>
                      </a:lnTo>
                      <a:cubicBezTo>
                        <a:pt x="671" y="516"/>
                        <a:pt x="648" y="532"/>
                        <a:pt x="617" y="547"/>
                      </a:cubicBezTo>
                      <a:lnTo>
                        <a:pt x="648" y="524"/>
                      </a:lnTo>
                      <a:lnTo>
                        <a:pt x="648" y="524"/>
                      </a:lnTo>
                      <a:cubicBezTo>
                        <a:pt x="617" y="540"/>
                        <a:pt x="579" y="563"/>
                        <a:pt x="556" y="578"/>
                      </a:cubicBezTo>
                      <a:lnTo>
                        <a:pt x="571" y="570"/>
                      </a:lnTo>
                      <a:lnTo>
                        <a:pt x="571" y="570"/>
                      </a:lnTo>
                      <a:lnTo>
                        <a:pt x="549" y="585"/>
                      </a:lnTo>
                      <a:lnTo>
                        <a:pt x="549" y="585"/>
                      </a:lnTo>
                      <a:cubicBezTo>
                        <a:pt x="553" y="584"/>
                        <a:pt x="562" y="582"/>
                        <a:pt x="571" y="578"/>
                      </a:cubicBezTo>
                      <a:lnTo>
                        <a:pt x="571" y="578"/>
                      </a:lnTo>
                      <a:lnTo>
                        <a:pt x="530" y="604"/>
                      </a:lnTo>
                      <a:lnTo>
                        <a:pt x="530" y="604"/>
                      </a:lnTo>
                      <a:lnTo>
                        <a:pt x="502" y="632"/>
                      </a:lnTo>
                      <a:cubicBezTo>
                        <a:pt x="563" y="601"/>
                        <a:pt x="625" y="570"/>
                        <a:pt x="687" y="555"/>
                      </a:cubicBezTo>
                      <a:lnTo>
                        <a:pt x="687" y="555"/>
                      </a:lnTo>
                      <a:cubicBezTo>
                        <a:pt x="640" y="578"/>
                        <a:pt x="617" y="593"/>
                        <a:pt x="563" y="624"/>
                      </a:cubicBezTo>
                      <a:cubicBezTo>
                        <a:pt x="582" y="611"/>
                        <a:pt x="584" y="607"/>
                        <a:pt x="579" y="607"/>
                      </a:cubicBezTo>
                      <a:cubicBezTo>
                        <a:pt x="572" y="607"/>
                        <a:pt x="547" y="618"/>
                        <a:pt x="546" y="618"/>
                      </a:cubicBezTo>
                      <a:cubicBezTo>
                        <a:pt x="546" y="618"/>
                        <a:pt x="546" y="617"/>
                        <a:pt x="548" y="617"/>
                      </a:cubicBezTo>
                      <a:lnTo>
                        <a:pt x="548" y="617"/>
                      </a:lnTo>
                      <a:cubicBezTo>
                        <a:pt x="533" y="624"/>
                        <a:pt x="517" y="632"/>
                        <a:pt x="509" y="640"/>
                      </a:cubicBezTo>
                      <a:lnTo>
                        <a:pt x="550" y="622"/>
                      </a:lnTo>
                      <a:lnTo>
                        <a:pt x="550" y="622"/>
                      </a:lnTo>
                      <a:cubicBezTo>
                        <a:pt x="534" y="631"/>
                        <a:pt x="523" y="643"/>
                        <a:pt x="517" y="655"/>
                      </a:cubicBezTo>
                      <a:cubicBezTo>
                        <a:pt x="564" y="622"/>
                        <a:pt x="574" y="618"/>
                        <a:pt x="581" y="618"/>
                      </a:cubicBezTo>
                      <a:cubicBezTo>
                        <a:pt x="584" y="618"/>
                        <a:pt x="586" y="618"/>
                        <a:pt x="589" y="618"/>
                      </a:cubicBezTo>
                      <a:cubicBezTo>
                        <a:pt x="592" y="618"/>
                        <a:pt x="596" y="618"/>
                        <a:pt x="602" y="617"/>
                      </a:cubicBezTo>
                      <a:lnTo>
                        <a:pt x="602" y="617"/>
                      </a:lnTo>
                      <a:cubicBezTo>
                        <a:pt x="577" y="629"/>
                        <a:pt x="552" y="642"/>
                        <a:pt x="547" y="642"/>
                      </a:cubicBezTo>
                      <a:cubicBezTo>
                        <a:pt x="546" y="642"/>
                        <a:pt x="547" y="641"/>
                        <a:pt x="548" y="640"/>
                      </a:cubicBezTo>
                      <a:lnTo>
                        <a:pt x="548" y="640"/>
                      </a:lnTo>
                      <a:cubicBezTo>
                        <a:pt x="536" y="647"/>
                        <a:pt x="533" y="650"/>
                        <a:pt x="534" y="650"/>
                      </a:cubicBezTo>
                      <a:cubicBezTo>
                        <a:pt x="538" y="650"/>
                        <a:pt x="571" y="634"/>
                        <a:pt x="592" y="624"/>
                      </a:cubicBezTo>
                      <a:lnTo>
                        <a:pt x="586" y="624"/>
                      </a:lnTo>
                      <a:cubicBezTo>
                        <a:pt x="591" y="623"/>
                        <a:pt x="594" y="623"/>
                        <a:pt x="597" y="622"/>
                      </a:cubicBezTo>
                      <a:lnTo>
                        <a:pt x="597" y="622"/>
                      </a:lnTo>
                      <a:cubicBezTo>
                        <a:pt x="595" y="623"/>
                        <a:pt x="594" y="624"/>
                        <a:pt x="592" y="624"/>
                      </a:cubicBezTo>
                      <a:lnTo>
                        <a:pt x="602" y="624"/>
                      </a:lnTo>
                      <a:cubicBezTo>
                        <a:pt x="602" y="624"/>
                        <a:pt x="603" y="624"/>
                        <a:pt x="603" y="623"/>
                      </a:cubicBezTo>
                      <a:lnTo>
                        <a:pt x="603" y="623"/>
                      </a:lnTo>
                      <a:cubicBezTo>
                        <a:pt x="603" y="623"/>
                        <a:pt x="601" y="622"/>
                        <a:pt x="599" y="622"/>
                      </a:cubicBezTo>
                      <a:cubicBezTo>
                        <a:pt x="598" y="622"/>
                        <a:pt x="597" y="622"/>
                        <a:pt x="597" y="622"/>
                      </a:cubicBezTo>
                      <a:lnTo>
                        <a:pt x="597" y="622"/>
                      </a:lnTo>
                      <a:cubicBezTo>
                        <a:pt x="603" y="619"/>
                        <a:pt x="608" y="617"/>
                        <a:pt x="610" y="617"/>
                      </a:cubicBezTo>
                      <a:cubicBezTo>
                        <a:pt x="611" y="617"/>
                        <a:pt x="609" y="619"/>
                        <a:pt x="603" y="623"/>
                      </a:cubicBezTo>
                      <a:lnTo>
                        <a:pt x="603" y="623"/>
                      </a:lnTo>
                      <a:cubicBezTo>
                        <a:pt x="605" y="627"/>
                        <a:pt x="591" y="637"/>
                        <a:pt x="571" y="647"/>
                      </a:cubicBezTo>
                      <a:cubicBezTo>
                        <a:pt x="568" y="651"/>
                        <a:pt x="570" y="654"/>
                        <a:pt x="581" y="654"/>
                      </a:cubicBezTo>
                      <a:cubicBezTo>
                        <a:pt x="593" y="654"/>
                        <a:pt x="617" y="649"/>
                        <a:pt x="656" y="632"/>
                      </a:cubicBezTo>
                      <a:lnTo>
                        <a:pt x="656" y="632"/>
                      </a:lnTo>
                      <a:lnTo>
                        <a:pt x="556" y="678"/>
                      </a:lnTo>
                      <a:cubicBezTo>
                        <a:pt x="640" y="647"/>
                        <a:pt x="725" y="609"/>
                        <a:pt x="810" y="578"/>
                      </a:cubicBezTo>
                      <a:lnTo>
                        <a:pt x="810" y="578"/>
                      </a:lnTo>
                      <a:cubicBezTo>
                        <a:pt x="748" y="609"/>
                        <a:pt x="594" y="678"/>
                        <a:pt x="556" y="694"/>
                      </a:cubicBezTo>
                      <a:cubicBezTo>
                        <a:pt x="548" y="701"/>
                        <a:pt x="540" y="701"/>
                        <a:pt x="563" y="701"/>
                      </a:cubicBezTo>
                      <a:cubicBezTo>
                        <a:pt x="567" y="697"/>
                        <a:pt x="592" y="685"/>
                        <a:pt x="614" y="674"/>
                      </a:cubicBezTo>
                      <a:lnTo>
                        <a:pt x="614" y="674"/>
                      </a:lnTo>
                      <a:cubicBezTo>
                        <a:pt x="601" y="682"/>
                        <a:pt x="604" y="684"/>
                        <a:pt x="563" y="709"/>
                      </a:cubicBezTo>
                      <a:cubicBezTo>
                        <a:pt x="602" y="686"/>
                        <a:pt x="633" y="670"/>
                        <a:pt x="679" y="663"/>
                      </a:cubicBezTo>
                      <a:lnTo>
                        <a:pt x="679" y="663"/>
                      </a:lnTo>
                      <a:lnTo>
                        <a:pt x="563" y="709"/>
                      </a:lnTo>
                      <a:lnTo>
                        <a:pt x="667" y="672"/>
                      </a:lnTo>
                      <a:lnTo>
                        <a:pt x="667" y="672"/>
                      </a:lnTo>
                      <a:cubicBezTo>
                        <a:pt x="648" y="679"/>
                        <a:pt x="615" y="695"/>
                        <a:pt x="586" y="709"/>
                      </a:cubicBezTo>
                      <a:lnTo>
                        <a:pt x="586" y="709"/>
                      </a:lnTo>
                      <a:cubicBezTo>
                        <a:pt x="586" y="709"/>
                        <a:pt x="586" y="709"/>
                        <a:pt x="586" y="709"/>
                      </a:cubicBezTo>
                      <a:lnTo>
                        <a:pt x="586" y="709"/>
                      </a:lnTo>
                      <a:lnTo>
                        <a:pt x="586" y="709"/>
                      </a:lnTo>
                      <a:lnTo>
                        <a:pt x="586" y="709"/>
                      </a:lnTo>
                      <a:cubicBezTo>
                        <a:pt x="586" y="709"/>
                        <a:pt x="586" y="709"/>
                        <a:pt x="586" y="709"/>
                      </a:cubicBezTo>
                      <a:lnTo>
                        <a:pt x="586" y="709"/>
                      </a:lnTo>
                      <a:cubicBezTo>
                        <a:pt x="586" y="711"/>
                        <a:pt x="587" y="711"/>
                        <a:pt x="590" y="711"/>
                      </a:cubicBezTo>
                      <a:cubicBezTo>
                        <a:pt x="610" y="711"/>
                        <a:pt x="717" y="670"/>
                        <a:pt x="731" y="670"/>
                      </a:cubicBezTo>
                      <a:cubicBezTo>
                        <a:pt x="732" y="670"/>
                        <a:pt x="733" y="670"/>
                        <a:pt x="733" y="670"/>
                      </a:cubicBezTo>
                      <a:cubicBezTo>
                        <a:pt x="687" y="686"/>
                        <a:pt x="640" y="709"/>
                        <a:pt x="594" y="732"/>
                      </a:cubicBezTo>
                      <a:cubicBezTo>
                        <a:pt x="687" y="694"/>
                        <a:pt x="787" y="663"/>
                        <a:pt x="887" y="632"/>
                      </a:cubicBezTo>
                      <a:lnTo>
                        <a:pt x="887" y="632"/>
                      </a:lnTo>
                      <a:lnTo>
                        <a:pt x="856" y="647"/>
                      </a:lnTo>
                      <a:lnTo>
                        <a:pt x="895" y="640"/>
                      </a:lnTo>
                      <a:lnTo>
                        <a:pt x="579" y="740"/>
                      </a:lnTo>
                      <a:cubicBezTo>
                        <a:pt x="556" y="755"/>
                        <a:pt x="548" y="755"/>
                        <a:pt x="548" y="755"/>
                      </a:cubicBezTo>
                      <a:cubicBezTo>
                        <a:pt x="540" y="763"/>
                        <a:pt x="525" y="771"/>
                        <a:pt x="509" y="771"/>
                      </a:cubicBezTo>
                      <a:lnTo>
                        <a:pt x="494" y="786"/>
                      </a:lnTo>
                      <a:cubicBezTo>
                        <a:pt x="556" y="763"/>
                        <a:pt x="556" y="771"/>
                        <a:pt x="610" y="755"/>
                      </a:cubicBezTo>
                      <a:lnTo>
                        <a:pt x="610" y="755"/>
                      </a:lnTo>
                      <a:lnTo>
                        <a:pt x="540" y="763"/>
                      </a:lnTo>
                      <a:cubicBezTo>
                        <a:pt x="595" y="742"/>
                        <a:pt x="693" y="716"/>
                        <a:pt x="708" y="716"/>
                      </a:cubicBezTo>
                      <a:cubicBezTo>
                        <a:pt x="710" y="716"/>
                        <a:pt x="711" y="716"/>
                        <a:pt x="710" y="717"/>
                      </a:cubicBezTo>
                      <a:cubicBezTo>
                        <a:pt x="687" y="732"/>
                        <a:pt x="602" y="755"/>
                        <a:pt x="579" y="771"/>
                      </a:cubicBezTo>
                      <a:cubicBezTo>
                        <a:pt x="590" y="767"/>
                        <a:pt x="600" y="765"/>
                        <a:pt x="606" y="765"/>
                      </a:cubicBezTo>
                      <a:cubicBezTo>
                        <a:pt x="611" y="765"/>
                        <a:pt x="613" y="767"/>
                        <a:pt x="610" y="770"/>
                      </a:cubicBezTo>
                      <a:lnTo>
                        <a:pt x="610" y="770"/>
                      </a:lnTo>
                      <a:cubicBezTo>
                        <a:pt x="612" y="770"/>
                        <a:pt x="614" y="770"/>
                        <a:pt x="615" y="770"/>
                      </a:cubicBezTo>
                      <a:cubicBezTo>
                        <a:pt x="619" y="770"/>
                        <a:pt x="617" y="772"/>
                        <a:pt x="602" y="778"/>
                      </a:cubicBezTo>
                      <a:cubicBezTo>
                        <a:pt x="602" y="778"/>
                        <a:pt x="578" y="788"/>
                        <a:pt x="563" y="794"/>
                      </a:cubicBezTo>
                      <a:lnTo>
                        <a:pt x="563" y="794"/>
                      </a:lnTo>
                      <a:cubicBezTo>
                        <a:pt x="625" y="771"/>
                        <a:pt x="841" y="694"/>
                        <a:pt x="895" y="678"/>
                      </a:cubicBezTo>
                      <a:lnTo>
                        <a:pt x="895" y="678"/>
                      </a:lnTo>
                      <a:cubicBezTo>
                        <a:pt x="895" y="678"/>
                        <a:pt x="833" y="709"/>
                        <a:pt x="802" y="724"/>
                      </a:cubicBezTo>
                      <a:cubicBezTo>
                        <a:pt x="748" y="748"/>
                        <a:pt x="671" y="763"/>
                        <a:pt x="625" y="786"/>
                      </a:cubicBezTo>
                      <a:lnTo>
                        <a:pt x="664" y="771"/>
                      </a:lnTo>
                      <a:lnTo>
                        <a:pt x="664" y="771"/>
                      </a:lnTo>
                      <a:cubicBezTo>
                        <a:pt x="656" y="778"/>
                        <a:pt x="617" y="786"/>
                        <a:pt x="625" y="794"/>
                      </a:cubicBezTo>
                      <a:lnTo>
                        <a:pt x="625" y="794"/>
                      </a:lnTo>
                      <a:cubicBezTo>
                        <a:pt x="644" y="787"/>
                        <a:pt x="651" y="785"/>
                        <a:pt x="654" y="785"/>
                      </a:cubicBezTo>
                      <a:cubicBezTo>
                        <a:pt x="657" y="785"/>
                        <a:pt x="653" y="788"/>
                        <a:pt x="655" y="788"/>
                      </a:cubicBezTo>
                      <a:cubicBezTo>
                        <a:pt x="657" y="788"/>
                        <a:pt x="662" y="786"/>
                        <a:pt x="679" y="778"/>
                      </a:cubicBezTo>
                      <a:cubicBezTo>
                        <a:pt x="694" y="778"/>
                        <a:pt x="664" y="786"/>
                        <a:pt x="671" y="786"/>
                      </a:cubicBezTo>
                      <a:cubicBezTo>
                        <a:pt x="717" y="771"/>
                        <a:pt x="771" y="755"/>
                        <a:pt x="825" y="748"/>
                      </a:cubicBezTo>
                      <a:lnTo>
                        <a:pt x="825" y="748"/>
                      </a:lnTo>
                      <a:lnTo>
                        <a:pt x="779" y="763"/>
                      </a:lnTo>
                      <a:cubicBezTo>
                        <a:pt x="779" y="778"/>
                        <a:pt x="756" y="794"/>
                        <a:pt x="756" y="801"/>
                      </a:cubicBezTo>
                      <a:cubicBezTo>
                        <a:pt x="733" y="809"/>
                        <a:pt x="717" y="817"/>
                        <a:pt x="694" y="825"/>
                      </a:cubicBezTo>
                      <a:cubicBezTo>
                        <a:pt x="705" y="825"/>
                        <a:pt x="715" y="821"/>
                        <a:pt x="723" y="821"/>
                      </a:cubicBezTo>
                      <a:cubicBezTo>
                        <a:pt x="724" y="821"/>
                        <a:pt x="725" y="821"/>
                        <a:pt x="726" y="821"/>
                      </a:cubicBezTo>
                      <a:lnTo>
                        <a:pt x="726" y="821"/>
                      </a:lnTo>
                      <a:cubicBezTo>
                        <a:pt x="786" y="800"/>
                        <a:pt x="852" y="786"/>
                        <a:pt x="918" y="778"/>
                      </a:cubicBezTo>
                      <a:cubicBezTo>
                        <a:pt x="937" y="778"/>
                        <a:pt x="889" y="794"/>
                        <a:pt x="879" y="795"/>
                      </a:cubicBezTo>
                      <a:lnTo>
                        <a:pt x="879" y="795"/>
                      </a:lnTo>
                      <a:cubicBezTo>
                        <a:pt x="879" y="795"/>
                        <a:pt x="879" y="794"/>
                        <a:pt x="879" y="794"/>
                      </a:cubicBezTo>
                      <a:lnTo>
                        <a:pt x="879" y="794"/>
                      </a:lnTo>
                      <a:cubicBezTo>
                        <a:pt x="877" y="795"/>
                        <a:pt x="877" y="795"/>
                        <a:pt x="878" y="795"/>
                      </a:cubicBezTo>
                      <a:cubicBezTo>
                        <a:pt x="878" y="795"/>
                        <a:pt x="878" y="795"/>
                        <a:pt x="879" y="795"/>
                      </a:cubicBezTo>
                      <a:lnTo>
                        <a:pt x="879" y="795"/>
                      </a:lnTo>
                      <a:cubicBezTo>
                        <a:pt x="879" y="799"/>
                        <a:pt x="884" y="800"/>
                        <a:pt x="892" y="800"/>
                      </a:cubicBezTo>
                      <a:cubicBezTo>
                        <a:pt x="916" y="800"/>
                        <a:pt x="966" y="787"/>
                        <a:pt x="975" y="787"/>
                      </a:cubicBezTo>
                      <a:cubicBezTo>
                        <a:pt x="976" y="787"/>
                        <a:pt x="976" y="788"/>
                        <a:pt x="974" y="789"/>
                      </a:cubicBezTo>
                      <a:lnTo>
                        <a:pt x="974" y="789"/>
                      </a:lnTo>
                      <a:cubicBezTo>
                        <a:pt x="1002" y="777"/>
                        <a:pt x="1030" y="771"/>
                        <a:pt x="1064" y="771"/>
                      </a:cubicBezTo>
                      <a:lnTo>
                        <a:pt x="1064" y="763"/>
                      </a:lnTo>
                      <a:cubicBezTo>
                        <a:pt x="1080" y="748"/>
                        <a:pt x="1087" y="740"/>
                        <a:pt x="1072" y="740"/>
                      </a:cubicBezTo>
                      <a:cubicBezTo>
                        <a:pt x="1074" y="737"/>
                        <a:pt x="1070" y="736"/>
                        <a:pt x="1064" y="736"/>
                      </a:cubicBezTo>
                      <a:cubicBezTo>
                        <a:pt x="1053" y="736"/>
                        <a:pt x="1036" y="740"/>
                        <a:pt x="1056" y="740"/>
                      </a:cubicBezTo>
                      <a:lnTo>
                        <a:pt x="1041" y="740"/>
                      </a:lnTo>
                      <a:cubicBezTo>
                        <a:pt x="1041" y="732"/>
                        <a:pt x="964" y="740"/>
                        <a:pt x="1041" y="709"/>
                      </a:cubicBezTo>
                      <a:cubicBezTo>
                        <a:pt x="1026" y="709"/>
                        <a:pt x="1010" y="709"/>
                        <a:pt x="1026" y="694"/>
                      </a:cubicBezTo>
                      <a:lnTo>
                        <a:pt x="1056" y="686"/>
                      </a:lnTo>
                      <a:cubicBezTo>
                        <a:pt x="1043" y="686"/>
                        <a:pt x="1078" y="662"/>
                        <a:pt x="1059" y="662"/>
                      </a:cubicBezTo>
                      <a:cubicBezTo>
                        <a:pt x="1056" y="662"/>
                        <a:pt x="1053" y="662"/>
                        <a:pt x="1049" y="663"/>
                      </a:cubicBezTo>
                      <a:cubicBezTo>
                        <a:pt x="1149" y="632"/>
                        <a:pt x="1064" y="632"/>
                        <a:pt x="1080" y="624"/>
                      </a:cubicBezTo>
                      <a:lnTo>
                        <a:pt x="1080" y="624"/>
                      </a:lnTo>
                      <a:lnTo>
                        <a:pt x="1033" y="640"/>
                      </a:lnTo>
                      <a:cubicBezTo>
                        <a:pt x="1033" y="632"/>
                        <a:pt x="1018" y="632"/>
                        <a:pt x="995" y="624"/>
                      </a:cubicBezTo>
                      <a:lnTo>
                        <a:pt x="956" y="640"/>
                      </a:lnTo>
                      <a:cubicBezTo>
                        <a:pt x="952" y="641"/>
                        <a:pt x="949" y="641"/>
                        <a:pt x="947" y="641"/>
                      </a:cubicBezTo>
                      <a:cubicBezTo>
                        <a:pt x="930" y="641"/>
                        <a:pt x="979" y="616"/>
                        <a:pt x="972" y="609"/>
                      </a:cubicBezTo>
                      <a:cubicBezTo>
                        <a:pt x="1007" y="590"/>
                        <a:pt x="1000" y="586"/>
                        <a:pt x="983" y="586"/>
                      </a:cubicBezTo>
                      <a:cubicBezTo>
                        <a:pt x="975" y="586"/>
                        <a:pt x="964" y="587"/>
                        <a:pt x="956" y="587"/>
                      </a:cubicBezTo>
                      <a:cubicBezTo>
                        <a:pt x="941" y="587"/>
                        <a:pt x="933" y="585"/>
                        <a:pt x="956" y="570"/>
                      </a:cubicBezTo>
                      <a:lnTo>
                        <a:pt x="941" y="570"/>
                      </a:lnTo>
                      <a:lnTo>
                        <a:pt x="979" y="547"/>
                      </a:lnTo>
                      <a:cubicBezTo>
                        <a:pt x="982" y="546"/>
                        <a:pt x="983" y="545"/>
                        <a:pt x="983" y="545"/>
                      </a:cubicBezTo>
                      <a:cubicBezTo>
                        <a:pt x="981" y="545"/>
                        <a:pt x="951" y="558"/>
                        <a:pt x="925" y="570"/>
                      </a:cubicBezTo>
                      <a:lnTo>
                        <a:pt x="902" y="578"/>
                      </a:lnTo>
                      <a:cubicBezTo>
                        <a:pt x="933" y="563"/>
                        <a:pt x="925" y="563"/>
                        <a:pt x="920" y="563"/>
                      </a:cubicBezTo>
                      <a:cubicBezTo>
                        <a:pt x="914" y="563"/>
                        <a:pt x="910" y="563"/>
                        <a:pt x="949" y="547"/>
                      </a:cubicBezTo>
                      <a:lnTo>
                        <a:pt x="949" y="547"/>
                      </a:lnTo>
                      <a:cubicBezTo>
                        <a:pt x="911" y="555"/>
                        <a:pt x="910" y="548"/>
                        <a:pt x="846" y="569"/>
                      </a:cubicBezTo>
                      <a:lnTo>
                        <a:pt x="846" y="569"/>
                      </a:lnTo>
                      <a:cubicBezTo>
                        <a:pt x="849" y="566"/>
                        <a:pt x="851" y="563"/>
                        <a:pt x="856" y="563"/>
                      </a:cubicBezTo>
                      <a:cubicBezTo>
                        <a:pt x="856" y="564"/>
                        <a:pt x="856" y="565"/>
                        <a:pt x="857" y="565"/>
                      </a:cubicBezTo>
                      <a:cubicBezTo>
                        <a:pt x="858" y="565"/>
                        <a:pt x="861" y="555"/>
                        <a:pt x="848" y="555"/>
                      </a:cubicBezTo>
                      <a:lnTo>
                        <a:pt x="895" y="532"/>
                      </a:lnTo>
                      <a:lnTo>
                        <a:pt x="895" y="532"/>
                      </a:lnTo>
                      <a:lnTo>
                        <a:pt x="825" y="563"/>
                      </a:lnTo>
                      <a:cubicBezTo>
                        <a:pt x="856" y="540"/>
                        <a:pt x="887" y="524"/>
                        <a:pt x="918" y="516"/>
                      </a:cubicBezTo>
                      <a:lnTo>
                        <a:pt x="918" y="516"/>
                      </a:lnTo>
                      <a:cubicBezTo>
                        <a:pt x="848" y="532"/>
                        <a:pt x="895" y="516"/>
                        <a:pt x="825" y="540"/>
                      </a:cubicBezTo>
                      <a:lnTo>
                        <a:pt x="856" y="524"/>
                      </a:lnTo>
                      <a:lnTo>
                        <a:pt x="856" y="524"/>
                      </a:lnTo>
                      <a:cubicBezTo>
                        <a:pt x="856" y="524"/>
                        <a:pt x="832" y="531"/>
                        <a:pt x="825" y="531"/>
                      </a:cubicBezTo>
                      <a:cubicBezTo>
                        <a:pt x="822" y="531"/>
                        <a:pt x="823" y="529"/>
                        <a:pt x="833" y="524"/>
                      </a:cubicBezTo>
                      <a:cubicBezTo>
                        <a:pt x="895" y="486"/>
                        <a:pt x="825" y="486"/>
                        <a:pt x="872" y="432"/>
                      </a:cubicBezTo>
                      <a:lnTo>
                        <a:pt x="872" y="432"/>
                      </a:lnTo>
                      <a:cubicBezTo>
                        <a:pt x="847" y="448"/>
                        <a:pt x="838" y="453"/>
                        <a:pt x="837" y="453"/>
                      </a:cubicBezTo>
                      <a:cubicBezTo>
                        <a:pt x="835" y="453"/>
                        <a:pt x="865" y="430"/>
                        <a:pt x="857" y="430"/>
                      </a:cubicBezTo>
                      <a:cubicBezTo>
                        <a:pt x="856" y="430"/>
                        <a:pt x="854" y="430"/>
                        <a:pt x="852" y="431"/>
                      </a:cubicBezTo>
                      <a:lnTo>
                        <a:pt x="852" y="431"/>
                      </a:lnTo>
                      <a:cubicBezTo>
                        <a:pt x="866" y="423"/>
                        <a:pt x="878" y="414"/>
                        <a:pt x="895" y="409"/>
                      </a:cubicBezTo>
                      <a:cubicBezTo>
                        <a:pt x="874" y="409"/>
                        <a:pt x="891" y="395"/>
                        <a:pt x="887" y="395"/>
                      </a:cubicBezTo>
                      <a:cubicBezTo>
                        <a:pt x="884" y="395"/>
                        <a:pt x="877" y="398"/>
                        <a:pt x="856" y="409"/>
                      </a:cubicBezTo>
                      <a:cubicBezTo>
                        <a:pt x="879" y="393"/>
                        <a:pt x="887" y="385"/>
                        <a:pt x="902" y="378"/>
                      </a:cubicBezTo>
                      <a:cubicBezTo>
                        <a:pt x="897" y="378"/>
                        <a:pt x="889" y="381"/>
                        <a:pt x="888" y="381"/>
                      </a:cubicBezTo>
                      <a:cubicBezTo>
                        <a:pt x="888" y="381"/>
                        <a:pt x="890" y="380"/>
                        <a:pt x="895" y="378"/>
                      </a:cubicBezTo>
                      <a:cubicBezTo>
                        <a:pt x="902" y="370"/>
                        <a:pt x="910" y="362"/>
                        <a:pt x="925" y="362"/>
                      </a:cubicBezTo>
                      <a:cubicBezTo>
                        <a:pt x="925" y="362"/>
                        <a:pt x="924" y="361"/>
                        <a:pt x="923" y="361"/>
                      </a:cubicBezTo>
                      <a:cubicBezTo>
                        <a:pt x="906" y="361"/>
                        <a:pt x="836" y="404"/>
                        <a:pt x="779" y="439"/>
                      </a:cubicBezTo>
                      <a:cubicBezTo>
                        <a:pt x="795" y="428"/>
                        <a:pt x="800" y="422"/>
                        <a:pt x="796" y="422"/>
                      </a:cubicBezTo>
                      <a:cubicBezTo>
                        <a:pt x="793" y="422"/>
                        <a:pt x="779" y="428"/>
                        <a:pt x="756" y="439"/>
                      </a:cubicBezTo>
                      <a:cubicBezTo>
                        <a:pt x="779" y="424"/>
                        <a:pt x="795" y="409"/>
                        <a:pt x="810" y="409"/>
                      </a:cubicBezTo>
                      <a:cubicBezTo>
                        <a:pt x="815" y="409"/>
                        <a:pt x="821" y="389"/>
                        <a:pt x="804" y="389"/>
                      </a:cubicBezTo>
                      <a:cubicBezTo>
                        <a:pt x="798" y="389"/>
                        <a:pt x="789" y="392"/>
                        <a:pt x="775" y="399"/>
                      </a:cubicBezTo>
                      <a:lnTo>
                        <a:pt x="775" y="399"/>
                      </a:lnTo>
                      <a:cubicBezTo>
                        <a:pt x="779" y="396"/>
                        <a:pt x="779" y="395"/>
                        <a:pt x="777" y="395"/>
                      </a:cubicBezTo>
                      <a:cubicBezTo>
                        <a:pt x="775" y="395"/>
                        <a:pt x="771" y="397"/>
                        <a:pt x="771" y="401"/>
                      </a:cubicBezTo>
                      <a:cubicBezTo>
                        <a:pt x="770" y="402"/>
                        <a:pt x="770" y="402"/>
                        <a:pt x="769" y="402"/>
                      </a:cubicBezTo>
                      <a:cubicBezTo>
                        <a:pt x="766" y="402"/>
                        <a:pt x="770" y="385"/>
                        <a:pt x="764" y="385"/>
                      </a:cubicBezTo>
                      <a:lnTo>
                        <a:pt x="756" y="393"/>
                      </a:lnTo>
                      <a:cubicBezTo>
                        <a:pt x="735" y="406"/>
                        <a:pt x="727" y="410"/>
                        <a:pt x="724" y="410"/>
                      </a:cubicBezTo>
                      <a:cubicBezTo>
                        <a:pt x="718" y="410"/>
                        <a:pt x="735" y="393"/>
                        <a:pt x="725" y="393"/>
                      </a:cubicBezTo>
                      <a:lnTo>
                        <a:pt x="733" y="393"/>
                      </a:lnTo>
                      <a:cubicBezTo>
                        <a:pt x="744" y="376"/>
                        <a:pt x="744" y="373"/>
                        <a:pt x="741" y="373"/>
                      </a:cubicBezTo>
                      <a:cubicBezTo>
                        <a:pt x="739" y="373"/>
                        <a:pt x="736" y="375"/>
                        <a:pt x="734" y="375"/>
                      </a:cubicBezTo>
                      <a:cubicBezTo>
                        <a:pt x="733" y="375"/>
                        <a:pt x="734" y="371"/>
                        <a:pt x="748" y="355"/>
                      </a:cubicBezTo>
                      <a:lnTo>
                        <a:pt x="748" y="355"/>
                      </a:lnTo>
                      <a:lnTo>
                        <a:pt x="710" y="385"/>
                      </a:lnTo>
                      <a:cubicBezTo>
                        <a:pt x="693" y="397"/>
                        <a:pt x="685" y="402"/>
                        <a:pt x="683" y="402"/>
                      </a:cubicBezTo>
                      <a:cubicBezTo>
                        <a:pt x="676" y="402"/>
                        <a:pt x="729" y="353"/>
                        <a:pt x="716" y="353"/>
                      </a:cubicBezTo>
                      <a:cubicBezTo>
                        <a:pt x="715" y="353"/>
                        <a:pt x="713" y="353"/>
                        <a:pt x="710" y="355"/>
                      </a:cubicBezTo>
                      <a:lnTo>
                        <a:pt x="694" y="370"/>
                      </a:lnTo>
                      <a:cubicBezTo>
                        <a:pt x="692" y="372"/>
                        <a:pt x="690" y="373"/>
                        <a:pt x="690" y="373"/>
                      </a:cubicBezTo>
                      <a:cubicBezTo>
                        <a:pt x="685" y="373"/>
                        <a:pt x="788" y="276"/>
                        <a:pt x="795" y="262"/>
                      </a:cubicBezTo>
                      <a:cubicBezTo>
                        <a:pt x="802" y="262"/>
                        <a:pt x="810" y="254"/>
                        <a:pt x="818" y="254"/>
                      </a:cubicBezTo>
                      <a:cubicBezTo>
                        <a:pt x="824" y="245"/>
                        <a:pt x="826" y="241"/>
                        <a:pt x="823" y="241"/>
                      </a:cubicBezTo>
                      <a:cubicBezTo>
                        <a:pt x="815" y="241"/>
                        <a:pt x="760" y="293"/>
                        <a:pt x="748" y="293"/>
                      </a:cubicBezTo>
                      <a:cubicBezTo>
                        <a:pt x="771" y="270"/>
                        <a:pt x="818" y="239"/>
                        <a:pt x="818" y="231"/>
                      </a:cubicBezTo>
                      <a:cubicBezTo>
                        <a:pt x="820" y="228"/>
                        <a:pt x="819" y="227"/>
                        <a:pt x="817" y="227"/>
                      </a:cubicBezTo>
                      <a:cubicBezTo>
                        <a:pt x="808" y="227"/>
                        <a:pt x="763" y="254"/>
                        <a:pt x="754" y="254"/>
                      </a:cubicBezTo>
                      <a:cubicBezTo>
                        <a:pt x="751" y="254"/>
                        <a:pt x="753" y="250"/>
                        <a:pt x="764" y="239"/>
                      </a:cubicBezTo>
                      <a:lnTo>
                        <a:pt x="764" y="239"/>
                      </a:lnTo>
                      <a:cubicBezTo>
                        <a:pt x="748" y="254"/>
                        <a:pt x="733" y="270"/>
                        <a:pt x="710" y="285"/>
                      </a:cubicBezTo>
                      <a:cubicBezTo>
                        <a:pt x="704" y="285"/>
                        <a:pt x="738" y="236"/>
                        <a:pt x="728" y="236"/>
                      </a:cubicBezTo>
                      <a:cubicBezTo>
                        <a:pt x="725" y="236"/>
                        <a:pt x="721" y="239"/>
                        <a:pt x="712" y="246"/>
                      </a:cubicBezTo>
                      <a:lnTo>
                        <a:pt x="712" y="246"/>
                      </a:lnTo>
                      <a:cubicBezTo>
                        <a:pt x="713" y="244"/>
                        <a:pt x="715" y="241"/>
                        <a:pt x="717" y="239"/>
                      </a:cubicBezTo>
                      <a:lnTo>
                        <a:pt x="717" y="239"/>
                      </a:lnTo>
                      <a:cubicBezTo>
                        <a:pt x="694" y="247"/>
                        <a:pt x="671" y="262"/>
                        <a:pt x="648" y="278"/>
                      </a:cubicBezTo>
                      <a:cubicBezTo>
                        <a:pt x="681" y="242"/>
                        <a:pt x="687" y="232"/>
                        <a:pt x="681" y="232"/>
                      </a:cubicBezTo>
                      <a:cubicBezTo>
                        <a:pt x="674" y="232"/>
                        <a:pt x="649" y="249"/>
                        <a:pt x="642" y="249"/>
                      </a:cubicBezTo>
                      <a:cubicBezTo>
                        <a:pt x="637" y="249"/>
                        <a:pt x="642" y="240"/>
                        <a:pt x="671" y="208"/>
                      </a:cubicBezTo>
                      <a:lnTo>
                        <a:pt x="656" y="200"/>
                      </a:lnTo>
                      <a:lnTo>
                        <a:pt x="664" y="185"/>
                      </a:lnTo>
                      <a:cubicBezTo>
                        <a:pt x="664" y="182"/>
                        <a:pt x="663" y="181"/>
                        <a:pt x="661" y="181"/>
                      </a:cubicBezTo>
                      <a:cubicBezTo>
                        <a:pt x="655" y="181"/>
                        <a:pt x="635" y="205"/>
                        <a:pt x="610" y="224"/>
                      </a:cubicBezTo>
                      <a:cubicBezTo>
                        <a:pt x="617" y="216"/>
                        <a:pt x="625" y="208"/>
                        <a:pt x="633" y="200"/>
                      </a:cubicBezTo>
                      <a:cubicBezTo>
                        <a:pt x="636" y="184"/>
                        <a:pt x="636" y="176"/>
                        <a:pt x="632" y="176"/>
                      </a:cubicBezTo>
                      <a:cubicBezTo>
                        <a:pt x="626" y="176"/>
                        <a:pt x="610" y="192"/>
                        <a:pt x="579" y="224"/>
                      </a:cubicBezTo>
                      <a:lnTo>
                        <a:pt x="602" y="177"/>
                      </a:lnTo>
                      <a:lnTo>
                        <a:pt x="602" y="177"/>
                      </a:lnTo>
                      <a:cubicBezTo>
                        <a:pt x="600" y="180"/>
                        <a:pt x="599" y="181"/>
                        <a:pt x="599" y="181"/>
                      </a:cubicBezTo>
                      <a:cubicBezTo>
                        <a:pt x="595" y="181"/>
                        <a:pt x="612" y="132"/>
                        <a:pt x="594" y="132"/>
                      </a:cubicBezTo>
                      <a:cubicBezTo>
                        <a:pt x="592" y="132"/>
                        <a:pt x="589" y="133"/>
                        <a:pt x="586" y="135"/>
                      </a:cubicBezTo>
                      <a:lnTo>
                        <a:pt x="586" y="135"/>
                      </a:lnTo>
                      <a:cubicBezTo>
                        <a:pt x="588" y="132"/>
                        <a:pt x="590" y="128"/>
                        <a:pt x="594" y="123"/>
                      </a:cubicBezTo>
                      <a:lnTo>
                        <a:pt x="594" y="123"/>
                      </a:lnTo>
                      <a:cubicBezTo>
                        <a:pt x="589" y="128"/>
                        <a:pt x="586" y="131"/>
                        <a:pt x="583" y="131"/>
                      </a:cubicBezTo>
                      <a:cubicBezTo>
                        <a:pt x="574" y="131"/>
                        <a:pt x="579" y="103"/>
                        <a:pt x="579" y="85"/>
                      </a:cubicBezTo>
                      <a:cubicBezTo>
                        <a:pt x="579" y="76"/>
                        <a:pt x="578" y="71"/>
                        <a:pt x="575" y="71"/>
                      </a:cubicBezTo>
                      <a:cubicBezTo>
                        <a:pt x="569" y="71"/>
                        <a:pt x="557" y="87"/>
                        <a:pt x="533" y="131"/>
                      </a:cubicBezTo>
                      <a:lnTo>
                        <a:pt x="502" y="170"/>
                      </a:lnTo>
                      <a:cubicBezTo>
                        <a:pt x="509" y="185"/>
                        <a:pt x="463" y="231"/>
                        <a:pt x="456" y="262"/>
                      </a:cubicBezTo>
                      <a:cubicBezTo>
                        <a:pt x="455" y="263"/>
                        <a:pt x="455" y="263"/>
                        <a:pt x="454" y="263"/>
                      </a:cubicBezTo>
                      <a:cubicBezTo>
                        <a:pt x="450" y="263"/>
                        <a:pt x="464" y="208"/>
                        <a:pt x="479" y="208"/>
                      </a:cubicBezTo>
                      <a:lnTo>
                        <a:pt x="479" y="216"/>
                      </a:lnTo>
                      <a:cubicBezTo>
                        <a:pt x="517" y="131"/>
                        <a:pt x="479" y="177"/>
                        <a:pt x="502" y="116"/>
                      </a:cubicBezTo>
                      <a:cubicBezTo>
                        <a:pt x="471" y="108"/>
                        <a:pt x="463" y="46"/>
                        <a:pt x="432" y="39"/>
                      </a:cubicBezTo>
                      <a:lnTo>
                        <a:pt x="417" y="108"/>
                      </a:lnTo>
                      <a:lnTo>
                        <a:pt x="409" y="100"/>
                      </a:lnTo>
                      <a:cubicBezTo>
                        <a:pt x="409" y="85"/>
                        <a:pt x="417" y="46"/>
                        <a:pt x="425" y="46"/>
                      </a:cubicBezTo>
                      <a:cubicBezTo>
                        <a:pt x="426" y="38"/>
                        <a:pt x="426" y="35"/>
                        <a:pt x="425" y="35"/>
                      </a:cubicBezTo>
                      <a:cubicBezTo>
                        <a:pt x="421" y="35"/>
                        <a:pt x="402" y="80"/>
                        <a:pt x="402" y="93"/>
                      </a:cubicBezTo>
                      <a:cubicBezTo>
                        <a:pt x="394" y="62"/>
                        <a:pt x="425" y="16"/>
                        <a:pt x="425" y="16"/>
                      </a:cubicBezTo>
                      <a:lnTo>
                        <a:pt x="417" y="16"/>
                      </a:lnTo>
                      <a:lnTo>
                        <a:pt x="417" y="23"/>
                      </a:lnTo>
                      <a:cubicBezTo>
                        <a:pt x="403" y="44"/>
                        <a:pt x="396" y="71"/>
                        <a:pt x="389" y="71"/>
                      </a:cubicBezTo>
                      <a:cubicBezTo>
                        <a:pt x="388" y="71"/>
                        <a:pt x="387" y="70"/>
                        <a:pt x="386" y="70"/>
                      </a:cubicBezTo>
                      <a:cubicBezTo>
                        <a:pt x="386" y="54"/>
                        <a:pt x="394" y="39"/>
                        <a:pt x="394" y="23"/>
                      </a:cubicBezTo>
                      <a:lnTo>
                        <a:pt x="378" y="16"/>
                      </a:lnTo>
                      <a:lnTo>
                        <a:pt x="378" y="70"/>
                      </a:lnTo>
                      <a:cubicBezTo>
                        <a:pt x="365" y="90"/>
                        <a:pt x="363" y="68"/>
                        <a:pt x="358" y="111"/>
                      </a:cubicBezTo>
                      <a:lnTo>
                        <a:pt x="358" y="111"/>
                      </a:lnTo>
                      <a:cubicBezTo>
                        <a:pt x="363" y="38"/>
                        <a:pt x="317" y="83"/>
                        <a:pt x="317" y="54"/>
                      </a:cubicBezTo>
                      <a:cubicBezTo>
                        <a:pt x="311" y="81"/>
                        <a:pt x="306" y="89"/>
                        <a:pt x="301" y="89"/>
                      </a:cubicBezTo>
                      <a:cubicBezTo>
                        <a:pt x="298" y="89"/>
                        <a:pt x="296" y="87"/>
                        <a:pt x="294" y="85"/>
                      </a:cubicBezTo>
                      <a:cubicBezTo>
                        <a:pt x="294" y="99"/>
                        <a:pt x="294" y="155"/>
                        <a:pt x="281" y="155"/>
                      </a:cubicBezTo>
                      <a:cubicBezTo>
                        <a:pt x="280" y="155"/>
                        <a:pt x="279" y="155"/>
                        <a:pt x="278" y="154"/>
                      </a:cubicBezTo>
                      <a:cubicBezTo>
                        <a:pt x="294" y="23"/>
                        <a:pt x="271" y="100"/>
                        <a:pt x="271" y="8"/>
                      </a:cubicBezTo>
                      <a:cubicBezTo>
                        <a:pt x="271" y="70"/>
                        <a:pt x="247" y="16"/>
                        <a:pt x="255" y="108"/>
                      </a:cubicBezTo>
                      <a:cubicBezTo>
                        <a:pt x="247" y="93"/>
                        <a:pt x="255" y="62"/>
                        <a:pt x="247" y="31"/>
                      </a:cubicBezTo>
                      <a:cubicBezTo>
                        <a:pt x="244" y="41"/>
                        <a:pt x="240" y="45"/>
                        <a:pt x="236" y="45"/>
                      </a:cubicBezTo>
                      <a:cubicBezTo>
                        <a:pt x="224" y="45"/>
                        <a:pt x="209" y="11"/>
                        <a:pt x="194" y="11"/>
                      </a:cubicBezTo>
                      <a:cubicBezTo>
                        <a:pt x="192" y="11"/>
                        <a:pt x="189" y="13"/>
                        <a:pt x="186" y="16"/>
                      </a:cubicBezTo>
                      <a:cubicBezTo>
                        <a:pt x="186" y="39"/>
                        <a:pt x="186" y="62"/>
                        <a:pt x="186" y="85"/>
                      </a:cubicBezTo>
                      <a:lnTo>
                        <a:pt x="170" y="0"/>
                      </a:lnTo>
                      <a:close/>
                      <a:moveTo>
                        <a:pt x="754" y="817"/>
                      </a:moveTo>
                      <a:cubicBezTo>
                        <a:pt x="748" y="817"/>
                        <a:pt x="737" y="819"/>
                        <a:pt x="727" y="822"/>
                      </a:cubicBezTo>
                      <a:lnTo>
                        <a:pt x="727" y="822"/>
                      </a:lnTo>
                      <a:cubicBezTo>
                        <a:pt x="727" y="822"/>
                        <a:pt x="727" y="821"/>
                        <a:pt x="726" y="821"/>
                      </a:cubicBezTo>
                      <a:lnTo>
                        <a:pt x="726" y="821"/>
                      </a:lnTo>
                      <a:cubicBezTo>
                        <a:pt x="723" y="822"/>
                        <a:pt x="720" y="824"/>
                        <a:pt x="717" y="825"/>
                      </a:cubicBezTo>
                      <a:cubicBezTo>
                        <a:pt x="720" y="824"/>
                        <a:pt x="724" y="823"/>
                        <a:pt x="727" y="822"/>
                      </a:cubicBezTo>
                      <a:lnTo>
                        <a:pt x="727" y="822"/>
                      </a:lnTo>
                      <a:cubicBezTo>
                        <a:pt x="730" y="822"/>
                        <a:pt x="731" y="823"/>
                        <a:pt x="733" y="825"/>
                      </a:cubicBezTo>
                      <a:cubicBezTo>
                        <a:pt x="706" y="832"/>
                        <a:pt x="702" y="832"/>
                        <a:pt x="697" y="832"/>
                      </a:cubicBezTo>
                      <a:cubicBezTo>
                        <a:pt x="694" y="832"/>
                        <a:pt x="690" y="832"/>
                        <a:pt x="675" y="835"/>
                      </a:cubicBezTo>
                      <a:lnTo>
                        <a:pt x="675" y="835"/>
                      </a:lnTo>
                      <a:cubicBezTo>
                        <a:pt x="695" y="832"/>
                        <a:pt x="716" y="832"/>
                        <a:pt x="733" y="832"/>
                      </a:cubicBezTo>
                      <a:cubicBezTo>
                        <a:pt x="760" y="821"/>
                        <a:pt x="762" y="817"/>
                        <a:pt x="754" y="817"/>
                      </a:cubicBezTo>
                      <a:close/>
                      <a:moveTo>
                        <a:pt x="675" y="835"/>
                      </a:moveTo>
                      <a:cubicBezTo>
                        <a:pt x="669" y="836"/>
                        <a:pt x="662" y="838"/>
                        <a:pt x="656" y="840"/>
                      </a:cubicBezTo>
                      <a:cubicBezTo>
                        <a:pt x="664" y="838"/>
                        <a:pt x="670" y="836"/>
                        <a:pt x="675" y="835"/>
                      </a:cubicBezTo>
                      <a:close/>
                      <a:moveTo>
                        <a:pt x="964" y="794"/>
                      </a:moveTo>
                      <a:cubicBezTo>
                        <a:pt x="910" y="825"/>
                        <a:pt x="872" y="825"/>
                        <a:pt x="833" y="832"/>
                      </a:cubicBezTo>
                      <a:cubicBezTo>
                        <a:pt x="810" y="832"/>
                        <a:pt x="864" y="817"/>
                        <a:pt x="856" y="809"/>
                      </a:cubicBezTo>
                      <a:lnTo>
                        <a:pt x="856" y="809"/>
                      </a:lnTo>
                      <a:lnTo>
                        <a:pt x="833" y="825"/>
                      </a:lnTo>
                      <a:cubicBezTo>
                        <a:pt x="818" y="825"/>
                        <a:pt x="802" y="825"/>
                        <a:pt x="818" y="817"/>
                      </a:cubicBezTo>
                      <a:lnTo>
                        <a:pt x="818" y="817"/>
                      </a:lnTo>
                      <a:cubicBezTo>
                        <a:pt x="771" y="832"/>
                        <a:pt x="818" y="848"/>
                        <a:pt x="779" y="871"/>
                      </a:cubicBezTo>
                      <a:cubicBezTo>
                        <a:pt x="795" y="871"/>
                        <a:pt x="818" y="863"/>
                        <a:pt x="833" y="855"/>
                      </a:cubicBezTo>
                      <a:lnTo>
                        <a:pt x="825" y="855"/>
                      </a:lnTo>
                      <a:cubicBezTo>
                        <a:pt x="864" y="848"/>
                        <a:pt x="887" y="848"/>
                        <a:pt x="902" y="840"/>
                      </a:cubicBezTo>
                      <a:cubicBezTo>
                        <a:pt x="910" y="836"/>
                        <a:pt x="929" y="834"/>
                        <a:pt x="944" y="834"/>
                      </a:cubicBezTo>
                      <a:cubicBezTo>
                        <a:pt x="958" y="834"/>
                        <a:pt x="968" y="836"/>
                        <a:pt x="956" y="840"/>
                      </a:cubicBezTo>
                      <a:lnTo>
                        <a:pt x="924" y="849"/>
                      </a:lnTo>
                      <a:lnTo>
                        <a:pt x="924" y="849"/>
                      </a:lnTo>
                      <a:cubicBezTo>
                        <a:pt x="924" y="848"/>
                        <a:pt x="922" y="848"/>
                        <a:pt x="918" y="848"/>
                      </a:cubicBezTo>
                      <a:cubicBezTo>
                        <a:pt x="922" y="848"/>
                        <a:pt x="922" y="849"/>
                        <a:pt x="920" y="850"/>
                      </a:cubicBezTo>
                      <a:lnTo>
                        <a:pt x="920" y="850"/>
                      </a:lnTo>
                      <a:lnTo>
                        <a:pt x="902" y="855"/>
                      </a:lnTo>
                      <a:cubicBezTo>
                        <a:pt x="906" y="855"/>
                        <a:pt x="909" y="855"/>
                        <a:pt x="912" y="854"/>
                      </a:cubicBezTo>
                      <a:lnTo>
                        <a:pt x="912" y="854"/>
                      </a:lnTo>
                      <a:cubicBezTo>
                        <a:pt x="900" y="860"/>
                        <a:pt x="882" y="867"/>
                        <a:pt x="890" y="867"/>
                      </a:cubicBezTo>
                      <a:cubicBezTo>
                        <a:pt x="894" y="867"/>
                        <a:pt x="902" y="866"/>
                        <a:pt x="918" y="863"/>
                      </a:cubicBezTo>
                      <a:lnTo>
                        <a:pt x="956" y="848"/>
                      </a:lnTo>
                      <a:cubicBezTo>
                        <a:pt x="977" y="848"/>
                        <a:pt x="1011" y="844"/>
                        <a:pt x="1027" y="844"/>
                      </a:cubicBezTo>
                      <a:cubicBezTo>
                        <a:pt x="1035" y="844"/>
                        <a:pt x="1039" y="845"/>
                        <a:pt x="1033" y="848"/>
                      </a:cubicBezTo>
                      <a:cubicBezTo>
                        <a:pt x="1087" y="832"/>
                        <a:pt x="1026" y="848"/>
                        <a:pt x="1087" y="825"/>
                      </a:cubicBezTo>
                      <a:lnTo>
                        <a:pt x="1087" y="825"/>
                      </a:lnTo>
                      <a:cubicBezTo>
                        <a:pt x="1068" y="830"/>
                        <a:pt x="1058" y="832"/>
                        <a:pt x="1053" y="832"/>
                      </a:cubicBezTo>
                      <a:cubicBezTo>
                        <a:pt x="1044" y="832"/>
                        <a:pt x="1053" y="825"/>
                        <a:pt x="1041" y="825"/>
                      </a:cubicBezTo>
                      <a:cubicBezTo>
                        <a:pt x="1035" y="825"/>
                        <a:pt x="1026" y="826"/>
                        <a:pt x="1009" y="831"/>
                      </a:cubicBezTo>
                      <a:lnTo>
                        <a:pt x="1009" y="831"/>
                      </a:lnTo>
                      <a:cubicBezTo>
                        <a:pt x="1038" y="822"/>
                        <a:pt x="1066" y="808"/>
                        <a:pt x="1095" y="794"/>
                      </a:cubicBezTo>
                      <a:cubicBezTo>
                        <a:pt x="1085" y="794"/>
                        <a:pt x="1074" y="801"/>
                        <a:pt x="1071" y="801"/>
                      </a:cubicBezTo>
                      <a:cubicBezTo>
                        <a:pt x="1069" y="801"/>
                        <a:pt x="1069" y="799"/>
                        <a:pt x="1072" y="794"/>
                      </a:cubicBezTo>
                      <a:lnTo>
                        <a:pt x="1056" y="794"/>
                      </a:lnTo>
                      <a:lnTo>
                        <a:pt x="1026" y="809"/>
                      </a:lnTo>
                      <a:lnTo>
                        <a:pt x="956" y="809"/>
                      </a:lnTo>
                      <a:cubicBezTo>
                        <a:pt x="972" y="801"/>
                        <a:pt x="987" y="794"/>
                        <a:pt x="1003" y="7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3"/>
                <p:cNvSpPr/>
                <p:nvPr/>
              </p:nvSpPr>
              <p:spPr>
                <a:xfrm>
                  <a:off x="-3552391" y="3094634"/>
                  <a:ext cx="1979" cy="1320"/>
                </a:xfrm>
                <a:custGeom>
                  <a:avLst/>
                  <a:gdLst/>
                  <a:ahLst/>
                  <a:cxnLst/>
                  <a:rect l="l" t="t" r="r" b="b"/>
                  <a:pathLst>
                    <a:path w="24" h="16" extrusionOk="0">
                      <a:moveTo>
                        <a:pt x="24" y="0"/>
                      </a:moveTo>
                      <a:cubicBezTo>
                        <a:pt x="16" y="0"/>
                        <a:pt x="9" y="8"/>
                        <a:pt x="1" y="15"/>
                      </a:cubicBezTo>
                      <a:lnTo>
                        <a:pt x="24" y="0"/>
                      </a:lnTo>
                      <a:close/>
                    </a:path>
                  </a:pathLst>
                </a:custGeom>
                <a:solidFill>
                  <a:srgbClr val="FFC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5" name="Google Shape;1855;p53"/>
            <p:cNvGrpSpPr/>
            <p:nvPr/>
          </p:nvGrpSpPr>
          <p:grpSpPr>
            <a:xfrm rot="1906083">
              <a:off x="4512413" y="4183258"/>
              <a:ext cx="797175" cy="1059068"/>
              <a:chOff x="-5065349" y="5293270"/>
              <a:chExt cx="774923" cy="1029420"/>
            </a:xfrm>
          </p:grpSpPr>
          <p:sp>
            <p:nvSpPr>
              <p:cNvPr id="1856" name="Google Shape;1856;p53"/>
              <p:cNvSpPr/>
              <p:nvPr/>
            </p:nvSpPr>
            <p:spPr>
              <a:xfrm>
                <a:off x="-5064430" y="5293270"/>
                <a:ext cx="774004" cy="1029174"/>
              </a:xfrm>
              <a:custGeom>
                <a:avLst/>
                <a:gdLst/>
                <a:ahLst/>
                <a:cxnLst/>
                <a:rect l="l" t="t" r="r" b="b"/>
                <a:pathLst>
                  <a:path w="9385" h="12479" extrusionOk="0">
                    <a:moveTo>
                      <a:pt x="2403" y="1"/>
                    </a:moveTo>
                    <a:cubicBezTo>
                      <a:pt x="1278" y="1"/>
                      <a:pt x="315" y="1790"/>
                      <a:pt x="1002" y="3186"/>
                    </a:cubicBezTo>
                    <a:cubicBezTo>
                      <a:pt x="2019" y="5243"/>
                      <a:pt x="1372" y="4727"/>
                      <a:pt x="686" y="6730"/>
                    </a:cubicBezTo>
                    <a:cubicBezTo>
                      <a:pt x="0" y="8734"/>
                      <a:pt x="3676" y="8456"/>
                      <a:pt x="3460" y="10059"/>
                    </a:cubicBezTo>
                    <a:cubicBezTo>
                      <a:pt x="3312" y="11158"/>
                      <a:pt x="4136" y="12167"/>
                      <a:pt x="5272" y="12167"/>
                    </a:cubicBezTo>
                    <a:cubicBezTo>
                      <a:pt x="5792" y="12167"/>
                      <a:pt x="6378" y="11956"/>
                      <a:pt x="6966" y="11446"/>
                    </a:cubicBezTo>
                    <a:cubicBezTo>
                      <a:pt x="7012" y="11430"/>
                      <a:pt x="7050" y="11423"/>
                      <a:pt x="7089" y="11407"/>
                    </a:cubicBezTo>
                    <a:cubicBezTo>
                      <a:pt x="7358" y="11777"/>
                      <a:pt x="7644" y="12139"/>
                      <a:pt x="7952" y="12478"/>
                    </a:cubicBezTo>
                    <a:cubicBezTo>
                      <a:pt x="7713" y="12101"/>
                      <a:pt x="7482" y="11723"/>
                      <a:pt x="7258" y="11338"/>
                    </a:cubicBezTo>
                    <a:cubicBezTo>
                      <a:pt x="7590" y="11184"/>
                      <a:pt x="8129" y="10822"/>
                      <a:pt x="8545" y="10005"/>
                    </a:cubicBezTo>
                    <a:cubicBezTo>
                      <a:pt x="9192" y="8749"/>
                      <a:pt x="8768" y="7771"/>
                      <a:pt x="7389" y="7408"/>
                    </a:cubicBezTo>
                    <a:cubicBezTo>
                      <a:pt x="6010" y="7054"/>
                      <a:pt x="9385" y="5243"/>
                      <a:pt x="6742" y="3340"/>
                    </a:cubicBezTo>
                    <a:cubicBezTo>
                      <a:pt x="6350" y="3056"/>
                      <a:pt x="6064" y="2970"/>
                      <a:pt x="5841" y="2970"/>
                    </a:cubicBezTo>
                    <a:cubicBezTo>
                      <a:pt x="5490" y="2970"/>
                      <a:pt x="5295" y="3184"/>
                      <a:pt x="5087" y="3184"/>
                    </a:cubicBezTo>
                    <a:cubicBezTo>
                      <a:pt x="4834" y="3184"/>
                      <a:pt x="4562" y="2869"/>
                      <a:pt x="3968" y="1476"/>
                    </a:cubicBezTo>
                    <a:cubicBezTo>
                      <a:pt x="3519" y="412"/>
                      <a:pt x="2942" y="1"/>
                      <a:pt x="2403"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7" name="Google Shape;1857;p53"/>
              <p:cNvGrpSpPr/>
              <p:nvPr/>
            </p:nvGrpSpPr>
            <p:grpSpPr>
              <a:xfrm>
                <a:off x="-5065349" y="5293351"/>
                <a:ext cx="774664" cy="1029339"/>
                <a:chOff x="-5065349" y="5293351"/>
                <a:chExt cx="774664" cy="1029339"/>
              </a:xfrm>
            </p:grpSpPr>
            <p:sp>
              <p:nvSpPr>
                <p:cNvPr id="1858" name="Google Shape;1858;p53"/>
                <p:cNvSpPr/>
                <p:nvPr/>
              </p:nvSpPr>
              <p:spPr>
                <a:xfrm>
                  <a:off x="-5065349" y="5293351"/>
                  <a:ext cx="774664" cy="1003360"/>
                </a:xfrm>
                <a:custGeom>
                  <a:avLst/>
                  <a:gdLst/>
                  <a:ahLst/>
                  <a:cxnLst/>
                  <a:rect l="l" t="t" r="r" b="b"/>
                  <a:pathLst>
                    <a:path w="9393" h="12166" extrusionOk="0">
                      <a:moveTo>
                        <a:pt x="2407" y="0"/>
                      </a:moveTo>
                      <a:cubicBezTo>
                        <a:pt x="1279" y="0"/>
                        <a:pt x="314" y="1790"/>
                        <a:pt x="1002" y="3181"/>
                      </a:cubicBezTo>
                      <a:cubicBezTo>
                        <a:pt x="2019" y="5238"/>
                        <a:pt x="1372" y="4722"/>
                        <a:pt x="686" y="6733"/>
                      </a:cubicBezTo>
                      <a:cubicBezTo>
                        <a:pt x="1" y="8744"/>
                        <a:pt x="3676" y="8451"/>
                        <a:pt x="3460" y="10054"/>
                      </a:cubicBezTo>
                      <a:cubicBezTo>
                        <a:pt x="3312" y="11153"/>
                        <a:pt x="4139" y="12165"/>
                        <a:pt x="5278" y="12165"/>
                      </a:cubicBezTo>
                      <a:cubicBezTo>
                        <a:pt x="5799" y="12165"/>
                        <a:pt x="6386" y="11953"/>
                        <a:pt x="6973" y="11440"/>
                      </a:cubicBezTo>
                      <a:cubicBezTo>
                        <a:pt x="6973" y="11440"/>
                        <a:pt x="7898" y="11271"/>
                        <a:pt x="8545" y="10007"/>
                      </a:cubicBezTo>
                      <a:cubicBezTo>
                        <a:pt x="9200" y="8751"/>
                        <a:pt x="8776" y="7773"/>
                        <a:pt x="7390" y="7411"/>
                      </a:cubicBezTo>
                      <a:cubicBezTo>
                        <a:pt x="6010" y="7049"/>
                        <a:pt x="9393" y="5246"/>
                        <a:pt x="6742" y="3335"/>
                      </a:cubicBezTo>
                      <a:cubicBezTo>
                        <a:pt x="6352" y="3054"/>
                        <a:pt x="6067" y="2968"/>
                        <a:pt x="5845" y="2968"/>
                      </a:cubicBezTo>
                      <a:cubicBezTo>
                        <a:pt x="5493" y="2968"/>
                        <a:pt x="5297" y="3184"/>
                        <a:pt x="5089" y="3184"/>
                      </a:cubicBezTo>
                      <a:cubicBezTo>
                        <a:pt x="4838" y="3184"/>
                        <a:pt x="4567" y="2868"/>
                        <a:pt x="3976" y="1470"/>
                      </a:cubicBezTo>
                      <a:cubicBezTo>
                        <a:pt x="3525" y="410"/>
                        <a:pt x="2947" y="0"/>
                        <a:pt x="2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3"/>
                <p:cNvSpPr/>
                <p:nvPr/>
              </p:nvSpPr>
              <p:spPr>
                <a:xfrm>
                  <a:off x="-4822632" y="5589922"/>
                  <a:ext cx="413105" cy="732768"/>
                </a:xfrm>
                <a:custGeom>
                  <a:avLst/>
                  <a:gdLst/>
                  <a:ahLst/>
                  <a:cxnLst/>
                  <a:rect l="l" t="t" r="r" b="b"/>
                  <a:pathLst>
                    <a:path w="5009" h="8885" extrusionOk="0">
                      <a:moveTo>
                        <a:pt x="1" y="1"/>
                      </a:moveTo>
                      <a:lnTo>
                        <a:pt x="1" y="1"/>
                      </a:lnTo>
                      <a:cubicBezTo>
                        <a:pt x="309" y="802"/>
                        <a:pt x="663" y="1580"/>
                        <a:pt x="1026" y="2351"/>
                      </a:cubicBezTo>
                      <a:cubicBezTo>
                        <a:pt x="1388" y="3121"/>
                        <a:pt x="1781" y="3869"/>
                        <a:pt x="2189" y="4624"/>
                      </a:cubicBezTo>
                      <a:cubicBezTo>
                        <a:pt x="2597" y="5371"/>
                        <a:pt x="3029" y="6103"/>
                        <a:pt x="3491" y="6827"/>
                      </a:cubicBezTo>
                      <a:cubicBezTo>
                        <a:pt x="3938" y="7552"/>
                        <a:pt x="4447" y="8237"/>
                        <a:pt x="5009" y="8885"/>
                      </a:cubicBezTo>
                      <a:cubicBezTo>
                        <a:pt x="4554" y="8160"/>
                        <a:pt x="4138" y="7428"/>
                        <a:pt x="3722" y="6681"/>
                      </a:cubicBezTo>
                      <a:cubicBezTo>
                        <a:pt x="3314" y="5941"/>
                        <a:pt x="2906" y="5202"/>
                        <a:pt x="2497" y="4454"/>
                      </a:cubicBezTo>
                      <a:cubicBezTo>
                        <a:pt x="2089" y="3707"/>
                        <a:pt x="1680" y="2960"/>
                        <a:pt x="1272" y="2220"/>
                      </a:cubicBezTo>
                      <a:cubicBezTo>
                        <a:pt x="856" y="1480"/>
                        <a:pt x="440" y="74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4865848" y="5842205"/>
                  <a:ext cx="252366" cy="164038"/>
                </a:xfrm>
                <a:custGeom>
                  <a:avLst/>
                  <a:gdLst/>
                  <a:ahLst/>
                  <a:cxnLst/>
                  <a:rect l="l" t="t" r="r" b="b"/>
                  <a:pathLst>
                    <a:path w="3060" h="1989" extrusionOk="0">
                      <a:moveTo>
                        <a:pt x="1" y="1"/>
                      </a:moveTo>
                      <a:cubicBezTo>
                        <a:pt x="278" y="116"/>
                        <a:pt x="556" y="247"/>
                        <a:pt x="825" y="394"/>
                      </a:cubicBezTo>
                      <a:cubicBezTo>
                        <a:pt x="1095" y="540"/>
                        <a:pt x="1357" y="694"/>
                        <a:pt x="1611" y="864"/>
                      </a:cubicBezTo>
                      <a:cubicBezTo>
                        <a:pt x="1673" y="902"/>
                        <a:pt x="1734" y="948"/>
                        <a:pt x="1796" y="987"/>
                      </a:cubicBezTo>
                      <a:cubicBezTo>
                        <a:pt x="1858" y="1033"/>
                        <a:pt x="1919" y="1072"/>
                        <a:pt x="1981" y="1126"/>
                      </a:cubicBezTo>
                      <a:lnTo>
                        <a:pt x="2166" y="1257"/>
                      </a:lnTo>
                      <a:lnTo>
                        <a:pt x="2343" y="1403"/>
                      </a:lnTo>
                      <a:cubicBezTo>
                        <a:pt x="2466" y="1488"/>
                        <a:pt x="2582" y="1588"/>
                        <a:pt x="2698" y="1688"/>
                      </a:cubicBezTo>
                      <a:cubicBezTo>
                        <a:pt x="2821" y="1788"/>
                        <a:pt x="2929" y="1896"/>
                        <a:pt x="3060" y="1989"/>
                      </a:cubicBezTo>
                      <a:cubicBezTo>
                        <a:pt x="2975" y="1858"/>
                        <a:pt x="2890" y="1727"/>
                        <a:pt x="2798" y="1603"/>
                      </a:cubicBezTo>
                      <a:cubicBezTo>
                        <a:pt x="2698" y="1480"/>
                        <a:pt x="2590" y="1364"/>
                        <a:pt x="2482" y="1249"/>
                      </a:cubicBezTo>
                      <a:cubicBezTo>
                        <a:pt x="2428" y="1195"/>
                        <a:pt x="2374" y="1133"/>
                        <a:pt x="2312" y="1079"/>
                      </a:cubicBezTo>
                      <a:lnTo>
                        <a:pt x="2135" y="925"/>
                      </a:lnTo>
                      <a:cubicBezTo>
                        <a:pt x="2074" y="879"/>
                        <a:pt x="2012" y="825"/>
                        <a:pt x="1950" y="779"/>
                      </a:cubicBezTo>
                      <a:cubicBezTo>
                        <a:pt x="1889" y="740"/>
                        <a:pt x="1819" y="686"/>
                        <a:pt x="1758" y="648"/>
                      </a:cubicBezTo>
                      <a:cubicBezTo>
                        <a:pt x="1496" y="471"/>
                        <a:pt x="1211" y="324"/>
                        <a:pt x="918" y="209"/>
                      </a:cubicBezTo>
                      <a:cubicBezTo>
                        <a:pt x="625" y="93"/>
                        <a:pt x="309" y="2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3"/>
                <p:cNvSpPr/>
                <p:nvPr/>
              </p:nvSpPr>
              <p:spPr>
                <a:xfrm>
                  <a:off x="-4676491" y="5650952"/>
                  <a:ext cx="40824" cy="206594"/>
                </a:xfrm>
                <a:custGeom>
                  <a:avLst/>
                  <a:gdLst/>
                  <a:ahLst/>
                  <a:cxnLst/>
                  <a:rect l="l" t="t" r="r" b="b"/>
                  <a:pathLst>
                    <a:path w="495" h="2505" extrusionOk="0">
                      <a:moveTo>
                        <a:pt x="486" y="1"/>
                      </a:moveTo>
                      <a:cubicBezTo>
                        <a:pt x="394" y="201"/>
                        <a:pt x="325" y="401"/>
                        <a:pt x="263" y="609"/>
                      </a:cubicBezTo>
                      <a:cubicBezTo>
                        <a:pt x="209" y="810"/>
                        <a:pt x="163" y="1018"/>
                        <a:pt x="124" y="1226"/>
                      </a:cubicBezTo>
                      <a:cubicBezTo>
                        <a:pt x="78" y="1434"/>
                        <a:pt x="47" y="1649"/>
                        <a:pt x="32" y="1857"/>
                      </a:cubicBezTo>
                      <a:cubicBezTo>
                        <a:pt x="9" y="2073"/>
                        <a:pt x="1" y="2289"/>
                        <a:pt x="16" y="2505"/>
                      </a:cubicBezTo>
                      <a:cubicBezTo>
                        <a:pt x="101" y="2304"/>
                        <a:pt x="178" y="2104"/>
                        <a:pt x="232" y="1896"/>
                      </a:cubicBezTo>
                      <a:cubicBezTo>
                        <a:pt x="294" y="1688"/>
                        <a:pt x="340" y="1480"/>
                        <a:pt x="378" y="1280"/>
                      </a:cubicBezTo>
                      <a:cubicBezTo>
                        <a:pt x="417" y="1072"/>
                        <a:pt x="448" y="856"/>
                        <a:pt x="471" y="648"/>
                      </a:cubicBezTo>
                      <a:cubicBezTo>
                        <a:pt x="494" y="432"/>
                        <a:pt x="494" y="216"/>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3"/>
                <p:cNvSpPr/>
                <p:nvPr/>
              </p:nvSpPr>
              <p:spPr>
                <a:xfrm>
                  <a:off x="-4512536" y="6002367"/>
                  <a:ext cx="28700" cy="152574"/>
                </a:xfrm>
                <a:custGeom>
                  <a:avLst/>
                  <a:gdLst/>
                  <a:ahLst/>
                  <a:cxnLst/>
                  <a:rect l="l" t="t" r="r" b="b"/>
                  <a:pathLst>
                    <a:path w="348" h="1850" extrusionOk="0">
                      <a:moveTo>
                        <a:pt x="309" y="0"/>
                      </a:moveTo>
                      <a:cubicBezTo>
                        <a:pt x="240" y="139"/>
                        <a:pt x="178" y="293"/>
                        <a:pt x="139" y="447"/>
                      </a:cubicBezTo>
                      <a:cubicBezTo>
                        <a:pt x="101" y="594"/>
                        <a:pt x="62" y="748"/>
                        <a:pt x="39" y="902"/>
                      </a:cubicBezTo>
                      <a:cubicBezTo>
                        <a:pt x="24" y="1056"/>
                        <a:pt x="9" y="1210"/>
                        <a:pt x="1" y="1372"/>
                      </a:cubicBezTo>
                      <a:cubicBezTo>
                        <a:pt x="1" y="1526"/>
                        <a:pt x="9" y="1688"/>
                        <a:pt x="39" y="1850"/>
                      </a:cubicBezTo>
                      <a:cubicBezTo>
                        <a:pt x="109" y="1703"/>
                        <a:pt x="170" y="1557"/>
                        <a:pt x="209" y="1403"/>
                      </a:cubicBezTo>
                      <a:cubicBezTo>
                        <a:pt x="247" y="1256"/>
                        <a:pt x="278" y="1102"/>
                        <a:pt x="301" y="948"/>
                      </a:cubicBezTo>
                      <a:cubicBezTo>
                        <a:pt x="324" y="794"/>
                        <a:pt x="340" y="640"/>
                        <a:pt x="348" y="486"/>
                      </a:cubicBezTo>
                      <a:cubicBezTo>
                        <a:pt x="348" y="324"/>
                        <a:pt x="340" y="162"/>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 name="Rectangle 1">
            <a:extLst>
              <a:ext uri="{FF2B5EF4-FFF2-40B4-BE49-F238E27FC236}">
                <a16:creationId xmlns:a16="http://schemas.microsoft.com/office/drawing/2014/main" id="{B6A84D6A-ECBC-9CEC-6AB4-9D3E7AE5A944}"/>
              </a:ext>
            </a:extLst>
          </p:cNvPr>
          <p:cNvSpPr>
            <a:spLocks noChangeArrowheads="1"/>
          </p:cNvSpPr>
          <p:nvPr/>
        </p:nvSpPr>
        <p:spPr bwMode="auto">
          <a:xfrm>
            <a:off x="375471" y="1448365"/>
            <a:ext cx="5189009" cy="2246769"/>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ontserrat" panose="00000500000000000000" pitchFamily="2" charset="0"/>
              </a:rPr>
              <a:t>Given that we already started using a basic CNN as a baseline model earlier, we shall now move onto using more complicated models for our task. We shall base our more complicated models off of the already established </a:t>
            </a:r>
            <a:r>
              <a:rPr kumimoji="0" lang="en-US" altLang="en-US" b="0" i="0" u="none" strike="noStrike" cap="none" normalizeH="0" baseline="0" dirty="0" err="1">
                <a:ln>
                  <a:noFill/>
                </a:ln>
                <a:solidFill>
                  <a:schemeClr val="tx1"/>
                </a:solidFill>
                <a:effectLst/>
                <a:latin typeface="Montserrat" panose="00000500000000000000" pitchFamily="2" charset="0"/>
              </a:rPr>
              <a:t>VGG</a:t>
            </a:r>
            <a:r>
              <a:rPr kumimoji="0" lang="en-US" altLang="en-US" b="0" i="0" u="none" strike="noStrike" cap="none" normalizeH="0" baseline="0" dirty="0">
                <a:ln>
                  <a:noFill/>
                </a:ln>
                <a:solidFill>
                  <a:schemeClr val="tx1"/>
                </a:solidFill>
                <a:effectLst/>
                <a:latin typeface="Montserrat" panose="00000500000000000000" pitchFamily="2" charset="0"/>
              </a:rPr>
              <a:t> and </a:t>
            </a:r>
            <a:r>
              <a:rPr kumimoji="0" lang="en-US" altLang="en-US" b="0" i="0" u="none" strike="noStrike" cap="none" normalizeH="0" baseline="0" dirty="0" err="1">
                <a:ln>
                  <a:noFill/>
                </a:ln>
                <a:solidFill>
                  <a:schemeClr val="tx1"/>
                </a:solidFill>
                <a:effectLst/>
                <a:latin typeface="Montserrat" panose="00000500000000000000" pitchFamily="2" charset="0"/>
              </a:rPr>
              <a:t>InceptionNet</a:t>
            </a:r>
            <a:r>
              <a:rPr kumimoji="0" lang="en-US" altLang="en-US" b="0" i="0" u="none" strike="noStrike" cap="none" normalizeH="0" baseline="0" dirty="0">
                <a:ln>
                  <a:noFill/>
                </a:ln>
                <a:solidFill>
                  <a:schemeClr val="tx1"/>
                </a:solidFill>
                <a:effectLst/>
                <a:latin typeface="Montserrat" panose="00000500000000000000" pitchFamily="2" charset="0"/>
              </a:rPr>
              <a:t> architectures, modifying them slightly to fit our use cases.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tx1"/>
              </a:solidFill>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ontserrat" panose="00000500000000000000" pitchFamily="2" charset="0"/>
              </a:rPr>
              <a:t>For both models, we simplify them accordingly, tuning them to fit our input sizes of 31 x 31 and 128 x 128 when needed.</a:t>
            </a:r>
          </a:p>
        </p:txBody>
      </p:sp>
      <p:pic>
        <p:nvPicPr>
          <p:cNvPr id="8" name="Picture 7" descr="A group of yellow and white rectangular objects&#10;&#10;Description automatically generated">
            <a:extLst>
              <a:ext uri="{FF2B5EF4-FFF2-40B4-BE49-F238E27FC236}">
                <a16:creationId xmlns:a16="http://schemas.microsoft.com/office/drawing/2014/main" id="{8F7125D9-4530-DFFF-AAF0-892E6EEE4AAD}"/>
              </a:ext>
            </a:extLst>
          </p:cNvPr>
          <p:cNvPicPr>
            <a:picLocks noChangeAspect="1"/>
          </p:cNvPicPr>
          <p:nvPr/>
        </p:nvPicPr>
        <p:blipFill>
          <a:blip r:embed="rId3"/>
          <a:stretch>
            <a:fillRect/>
          </a:stretch>
        </p:blipFill>
        <p:spPr>
          <a:xfrm>
            <a:off x="5715581" y="1336653"/>
            <a:ext cx="2249163" cy="988570"/>
          </a:xfrm>
          <a:prstGeom prst="rect">
            <a:avLst/>
          </a:prstGeom>
        </p:spPr>
      </p:pic>
      <p:pic>
        <p:nvPicPr>
          <p:cNvPr id="16" name="Picture 15" descr="A diagram of a flowchart&#10;&#10;Description automatically generated">
            <a:extLst>
              <a:ext uri="{FF2B5EF4-FFF2-40B4-BE49-F238E27FC236}">
                <a16:creationId xmlns:a16="http://schemas.microsoft.com/office/drawing/2014/main" id="{B133F50A-0F99-5DC9-E736-A98A6CC3CCCD}"/>
              </a:ext>
            </a:extLst>
          </p:cNvPr>
          <p:cNvPicPr>
            <a:picLocks noChangeAspect="1"/>
          </p:cNvPicPr>
          <p:nvPr/>
        </p:nvPicPr>
        <p:blipFill>
          <a:blip r:embed="rId4"/>
          <a:stretch>
            <a:fillRect/>
          </a:stretch>
        </p:blipFill>
        <p:spPr>
          <a:xfrm rot="16200000">
            <a:off x="6597686" y="2467273"/>
            <a:ext cx="4140420" cy="927029"/>
          </a:xfrm>
          <a:prstGeom prst="rect">
            <a:avLst/>
          </a:prstGeom>
        </p:spPr>
      </p:pic>
      <p:pic>
        <p:nvPicPr>
          <p:cNvPr id="18" name="Picture 17" descr="A diagram of a function&#10;&#10;Description automatically generated">
            <a:extLst>
              <a:ext uri="{FF2B5EF4-FFF2-40B4-BE49-F238E27FC236}">
                <a16:creationId xmlns:a16="http://schemas.microsoft.com/office/drawing/2014/main" id="{4A9A7EEB-82AC-5ECA-A65E-074EFE5264C6}"/>
              </a:ext>
            </a:extLst>
          </p:cNvPr>
          <p:cNvPicPr>
            <a:picLocks noChangeAspect="1"/>
          </p:cNvPicPr>
          <p:nvPr/>
        </p:nvPicPr>
        <p:blipFill>
          <a:blip r:embed="rId5"/>
          <a:stretch>
            <a:fillRect/>
          </a:stretch>
        </p:blipFill>
        <p:spPr>
          <a:xfrm>
            <a:off x="5706676" y="2715585"/>
            <a:ext cx="2436246" cy="1377009"/>
          </a:xfrm>
          <a:prstGeom prst="rect">
            <a:avLst/>
          </a:prstGeom>
        </p:spPr>
      </p:pic>
    </p:spTree>
    <p:extLst>
      <p:ext uri="{BB962C8B-B14F-4D97-AF65-F5344CB8AC3E}">
        <p14:creationId xmlns:p14="http://schemas.microsoft.com/office/powerpoint/2010/main" val="3757917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53"/>
          <p:cNvSpPr txBox="1">
            <a:spLocks noGrp="1"/>
          </p:cNvSpPr>
          <p:nvPr>
            <p:ph type="title"/>
          </p:nvPr>
        </p:nvSpPr>
        <p:spPr>
          <a:xfrm>
            <a:off x="1707949" y="191654"/>
            <a:ext cx="6353537" cy="635674"/>
          </a:xfrm>
          <a:prstGeom prst="rect">
            <a:avLst/>
          </a:prstGeom>
          <a:solidFill>
            <a:schemeClr val="bg1"/>
          </a:solidFill>
        </p:spPr>
        <p:txBody>
          <a:bodyPr spcFirstLastPara="1" wrap="square" lIns="91425" tIns="91425" rIns="91425" bIns="91425" anchor="ctr" anchorCtr="0">
            <a:noAutofit/>
          </a:bodyPr>
          <a:lstStyle/>
          <a:p>
            <a:pPr marL="0" lvl="0" indent="0" algn="ctr" rtl="0">
              <a:spcBef>
                <a:spcPts val="0"/>
              </a:spcBef>
              <a:spcAft>
                <a:spcPts val="0"/>
              </a:spcAft>
              <a:buNone/>
            </a:pPr>
            <a:r>
              <a:rPr lang="en-SG" dirty="0"/>
              <a:t>Initial modelling</a:t>
            </a:r>
            <a:endParaRPr dirty="0"/>
          </a:p>
        </p:txBody>
      </p:sp>
      <p:grpSp>
        <p:nvGrpSpPr>
          <p:cNvPr id="1824" name="Google Shape;1824;p53"/>
          <p:cNvGrpSpPr/>
          <p:nvPr/>
        </p:nvGrpSpPr>
        <p:grpSpPr>
          <a:xfrm>
            <a:off x="5662425" y="4100260"/>
            <a:ext cx="4798122" cy="1703171"/>
            <a:chOff x="4293360" y="3669688"/>
            <a:chExt cx="4798122" cy="1703171"/>
          </a:xfrm>
        </p:grpSpPr>
        <p:grpSp>
          <p:nvGrpSpPr>
            <p:cNvPr id="1825" name="Google Shape;1825;p53"/>
            <p:cNvGrpSpPr/>
            <p:nvPr/>
          </p:nvGrpSpPr>
          <p:grpSpPr>
            <a:xfrm rot="-2276445">
              <a:off x="7408345" y="3903937"/>
              <a:ext cx="707043" cy="1104365"/>
              <a:chOff x="2819732" y="-1249761"/>
              <a:chExt cx="685358" cy="1070495"/>
            </a:xfrm>
          </p:grpSpPr>
          <p:sp>
            <p:nvSpPr>
              <p:cNvPr id="1826" name="Google Shape;1826;p53"/>
              <p:cNvSpPr/>
              <p:nvPr/>
            </p:nvSpPr>
            <p:spPr>
              <a:xfrm>
                <a:off x="2820651" y="-1249429"/>
                <a:ext cx="684439" cy="1070163"/>
              </a:xfrm>
              <a:custGeom>
                <a:avLst/>
                <a:gdLst/>
                <a:ahLst/>
                <a:cxnLst/>
                <a:rect l="l" t="t" r="r" b="b"/>
                <a:pathLst>
                  <a:path w="8299" h="12976" extrusionOk="0">
                    <a:moveTo>
                      <a:pt x="4261" y="1"/>
                    </a:moveTo>
                    <a:lnTo>
                      <a:pt x="4261" y="1"/>
                    </a:lnTo>
                    <a:cubicBezTo>
                      <a:pt x="4500" y="1072"/>
                      <a:pt x="4670" y="2158"/>
                      <a:pt x="4762" y="3252"/>
                    </a:cubicBezTo>
                    <a:cubicBezTo>
                      <a:pt x="4762" y="3337"/>
                      <a:pt x="4770" y="3414"/>
                      <a:pt x="4778" y="3499"/>
                    </a:cubicBezTo>
                    <a:cubicBezTo>
                      <a:pt x="4677" y="3383"/>
                      <a:pt x="4585" y="3267"/>
                      <a:pt x="4485" y="3160"/>
                    </a:cubicBezTo>
                    <a:cubicBezTo>
                      <a:pt x="4392" y="3044"/>
                      <a:pt x="4292" y="2905"/>
                      <a:pt x="4207" y="2782"/>
                    </a:cubicBezTo>
                    <a:cubicBezTo>
                      <a:pt x="4115" y="2659"/>
                      <a:pt x="4030" y="2520"/>
                      <a:pt x="3953" y="2389"/>
                    </a:cubicBezTo>
                    <a:cubicBezTo>
                      <a:pt x="3876" y="2250"/>
                      <a:pt x="3815" y="2112"/>
                      <a:pt x="3737" y="1965"/>
                    </a:cubicBezTo>
                    <a:lnTo>
                      <a:pt x="3737" y="1965"/>
                    </a:lnTo>
                    <a:cubicBezTo>
                      <a:pt x="3737" y="2127"/>
                      <a:pt x="3768" y="2289"/>
                      <a:pt x="3830" y="2443"/>
                    </a:cubicBezTo>
                    <a:cubicBezTo>
                      <a:pt x="3884" y="2605"/>
                      <a:pt x="3961" y="2751"/>
                      <a:pt x="4053" y="2882"/>
                    </a:cubicBezTo>
                    <a:cubicBezTo>
                      <a:pt x="4154" y="3021"/>
                      <a:pt x="4261" y="3144"/>
                      <a:pt x="4385" y="3252"/>
                    </a:cubicBezTo>
                    <a:cubicBezTo>
                      <a:pt x="4500" y="3360"/>
                      <a:pt x="4631" y="3445"/>
                      <a:pt x="4770" y="3506"/>
                    </a:cubicBezTo>
                    <a:cubicBezTo>
                      <a:pt x="4847" y="4516"/>
                      <a:pt x="4816" y="5525"/>
                      <a:pt x="4677" y="6527"/>
                    </a:cubicBezTo>
                    <a:cubicBezTo>
                      <a:pt x="4631" y="6789"/>
                      <a:pt x="4570" y="7058"/>
                      <a:pt x="4500" y="7320"/>
                    </a:cubicBezTo>
                    <a:cubicBezTo>
                      <a:pt x="4431" y="7582"/>
                      <a:pt x="4338" y="7844"/>
                      <a:pt x="4261" y="8106"/>
                    </a:cubicBezTo>
                    <a:cubicBezTo>
                      <a:pt x="4107" y="8576"/>
                      <a:pt x="3984" y="9061"/>
                      <a:pt x="3892" y="9547"/>
                    </a:cubicBezTo>
                    <a:cubicBezTo>
                      <a:pt x="3815" y="9470"/>
                      <a:pt x="3737" y="9393"/>
                      <a:pt x="3653" y="9308"/>
                    </a:cubicBezTo>
                    <a:lnTo>
                      <a:pt x="3514" y="9154"/>
                    </a:lnTo>
                    <a:cubicBezTo>
                      <a:pt x="3468" y="9100"/>
                      <a:pt x="3422" y="9046"/>
                      <a:pt x="3368" y="8992"/>
                    </a:cubicBezTo>
                    <a:lnTo>
                      <a:pt x="3090" y="8684"/>
                    </a:lnTo>
                    <a:cubicBezTo>
                      <a:pt x="3144" y="8607"/>
                      <a:pt x="3183" y="8514"/>
                      <a:pt x="3206" y="8422"/>
                    </a:cubicBezTo>
                    <a:cubicBezTo>
                      <a:pt x="3237" y="8299"/>
                      <a:pt x="3252" y="8168"/>
                      <a:pt x="3260" y="8037"/>
                    </a:cubicBezTo>
                    <a:cubicBezTo>
                      <a:pt x="3275" y="7782"/>
                      <a:pt x="3267" y="7521"/>
                      <a:pt x="3244" y="7266"/>
                    </a:cubicBezTo>
                    <a:cubicBezTo>
                      <a:pt x="3214" y="7012"/>
                      <a:pt x="3175" y="6758"/>
                      <a:pt x="3121" y="6511"/>
                    </a:cubicBezTo>
                    <a:cubicBezTo>
                      <a:pt x="3067" y="6257"/>
                      <a:pt x="2998" y="6010"/>
                      <a:pt x="2913" y="5772"/>
                    </a:cubicBezTo>
                    <a:lnTo>
                      <a:pt x="2913" y="5772"/>
                    </a:lnTo>
                    <a:cubicBezTo>
                      <a:pt x="2928" y="6026"/>
                      <a:pt x="2959" y="6280"/>
                      <a:pt x="2982" y="6534"/>
                    </a:cubicBezTo>
                    <a:cubicBezTo>
                      <a:pt x="3013" y="6781"/>
                      <a:pt x="3036" y="7035"/>
                      <a:pt x="3059" y="7282"/>
                    </a:cubicBezTo>
                    <a:lnTo>
                      <a:pt x="3059" y="7312"/>
                    </a:lnTo>
                    <a:lnTo>
                      <a:pt x="2759" y="6812"/>
                    </a:lnTo>
                    <a:lnTo>
                      <a:pt x="2582" y="6511"/>
                    </a:lnTo>
                    <a:cubicBezTo>
                      <a:pt x="2520" y="6403"/>
                      <a:pt x="2451" y="6303"/>
                      <a:pt x="2381" y="6203"/>
                    </a:cubicBezTo>
                    <a:lnTo>
                      <a:pt x="2381" y="6203"/>
                    </a:lnTo>
                    <a:cubicBezTo>
                      <a:pt x="2389" y="6326"/>
                      <a:pt x="2412" y="6450"/>
                      <a:pt x="2451" y="6565"/>
                    </a:cubicBezTo>
                    <a:cubicBezTo>
                      <a:pt x="2489" y="6688"/>
                      <a:pt x="2543" y="6796"/>
                      <a:pt x="2605" y="6904"/>
                    </a:cubicBezTo>
                    <a:cubicBezTo>
                      <a:pt x="2674" y="7012"/>
                      <a:pt x="2744" y="7104"/>
                      <a:pt x="2836" y="7197"/>
                    </a:cubicBezTo>
                    <a:cubicBezTo>
                      <a:pt x="2905" y="7274"/>
                      <a:pt x="2982" y="7336"/>
                      <a:pt x="3067" y="7390"/>
                    </a:cubicBezTo>
                    <a:cubicBezTo>
                      <a:pt x="3090" y="7605"/>
                      <a:pt x="3113" y="7821"/>
                      <a:pt x="3121" y="8037"/>
                    </a:cubicBezTo>
                    <a:cubicBezTo>
                      <a:pt x="3129" y="8160"/>
                      <a:pt x="3129" y="8283"/>
                      <a:pt x="3121" y="8407"/>
                    </a:cubicBezTo>
                    <a:cubicBezTo>
                      <a:pt x="3113" y="8491"/>
                      <a:pt x="3098" y="8576"/>
                      <a:pt x="3075" y="8661"/>
                    </a:cubicBezTo>
                    <a:lnTo>
                      <a:pt x="2813" y="8345"/>
                    </a:lnTo>
                    <a:cubicBezTo>
                      <a:pt x="2451" y="7898"/>
                      <a:pt x="2127" y="7428"/>
                      <a:pt x="1842" y="6935"/>
                    </a:cubicBezTo>
                    <a:cubicBezTo>
                      <a:pt x="1649" y="6611"/>
                      <a:pt x="1472" y="6280"/>
                      <a:pt x="1310" y="5949"/>
                    </a:cubicBezTo>
                    <a:cubicBezTo>
                      <a:pt x="1341" y="5910"/>
                      <a:pt x="1364" y="5872"/>
                      <a:pt x="1387" y="5833"/>
                    </a:cubicBezTo>
                    <a:cubicBezTo>
                      <a:pt x="1434" y="5748"/>
                      <a:pt x="1465" y="5656"/>
                      <a:pt x="1488" y="5563"/>
                    </a:cubicBezTo>
                    <a:cubicBezTo>
                      <a:pt x="1526" y="5386"/>
                      <a:pt x="1534" y="5194"/>
                      <a:pt x="1518" y="5009"/>
                    </a:cubicBezTo>
                    <a:cubicBezTo>
                      <a:pt x="1503" y="4824"/>
                      <a:pt x="1472" y="4647"/>
                      <a:pt x="1426" y="4469"/>
                    </a:cubicBezTo>
                    <a:cubicBezTo>
                      <a:pt x="1380" y="4284"/>
                      <a:pt x="1318" y="4115"/>
                      <a:pt x="1233" y="3953"/>
                    </a:cubicBezTo>
                    <a:lnTo>
                      <a:pt x="1233" y="3953"/>
                    </a:lnTo>
                    <a:cubicBezTo>
                      <a:pt x="1264" y="4315"/>
                      <a:pt x="1318" y="4670"/>
                      <a:pt x="1341" y="5024"/>
                    </a:cubicBezTo>
                    <a:cubicBezTo>
                      <a:pt x="1357" y="5194"/>
                      <a:pt x="1357" y="5371"/>
                      <a:pt x="1349" y="5548"/>
                    </a:cubicBezTo>
                    <a:cubicBezTo>
                      <a:pt x="1341" y="5664"/>
                      <a:pt x="1318" y="5779"/>
                      <a:pt x="1280" y="5887"/>
                    </a:cubicBezTo>
                    <a:cubicBezTo>
                      <a:pt x="1203" y="5725"/>
                      <a:pt x="1126" y="5571"/>
                      <a:pt x="1056" y="5409"/>
                    </a:cubicBezTo>
                    <a:cubicBezTo>
                      <a:pt x="948" y="5147"/>
                      <a:pt x="833" y="4878"/>
                      <a:pt x="733" y="4608"/>
                    </a:cubicBezTo>
                    <a:cubicBezTo>
                      <a:pt x="686" y="4477"/>
                      <a:pt x="640" y="4346"/>
                      <a:pt x="586" y="4207"/>
                    </a:cubicBezTo>
                    <a:cubicBezTo>
                      <a:pt x="532" y="4069"/>
                      <a:pt x="494" y="3930"/>
                      <a:pt x="432" y="3799"/>
                    </a:cubicBezTo>
                    <a:lnTo>
                      <a:pt x="432" y="3799"/>
                    </a:lnTo>
                    <a:cubicBezTo>
                      <a:pt x="509" y="4076"/>
                      <a:pt x="571" y="4362"/>
                      <a:pt x="656" y="4639"/>
                    </a:cubicBezTo>
                    <a:cubicBezTo>
                      <a:pt x="709" y="4824"/>
                      <a:pt x="771" y="5009"/>
                      <a:pt x="833" y="5194"/>
                    </a:cubicBezTo>
                    <a:cubicBezTo>
                      <a:pt x="702" y="5140"/>
                      <a:pt x="586" y="5086"/>
                      <a:pt x="471" y="5024"/>
                    </a:cubicBezTo>
                    <a:cubicBezTo>
                      <a:pt x="394" y="4986"/>
                      <a:pt x="317" y="4947"/>
                      <a:pt x="239" y="4893"/>
                    </a:cubicBezTo>
                    <a:cubicBezTo>
                      <a:pt x="162" y="4847"/>
                      <a:pt x="85" y="4793"/>
                      <a:pt x="1" y="4739"/>
                    </a:cubicBezTo>
                    <a:lnTo>
                      <a:pt x="1" y="4739"/>
                    </a:lnTo>
                    <a:cubicBezTo>
                      <a:pt x="62" y="4939"/>
                      <a:pt x="201" y="5101"/>
                      <a:pt x="386" y="5186"/>
                    </a:cubicBezTo>
                    <a:cubicBezTo>
                      <a:pt x="471" y="5240"/>
                      <a:pt x="571" y="5271"/>
                      <a:pt x="671" y="5286"/>
                    </a:cubicBezTo>
                    <a:cubicBezTo>
                      <a:pt x="702" y="5290"/>
                      <a:pt x="734" y="5292"/>
                      <a:pt x="767" y="5292"/>
                    </a:cubicBezTo>
                    <a:cubicBezTo>
                      <a:pt x="800" y="5292"/>
                      <a:pt x="833" y="5290"/>
                      <a:pt x="864" y="5286"/>
                    </a:cubicBezTo>
                    <a:cubicBezTo>
                      <a:pt x="887" y="5348"/>
                      <a:pt x="910" y="5409"/>
                      <a:pt x="933" y="5463"/>
                    </a:cubicBezTo>
                    <a:cubicBezTo>
                      <a:pt x="1141" y="6010"/>
                      <a:pt x="1387" y="6534"/>
                      <a:pt x="1688" y="7027"/>
                    </a:cubicBezTo>
                    <a:cubicBezTo>
                      <a:pt x="1765" y="7151"/>
                      <a:pt x="1834" y="7282"/>
                      <a:pt x="1919" y="7397"/>
                    </a:cubicBezTo>
                    <a:lnTo>
                      <a:pt x="2158" y="7759"/>
                    </a:lnTo>
                    <a:lnTo>
                      <a:pt x="2212" y="7821"/>
                    </a:lnTo>
                    <a:cubicBezTo>
                      <a:pt x="2151" y="7830"/>
                      <a:pt x="2090" y="7834"/>
                      <a:pt x="2030" y="7834"/>
                    </a:cubicBezTo>
                    <a:cubicBezTo>
                      <a:pt x="1937" y="7834"/>
                      <a:pt x="1846" y="7824"/>
                      <a:pt x="1757" y="7806"/>
                    </a:cubicBezTo>
                    <a:cubicBezTo>
                      <a:pt x="1603" y="7775"/>
                      <a:pt x="1465" y="7713"/>
                      <a:pt x="1326" y="7636"/>
                    </a:cubicBezTo>
                    <a:lnTo>
                      <a:pt x="1233" y="7582"/>
                    </a:lnTo>
                    <a:lnTo>
                      <a:pt x="1133" y="7513"/>
                    </a:lnTo>
                    <a:cubicBezTo>
                      <a:pt x="1072" y="7467"/>
                      <a:pt x="1018" y="7413"/>
                      <a:pt x="948" y="7366"/>
                    </a:cubicBezTo>
                    <a:cubicBezTo>
                      <a:pt x="887" y="7312"/>
                      <a:pt x="833" y="7251"/>
                      <a:pt x="771" y="7197"/>
                    </a:cubicBezTo>
                    <a:cubicBezTo>
                      <a:pt x="709" y="7143"/>
                      <a:pt x="656" y="7081"/>
                      <a:pt x="594" y="7027"/>
                    </a:cubicBezTo>
                    <a:lnTo>
                      <a:pt x="594" y="7027"/>
                    </a:lnTo>
                    <a:cubicBezTo>
                      <a:pt x="625" y="7104"/>
                      <a:pt x="663" y="7174"/>
                      <a:pt x="702" y="7251"/>
                    </a:cubicBezTo>
                    <a:cubicBezTo>
                      <a:pt x="740" y="7328"/>
                      <a:pt x="794" y="7397"/>
                      <a:pt x="848" y="7459"/>
                    </a:cubicBezTo>
                    <a:cubicBezTo>
                      <a:pt x="879" y="7490"/>
                      <a:pt x="902" y="7528"/>
                      <a:pt x="933" y="7559"/>
                    </a:cubicBezTo>
                    <a:cubicBezTo>
                      <a:pt x="964" y="7590"/>
                      <a:pt x="995" y="7621"/>
                      <a:pt x="1033" y="7644"/>
                    </a:cubicBezTo>
                    <a:lnTo>
                      <a:pt x="1133" y="7729"/>
                    </a:lnTo>
                    <a:lnTo>
                      <a:pt x="1249" y="7798"/>
                    </a:lnTo>
                    <a:cubicBezTo>
                      <a:pt x="1395" y="7883"/>
                      <a:pt x="1572" y="7937"/>
                      <a:pt x="1750" y="7944"/>
                    </a:cubicBezTo>
                    <a:cubicBezTo>
                      <a:pt x="1770" y="7946"/>
                      <a:pt x="1791" y="7947"/>
                      <a:pt x="1812" y="7947"/>
                    </a:cubicBezTo>
                    <a:cubicBezTo>
                      <a:pt x="1954" y="7947"/>
                      <a:pt x="2099" y="7903"/>
                      <a:pt x="2220" y="7829"/>
                    </a:cubicBezTo>
                    <a:cubicBezTo>
                      <a:pt x="2289" y="7929"/>
                      <a:pt x="2366" y="8014"/>
                      <a:pt x="2435" y="8106"/>
                    </a:cubicBezTo>
                    <a:lnTo>
                      <a:pt x="2566" y="8276"/>
                    </a:lnTo>
                    <a:lnTo>
                      <a:pt x="2713" y="8437"/>
                    </a:lnTo>
                    <a:cubicBezTo>
                      <a:pt x="3075" y="8853"/>
                      <a:pt x="3475" y="9231"/>
                      <a:pt x="3907" y="9562"/>
                    </a:cubicBezTo>
                    <a:cubicBezTo>
                      <a:pt x="3899" y="9616"/>
                      <a:pt x="3892" y="9662"/>
                      <a:pt x="3876" y="9716"/>
                    </a:cubicBezTo>
                    <a:cubicBezTo>
                      <a:pt x="3861" y="9855"/>
                      <a:pt x="3830" y="9986"/>
                      <a:pt x="3822" y="10125"/>
                    </a:cubicBezTo>
                    <a:lnTo>
                      <a:pt x="3799" y="10333"/>
                    </a:lnTo>
                    <a:cubicBezTo>
                      <a:pt x="3791" y="10402"/>
                      <a:pt x="3784" y="10471"/>
                      <a:pt x="3784" y="10541"/>
                    </a:cubicBezTo>
                    <a:cubicBezTo>
                      <a:pt x="3761" y="10818"/>
                      <a:pt x="3768" y="11096"/>
                      <a:pt x="3799" y="11373"/>
                    </a:cubicBezTo>
                    <a:cubicBezTo>
                      <a:pt x="3830" y="11650"/>
                      <a:pt x="3884" y="11920"/>
                      <a:pt x="3969" y="12190"/>
                    </a:cubicBezTo>
                    <a:cubicBezTo>
                      <a:pt x="4046" y="12452"/>
                      <a:pt x="4130" y="12714"/>
                      <a:pt x="4231" y="12976"/>
                    </a:cubicBezTo>
                    <a:cubicBezTo>
                      <a:pt x="4084" y="12444"/>
                      <a:pt x="3930" y="11912"/>
                      <a:pt x="3899" y="11365"/>
                    </a:cubicBezTo>
                    <a:cubicBezTo>
                      <a:pt x="3892" y="11165"/>
                      <a:pt x="3892" y="10965"/>
                      <a:pt x="3899" y="10757"/>
                    </a:cubicBezTo>
                    <a:cubicBezTo>
                      <a:pt x="4408" y="10610"/>
                      <a:pt x="4878" y="10371"/>
                      <a:pt x="5309" y="10071"/>
                    </a:cubicBezTo>
                    <a:cubicBezTo>
                      <a:pt x="5564" y="9894"/>
                      <a:pt x="5795" y="9693"/>
                      <a:pt x="6010" y="9478"/>
                    </a:cubicBezTo>
                    <a:cubicBezTo>
                      <a:pt x="6087" y="9508"/>
                      <a:pt x="6157" y="9539"/>
                      <a:pt x="6234" y="9555"/>
                    </a:cubicBezTo>
                    <a:cubicBezTo>
                      <a:pt x="6293" y="9564"/>
                      <a:pt x="6351" y="9567"/>
                      <a:pt x="6410" y="9567"/>
                    </a:cubicBezTo>
                    <a:cubicBezTo>
                      <a:pt x="6451" y="9567"/>
                      <a:pt x="6493" y="9565"/>
                      <a:pt x="6534" y="9562"/>
                    </a:cubicBezTo>
                    <a:cubicBezTo>
                      <a:pt x="6735" y="9539"/>
                      <a:pt x="6927" y="9478"/>
                      <a:pt x="7097" y="9377"/>
                    </a:cubicBezTo>
                    <a:cubicBezTo>
                      <a:pt x="7266" y="9285"/>
                      <a:pt x="7420" y="9162"/>
                      <a:pt x="7559" y="9023"/>
                    </a:cubicBezTo>
                    <a:cubicBezTo>
                      <a:pt x="7698" y="8884"/>
                      <a:pt x="7813" y="8730"/>
                      <a:pt x="7906" y="8561"/>
                    </a:cubicBezTo>
                    <a:lnTo>
                      <a:pt x="7906" y="8561"/>
                    </a:lnTo>
                    <a:cubicBezTo>
                      <a:pt x="7759" y="8684"/>
                      <a:pt x="7613" y="8800"/>
                      <a:pt x="7467" y="8915"/>
                    </a:cubicBezTo>
                    <a:cubicBezTo>
                      <a:pt x="7320" y="9031"/>
                      <a:pt x="7166" y="9131"/>
                      <a:pt x="7012" y="9223"/>
                    </a:cubicBezTo>
                    <a:cubicBezTo>
                      <a:pt x="6850" y="9316"/>
                      <a:pt x="6688" y="9377"/>
                      <a:pt x="6511" y="9424"/>
                    </a:cubicBezTo>
                    <a:cubicBezTo>
                      <a:pt x="6426" y="9447"/>
                      <a:pt x="6334" y="9462"/>
                      <a:pt x="6242" y="9462"/>
                    </a:cubicBezTo>
                    <a:cubicBezTo>
                      <a:pt x="6221" y="9464"/>
                      <a:pt x="6201" y="9465"/>
                      <a:pt x="6181" y="9465"/>
                    </a:cubicBezTo>
                    <a:cubicBezTo>
                      <a:pt x="6132" y="9465"/>
                      <a:pt x="6083" y="9460"/>
                      <a:pt x="6034" y="9454"/>
                    </a:cubicBezTo>
                    <a:cubicBezTo>
                      <a:pt x="6211" y="9277"/>
                      <a:pt x="6380" y="9092"/>
                      <a:pt x="6534" y="8892"/>
                    </a:cubicBezTo>
                    <a:cubicBezTo>
                      <a:pt x="6881" y="8437"/>
                      <a:pt x="7166" y="7952"/>
                      <a:pt x="7397" y="7428"/>
                    </a:cubicBezTo>
                    <a:cubicBezTo>
                      <a:pt x="7505" y="7182"/>
                      <a:pt x="7605" y="6920"/>
                      <a:pt x="7690" y="6658"/>
                    </a:cubicBezTo>
                    <a:lnTo>
                      <a:pt x="7759" y="6658"/>
                    </a:lnTo>
                    <a:cubicBezTo>
                      <a:pt x="7798" y="6658"/>
                      <a:pt x="7836" y="6658"/>
                      <a:pt x="7875" y="6650"/>
                    </a:cubicBezTo>
                    <a:cubicBezTo>
                      <a:pt x="7952" y="6627"/>
                      <a:pt x="8029" y="6596"/>
                      <a:pt x="8098" y="6550"/>
                    </a:cubicBezTo>
                    <a:cubicBezTo>
                      <a:pt x="8168" y="6503"/>
                      <a:pt x="8222" y="6434"/>
                      <a:pt x="8260" y="6357"/>
                    </a:cubicBezTo>
                    <a:cubicBezTo>
                      <a:pt x="8299" y="6280"/>
                      <a:pt x="8299" y="6195"/>
                      <a:pt x="8260" y="6118"/>
                    </a:cubicBezTo>
                    <a:cubicBezTo>
                      <a:pt x="8229" y="6180"/>
                      <a:pt x="8183" y="6234"/>
                      <a:pt x="8129" y="6280"/>
                    </a:cubicBezTo>
                    <a:cubicBezTo>
                      <a:pt x="8083" y="6326"/>
                      <a:pt x="8037" y="6365"/>
                      <a:pt x="7983" y="6403"/>
                    </a:cubicBezTo>
                    <a:cubicBezTo>
                      <a:pt x="7929" y="6442"/>
                      <a:pt x="7867" y="6473"/>
                      <a:pt x="7813" y="6511"/>
                    </a:cubicBezTo>
                    <a:cubicBezTo>
                      <a:pt x="7783" y="6534"/>
                      <a:pt x="7752" y="6557"/>
                      <a:pt x="7721" y="6573"/>
                    </a:cubicBezTo>
                    <a:lnTo>
                      <a:pt x="7698" y="6588"/>
                    </a:lnTo>
                    <a:cubicBezTo>
                      <a:pt x="7775" y="6334"/>
                      <a:pt x="7836" y="6072"/>
                      <a:pt x="7883" y="5810"/>
                    </a:cubicBezTo>
                    <a:lnTo>
                      <a:pt x="7883" y="5810"/>
                    </a:lnTo>
                    <a:cubicBezTo>
                      <a:pt x="7798" y="6080"/>
                      <a:pt x="7705" y="6342"/>
                      <a:pt x="7598" y="6604"/>
                    </a:cubicBezTo>
                    <a:cubicBezTo>
                      <a:pt x="7497" y="6858"/>
                      <a:pt x="7382" y="7112"/>
                      <a:pt x="7259" y="7359"/>
                    </a:cubicBezTo>
                    <a:cubicBezTo>
                      <a:pt x="7166" y="7536"/>
                      <a:pt x="7074" y="7713"/>
                      <a:pt x="6974" y="7883"/>
                    </a:cubicBezTo>
                    <a:cubicBezTo>
                      <a:pt x="6966" y="7682"/>
                      <a:pt x="6943" y="7482"/>
                      <a:pt x="6904" y="7282"/>
                    </a:cubicBezTo>
                    <a:cubicBezTo>
                      <a:pt x="6889" y="7182"/>
                      <a:pt x="6866" y="7089"/>
                      <a:pt x="6843" y="6981"/>
                    </a:cubicBezTo>
                    <a:cubicBezTo>
                      <a:pt x="6819" y="6881"/>
                      <a:pt x="6781" y="6781"/>
                      <a:pt x="6742" y="6688"/>
                    </a:cubicBezTo>
                    <a:cubicBezTo>
                      <a:pt x="6712" y="6789"/>
                      <a:pt x="6704" y="6896"/>
                      <a:pt x="6704" y="7004"/>
                    </a:cubicBezTo>
                    <a:cubicBezTo>
                      <a:pt x="6704" y="7104"/>
                      <a:pt x="6712" y="7212"/>
                      <a:pt x="6727" y="7312"/>
                    </a:cubicBezTo>
                    <a:cubicBezTo>
                      <a:pt x="6750" y="7420"/>
                      <a:pt x="6773" y="7521"/>
                      <a:pt x="6812" y="7613"/>
                    </a:cubicBezTo>
                    <a:cubicBezTo>
                      <a:pt x="6850" y="7713"/>
                      <a:pt x="6904" y="7806"/>
                      <a:pt x="6974" y="7890"/>
                    </a:cubicBezTo>
                    <a:cubicBezTo>
                      <a:pt x="6935" y="7952"/>
                      <a:pt x="6889" y="8021"/>
                      <a:pt x="6850" y="8091"/>
                    </a:cubicBezTo>
                    <a:cubicBezTo>
                      <a:pt x="6704" y="8322"/>
                      <a:pt x="6542" y="8553"/>
                      <a:pt x="6373" y="8769"/>
                    </a:cubicBezTo>
                    <a:cubicBezTo>
                      <a:pt x="6203" y="8992"/>
                      <a:pt x="6026" y="9200"/>
                      <a:pt x="5833" y="9393"/>
                    </a:cubicBezTo>
                    <a:cubicBezTo>
                      <a:pt x="5633" y="9593"/>
                      <a:pt x="5425" y="9778"/>
                      <a:pt x="5209" y="9948"/>
                    </a:cubicBezTo>
                    <a:lnTo>
                      <a:pt x="5194" y="9963"/>
                    </a:lnTo>
                    <a:cubicBezTo>
                      <a:pt x="5132" y="9824"/>
                      <a:pt x="5109" y="9678"/>
                      <a:pt x="5109" y="9531"/>
                    </a:cubicBezTo>
                    <a:cubicBezTo>
                      <a:pt x="5109" y="9354"/>
                      <a:pt x="5132" y="9185"/>
                      <a:pt x="5163" y="9008"/>
                    </a:cubicBezTo>
                    <a:lnTo>
                      <a:pt x="5163" y="8992"/>
                    </a:lnTo>
                    <a:cubicBezTo>
                      <a:pt x="5209" y="8992"/>
                      <a:pt x="5263" y="8984"/>
                      <a:pt x="5302" y="8969"/>
                    </a:cubicBezTo>
                    <a:cubicBezTo>
                      <a:pt x="5394" y="8938"/>
                      <a:pt x="5471" y="8884"/>
                      <a:pt x="5525" y="8807"/>
                    </a:cubicBezTo>
                    <a:cubicBezTo>
                      <a:pt x="5579" y="8738"/>
                      <a:pt x="5617" y="8653"/>
                      <a:pt x="5641" y="8568"/>
                    </a:cubicBezTo>
                    <a:cubicBezTo>
                      <a:pt x="5656" y="8484"/>
                      <a:pt x="5656" y="8391"/>
                      <a:pt x="5641" y="8306"/>
                    </a:cubicBezTo>
                    <a:cubicBezTo>
                      <a:pt x="5540" y="8453"/>
                      <a:pt x="5471" y="8584"/>
                      <a:pt x="5386" y="8692"/>
                    </a:cubicBezTo>
                    <a:cubicBezTo>
                      <a:pt x="5340" y="8746"/>
                      <a:pt x="5294" y="8800"/>
                      <a:pt x="5240" y="8846"/>
                    </a:cubicBezTo>
                    <a:cubicBezTo>
                      <a:pt x="5225" y="8853"/>
                      <a:pt x="5209" y="8869"/>
                      <a:pt x="5194" y="8877"/>
                    </a:cubicBezTo>
                    <a:cubicBezTo>
                      <a:pt x="5255" y="8568"/>
                      <a:pt x="5348" y="8268"/>
                      <a:pt x="5433" y="7944"/>
                    </a:cubicBezTo>
                    <a:lnTo>
                      <a:pt x="5433" y="7944"/>
                    </a:lnTo>
                    <a:cubicBezTo>
                      <a:pt x="5317" y="8098"/>
                      <a:pt x="5225" y="8260"/>
                      <a:pt x="5155" y="8437"/>
                    </a:cubicBezTo>
                    <a:cubicBezTo>
                      <a:pt x="5078" y="8607"/>
                      <a:pt x="5024" y="8784"/>
                      <a:pt x="4986" y="8969"/>
                    </a:cubicBezTo>
                    <a:cubicBezTo>
                      <a:pt x="4947" y="9162"/>
                      <a:pt x="4939" y="9354"/>
                      <a:pt x="4963" y="9547"/>
                    </a:cubicBezTo>
                    <a:cubicBezTo>
                      <a:pt x="4986" y="9709"/>
                      <a:pt x="5055" y="9855"/>
                      <a:pt x="5163" y="9978"/>
                    </a:cubicBezTo>
                    <a:cubicBezTo>
                      <a:pt x="5070" y="10055"/>
                      <a:pt x="4970" y="10117"/>
                      <a:pt x="4878" y="10194"/>
                    </a:cubicBezTo>
                    <a:cubicBezTo>
                      <a:pt x="4755" y="10263"/>
                      <a:pt x="4647" y="10348"/>
                      <a:pt x="4523" y="10410"/>
                    </a:cubicBezTo>
                    <a:cubicBezTo>
                      <a:pt x="4315" y="10533"/>
                      <a:pt x="4107" y="10641"/>
                      <a:pt x="3892" y="10733"/>
                    </a:cubicBezTo>
                    <a:cubicBezTo>
                      <a:pt x="3907" y="10394"/>
                      <a:pt x="3953" y="10063"/>
                      <a:pt x="4023" y="9732"/>
                    </a:cubicBezTo>
                    <a:cubicBezTo>
                      <a:pt x="4130" y="9200"/>
                      <a:pt x="4269" y="8669"/>
                      <a:pt x="4439" y="8145"/>
                    </a:cubicBezTo>
                    <a:cubicBezTo>
                      <a:pt x="4523" y="7890"/>
                      <a:pt x="4608" y="7628"/>
                      <a:pt x="4685" y="7359"/>
                    </a:cubicBezTo>
                    <a:cubicBezTo>
                      <a:pt x="4755" y="7089"/>
                      <a:pt x="4816" y="6819"/>
                      <a:pt x="4855" y="6542"/>
                    </a:cubicBezTo>
                    <a:cubicBezTo>
                      <a:pt x="5024" y="5440"/>
                      <a:pt x="5001" y="4331"/>
                      <a:pt x="4885" y="3237"/>
                    </a:cubicBezTo>
                    <a:cubicBezTo>
                      <a:pt x="4847" y="2874"/>
                      <a:pt x="4801" y="2528"/>
                      <a:pt x="4739" y="2173"/>
                    </a:cubicBezTo>
                    <a:cubicBezTo>
                      <a:pt x="4909" y="2135"/>
                      <a:pt x="5063" y="2042"/>
                      <a:pt x="5186" y="1911"/>
                    </a:cubicBezTo>
                    <a:cubicBezTo>
                      <a:pt x="5248" y="1834"/>
                      <a:pt x="5309" y="1757"/>
                      <a:pt x="5355" y="1665"/>
                    </a:cubicBezTo>
                    <a:cubicBezTo>
                      <a:pt x="5402" y="1580"/>
                      <a:pt x="5440" y="1488"/>
                      <a:pt x="5471" y="1387"/>
                    </a:cubicBezTo>
                    <a:cubicBezTo>
                      <a:pt x="5525" y="1203"/>
                      <a:pt x="5556" y="1010"/>
                      <a:pt x="5556" y="810"/>
                    </a:cubicBezTo>
                    <a:cubicBezTo>
                      <a:pt x="5556" y="717"/>
                      <a:pt x="5548" y="617"/>
                      <a:pt x="5540" y="525"/>
                    </a:cubicBezTo>
                    <a:cubicBezTo>
                      <a:pt x="5525" y="424"/>
                      <a:pt x="5502" y="332"/>
                      <a:pt x="5471" y="239"/>
                    </a:cubicBezTo>
                    <a:cubicBezTo>
                      <a:pt x="5463" y="424"/>
                      <a:pt x="5448" y="617"/>
                      <a:pt x="5417" y="802"/>
                    </a:cubicBezTo>
                    <a:cubicBezTo>
                      <a:pt x="5386" y="987"/>
                      <a:pt x="5348" y="1164"/>
                      <a:pt x="5294" y="1341"/>
                    </a:cubicBezTo>
                    <a:cubicBezTo>
                      <a:pt x="5248" y="1518"/>
                      <a:pt x="5171" y="1680"/>
                      <a:pt x="5070" y="1827"/>
                    </a:cubicBezTo>
                    <a:cubicBezTo>
                      <a:pt x="4986" y="1958"/>
                      <a:pt x="4870" y="2065"/>
                      <a:pt x="4739" y="2150"/>
                    </a:cubicBezTo>
                    <a:cubicBezTo>
                      <a:pt x="4624" y="1426"/>
                      <a:pt x="4462" y="709"/>
                      <a:pt x="4261"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7" name="Google Shape;1827;p53"/>
              <p:cNvGrpSpPr/>
              <p:nvPr/>
            </p:nvGrpSpPr>
            <p:grpSpPr>
              <a:xfrm>
                <a:off x="2819732" y="-1249761"/>
                <a:ext cx="684439" cy="1070163"/>
                <a:chOff x="3657932" y="-1097361"/>
                <a:chExt cx="684439" cy="1070163"/>
              </a:xfrm>
            </p:grpSpPr>
            <p:sp>
              <p:nvSpPr>
                <p:cNvPr id="1828" name="Google Shape;1828;p53"/>
                <p:cNvSpPr/>
                <p:nvPr/>
              </p:nvSpPr>
              <p:spPr>
                <a:xfrm>
                  <a:off x="3968029" y="-1097361"/>
                  <a:ext cx="104987" cy="1070163"/>
                </a:xfrm>
                <a:custGeom>
                  <a:avLst/>
                  <a:gdLst/>
                  <a:ahLst/>
                  <a:cxnLst/>
                  <a:rect l="l" t="t" r="r" b="b"/>
                  <a:pathLst>
                    <a:path w="1273" h="12976" extrusionOk="0">
                      <a:moveTo>
                        <a:pt x="509" y="0"/>
                      </a:moveTo>
                      <a:cubicBezTo>
                        <a:pt x="748" y="1071"/>
                        <a:pt x="918" y="2158"/>
                        <a:pt x="1010" y="3252"/>
                      </a:cubicBezTo>
                      <a:cubicBezTo>
                        <a:pt x="1095" y="4346"/>
                        <a:pt x="1103" y="5448"/>
                        <a:pt x="933" y="6526"/>
                      </a:cubicBezTo>
                      <a:cubicBezTo>
                        <a:pt x="887" y="6796"/>
                        <a:pt x="825" y="7058"/>
                        <a:pt x="756" y="7328"/>
                      </a:cubicBezTo>
                      <a:cubicBezTo>
                        <a:pt x="687" y="7582"/>
                        <a:pt x="594" y="7844"/>
                        <a:pt x="517" y="8106"/>
                      </a:cubicBezTo>
                      <a:cubicBezTo>
                        <a:pt x="348" y="8637"/>
                        <a:pt x="217" y="9177"/>
                        <a:pt x="116" y="9716"/>
                      </a:cubicBezTo>
                      <a:cubicBezTo>
                        <a:pt x="93" y="9855"/>
                        <a:pt x="70" y="9993"/>
                        <a:pt x="55" y="10132"/>
                      </a:cubicBezTo>
                      <a:lnTo>
                        <a:pt x="32" y="10340"/>
                      </a:lnTo>
                      <a:cubicBezTo>
                        <a:pt x="24" y="10402"/>
                        <a:pt x="24" y="10479"/>
                        <a:pt x="16" y="10548"/>
                      </a:cubicBezTo>
                      <a:cubicBezTo>
                        <a:pt x="1" y="10826"/>
                        <a:pt x="9" y="11103"/>
                        <a:pt x="39" y="11380"/>
                      </a:cubicBezTo>
                      <a:cubicBezTo>
                        <a:pt x="70" y="11650"/>
                        <a:pt x="124" y="11927"/>
                        <a:pt x="201" y="12189"/>
                      </a:cubicBezTo>
                      <a:cubicBezTo>
                        <a:pt x="278" y="12459"/>
                        <a:pt x="371" y="12713"/>
                        <a:pt x="463" y="12975"/>
                      </a:cubicBezTo>
                      <a:cubicBezTo>
                        <a:pt x="324" y="12444"/>
                        <a:pt x="163" y="11912"/>
                        <a:pt x="140" y="11365"/>
                      </a:cubicBezTo>
                      <a:cubicBezTo>
                        <a:pt x="109" y="10826"/>
                        <a:pt x="155" y="10278"/>
                        <a:pt x="270" y="9747"/>
                      </a:cubicBezTo>
                      <a:cubicBezTo>
                        <a:pt x="378" y="9208"/>
                        <a:pt x="517" y="8684"/>
                        <a:pt x="687" y="8160"/>
                      </a:cubicBezTo>
                      <a:cubicBezTo>
                        <a:pt x="764" y="7905"/>
                        <a:pt x="856" y="7643"/>
                        <a:pt x="933" y="7374"/>
                      </a:cubicBezTo>
                      <a:cubicBezTo>
                        <a:pt x="1002" y="7104"/>
                        <a:pt x="1056" y="6827"/>
                        <a:pt x="1103" y="6557"/>
                      </a:cubicBezTo>
                      <a:cubicBezTo>
                        <a:pt x="1272" y="5455"/>
                        <a:pt x="1249" y="4338"/>
                        <a:pt x="1133" y="3244"/>
                      </a:cubicBezTo>
                      <a:cubicBezTo>
                        <a:pt x="1018" y="2150"/>
                        <a:pt x="810" y="1064"/>
                        <a:pt x="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3"/>
                <p:cNvSpPr/>
                <p:nvPr/>
              </p:nvSpPr>
              <p:spPr>
                <a:xfrm>
                  <a:off x="4042996" y="-1077650"/>
                  <a:ext cx="73813" cy="160821"/>
                </a:xfrm>
                <a:custGeom>
                  <a:avLst/>
                  <a:gdLst/>
                  <a:ahLst/>
                  <a:cxnLst/>
                  <a:rect l="l" t="t" r="r" b="b"/>
                  <a:pathLst>
                    <a:path w="895" h="1950" extrusionOk="0">
                      <a:moveTo>
                        <a:pt x="810" y="0"/>
                      </a:moveTo>
                      <a:cubicBezTo>
                        <a:pt x="802" y="185"/>
                        <a:pt x="779" y="370"/>
                        <a:pt x="748" y="563"/>
                      </a:cubicBezTo>
                      <a:cubicBezTo>
                        <a:pt x="725" y="740"/>
                        <a:pt x="687" y="925"/>
                        <a:pt x="633" y="1102"/>
                      </a:cubicBezTo>
                      <a:cubicBezTo>
                        <a:pt x="587" y="1271"/>
                        <a:pt x="510" y="1433"/>
                        <a:pt x="409" y="1587"/>
                      </a:cubicBezTo>
                      <a:cubicBezTo>
                        <a:pt x="301" y="1741"/>
                        <a:pt x="163" y="1865"/>
                        <a:pt x="1" y="1949"/>
                      </a:cubicBezTo>
                      <a:cubicBezTo>
                        <a:pt x="201" y="1926"/>
                        <a:pt x="386" y="1826"/>
                        <a:pt x="517" y="1680"/>
                      </a:cubicBezTo>
                      <a:cubicBezTo>
                        <a:pt x="587" y="1603"/>
                        <a:pt x="648" y="1518"/>
                        <a:pt x="694" y="1433"/>
                      </a:cubicBezTo>
                      <a:cubicBezTo>
                        <a:pt x="741" y="1341"/>
                        <a:pt x="779" y="1248"/>
                        <a:pt x="810" y="1156"/>
                      </a:cubicBezTo>
                      <a:cubicBezTo>
                        <a:pt x="864" y="963"/>
                        <a:pt x="887" y="771"/>
                        <a:pt x="895" y="578"/>
                      </a:cubicBezTo>
                      <a:cubicBezTo>
                        <a:pt x="895" y="478"/>
                        <a:pt x="887" y="378"/>
                        <a:pt x="872" y="285"/>
                      </a:cubicBezTo>
                      <a:cubicBezTo>
                        <a:pt x="864" y="185"/>
                        <a:pt x="841" y="93"/>
                        <a:pt x="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3"/>
                <p:cNvSpPr/>
                <p:nvPr/>
              </p:nvSpPr>
              <p:spPr>
                <a:xfrm>
                  <a:off x="3967452" y="-935962"/>
                  <a:ext cx="87091" cy="129069"/>
                </a:xfrm>
                <a:custGeom>
                  <a:avLst/>
                  <a:gdLst/>
                  <a:ahLst/>
                  <a:cxnLst/>
                  <a:rect l="l" t="t" r="r" b="b"/>
                  <a:pathLst>
                    <a:path w="1056" h="1565" extrusionOk="0">
                      <a:moveTo>
                        <a:pt x="0" y="0"/>
                      </a:moveTo>
                      <a:cubicBezTo>
                        <a:pt x="0" y="170"/>
                        <a:pt x="23" y="332"/>
                        <a:pt x="85" y="486"/>
                      </a:cubicBezTo>
                      <a:cubicBezTo>
                        <a:pt x="139" y="640"/>
                        <a:pt x="216" y="786"/>
                        <a:pt x="316" y="925"/>
                      </a:cubicBezTo>
                      <a:cubicBezTo>
                        <a:pt x="408" y="1056"/>
                        <a:pt x="516" y="1179"/>
                        <a:pt x="640" y="1295"/>
                      </a:cubicBezTo>
                      <a:cubicBezTo>
                        <a:pt x="763" y="1403"/>
                        <a:pt x="902" y="1495"/>
                        <a:pt x="1056" y="1564"/>
                      </a:cubicBezTo>
                      <a:cubicBezTo>
                        <a:pt x="948" y="1441"/>
                        <a:pt x="840" y="1318"/>
                        <a:pt x="740" y="1195"/>
                      </a:cubicBezTo>
                      <a:cubicBezTo>
                        <a:pt x="647" y="1071"/>
                        <a:pt x="547" y="948"/>
                        <a:pt x="462" y="825"/>
                      </a:cubicBezTo>
                      <a:cubicBezTo>
                        <a:pt x="370" y="694"/>
                        <a:pt x="285" y="563"/>
                        <a:pt x="216" y="432"/>
                      </a:cubicBezTo>
                      <a:cubicBezTo>
                        <a:pt x="131" y="293"/>
                        <a:pt x="69" y="14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3"/>
                <p:cNvSpPr/>
                <p:nvPr/>
              </p:nvSpPr>
              <p:spPr>
                <a:xfrm>
                  <a:off x="3694220" y="-783470"/>
                  <a:ext cx="291705" cy="479165"/>
                </a:xfrm>
                <a:custGeom>
                  <a:avLst/>
                  <a:gdLst/>
                  <a:ahLst/>
                  <a:cxnLst/>
                  <a:rect l="l" t="t" r="r" b="b"/>
                  <a:pathLst>
                    <a:path w="3537" h="5810" extrusionOk="0">
                      <a:moveTo>
                        <a:pt x="0" y="0"/>
                      </a:moveTo>
                      <a:lnTo>
                        <a:pt x="0" y="0"/>
                      </a:lnTo>
                      <a:cubicBezTo>
                        <a:pt x="69" y="278"/>
                        <a:pt x="139" y="555"/>
                        <a:pt x="216" y="833"/>
                      </a:cubicBezTo>
                      <a:cubicBezTo>
                        <a:pt x="293" y="1110"/>
                        <a:pt x="393" y="1387"/>
                        <a:pt x="493" y="1657"/>
                      </a:cubicBezTo>
                      <a:cubicBezTo>
                        <a:pt x="701" y="2196"/>
                        <a:pt x="955" y="2720"/>
                        <a:pt x="1248" y="3221"/>
                      </a:cubicBezTo>
                      <a:cubicBezTo>
                        <a:pt x="1325" y="3344"/>
                        <a:pt x="1395" y="3475"/>
                        <a:pt x="1479" y="3591"/>
                      </a:cubicBezTo>
                      <a:lnTo>
                        <a:pt x="1726" y="3953"/>
                      </a:lnTo>
                      <a:cubicBezTo>
                        <a:pt x="1803" y="4069"/>
                        <a:pt x="1903" y="4184"/>
                        <a:pt x="1988" y="4292"/>
                      </a:cubicBezTo>
                      <a:lnTo>
                        <a:pt x="2119" y="4469"/>
                      </a:lnTo>
                      <a:lnTo>
                        <a:pt x="2265" y="4631"/>
                      </a:lnTo>
                      <a:cubicBezTo>
                        <a:pt x="2650" y="5063"/>
                        <a:pt x="3074" y="5463"/>
                        <a:pt x="3537" y="5810"/>
                      </a:cubicBezTo>
                      <a:cubicBezTo>
                        <a:pt x="3436" y="5702"/>
                        <a:pt x="3336" y="5602"/>
                        <a:pt x="3228" y="5502"/>
                      </a:cubicBezTo>
                      <a:lnTo>
                        <a:pt x="3082" y="5348"/>
                      </a:lnTo>
                      <a:cubicBezTo>
                        <a:pt x="3028" y="5301"/>
                        <a:pt x="2982" y="5247"/>
                        <a:pt x="2936" y="5186"/>
                      </a:cubicBezTo>
                      <a:lnTo>
                        <a:pt x="2643" y="4870"/>
                      </a:lnTo>
                      <a:lnTo>
                        <a:pt x="2373" y="4539"/>
                      </a:lnTo>
                      <a:cubicBezTo>
                        <a:pt x="2019" y="4092"/>
                        <a:pt x="1695" y="3622"/>
                        <a:pt x="1402" y="3129"/>
                      </a:cubicBezTo>
                      <a:cubicBezTo>
                        <a:pt x="1110" y="2635"/>
                        <a:pt x="848" y="2127"/>
                        <a:pt x="624" y="1603"/>
                      </a:cubicBezTo>
                      <a:cubicBezTo>
                        <a:pt x="509" y="1341"/>
                        <a:pt x="401" y="1079"/>
                        <a:pt x="301" y="809"/>
                      </a:cubicBezTo>
                      <a:cubicBezTo>
                        <a:pt x="247" y="671"/>
                        <a:pt x="200" y="540"/>
                        <a:pt x="154" y="401"/>
                      </a:cubicBezTo>
                      <a:cubicBezTo>
                        <a:pt x="100" y="270"/>
                        <a:pt x="62" y="13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3"/>
                <p:cNvSpPr/>
                <p:nvPr/>
              </p:nvSpPr>
              <p:spPr>
                <a:xfrm>
                  <a:off x="3898752" y="-620834"/>
                  <a:ext cx="30020" cy="246675"/>
                </a:xfrm>
                <a:custGeom>
                  <a:avLst/>
                  <a:gdLst/>
                  <a:ahLst/>
                  <a:cxnLst/>
                  <a:rect l="l" t="t" r="r" b="b"/>
                  <a:pathLst>
                    <a:path w="364" h="2991" extrusionOk="0">
                      <a:moveTo>
                        <a:pt x="1" y="1"/>
                      </a:moveTo>
                      <a:lnTo>
                        <a:pt x="1" y="1"/>
                      </a:lnTo>
                      <a:cubicBezTo>
                        <a:pt x="16" y="255"/>
                        <a:pt x="40" y="509"/>
                        <a:pt x="70" y="756"/>
                      </a:cubicBezTo>
                      <a:cubicBezTo>
                        <a:pt x="93" y="1010"/>
                        <a:pt x="124" y="1257"/>
                        <a:pt x="147" y="1511"/>
                      </a:cubicBezTo>
                      <a:cubicBezTo>
                        <a:pt x="170" y="1765"/>
                        <a:pt x="194" y="2012"/>
                        <a:pt x="201" y="2258"/>
                      </a:cubicBezTo>
                      <a:cubicBezTo>
                        <a:pt x="209" y="2382"/>
                        <a:pt x="209" y="2513"/>
                        <a:pt x="201" y="2636"/>
                      </a:cubicBezTo>
                      <a:cubicBezTo>
                        <a:pt x="201" y="2759"/>
                        <a:pt x="170" y="2882"/>
                        <a:pt x="109" y="2990"/>
                      </a:cubicBezTo>
                      <a:cubicBezTo>
                        <a:pt x="201" y="2898"/>
                        <a:pt x="271" y="2775"/>
                        <a:pt x="294" y="2651"/>
                      </a:cubicBezTo>
                      <a:cubicBezTo>
                        <a:pt x="325" y="2520"/>
                        <a:pt x="340" y="2389"/>
                        <a:pt x="348" y="2266"/>
                      </a:cubicBezTo>
                      <a:cubicBezTo>
                        <a:pt x="363" y="2004"/>
                        <a:pt x="355" y="1750"/>
                        <a:pt x="332" y="1496"/>
                      </a:cubicBezTo>
                      <a:cubicBezTo>
                        <a:pt x="301" y="1241"/>
                        <a:pt x="263" y="987"/>
                        <a:pt x="209" y="733"/>
                      </a:cubicBezTo>
                      <a:cubicBezTo>
                        <a:pt x="155" y="486"/>
                        <a:pt x="86" y="24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3"/>
                <p:cNvSpPr/>
                <p:nvPr/>
              </p:nvSpPr>
              <p:spPr>
                <a:xfrm>
                  <a:off x="3706921" y="-518486"/>
                  <a:ext cx="135420" cy="76370"/>
                </a:xfrm>
                <a:custGeom>
                  <a:avLst/>
                  <a:gdLst/>
                  <a:ahLst/>
                  <a:cxnLst/>
                  <a:rect l="l" t="t" r="r" b="b"/>
                  <a:pathLst>
                    <a:path w="1642" h="926" extrusionOk="0">
                      <a:moveTo>
                        <a:pt x="0" y="0"/>
                      </a:moveTo>
                      <a:lnTo>
                        <a:pt x="0" y="0"/>
                      </a:lnTo>
                      <a:cubicBezTo>
                        <a:pt x="31" y="77"/>
                        <a:pt x="69" y="154"/>
                        <a:pt x="116" y="231"/>
                      </a:cubicBezTo>
                      <a:cubicBezTo>
                        <a:pt x="154" y="309"/>
                        <a:pt x="208" y="370"/>
                        <a:pt x="262" y="440"/>
                      </a:cubicBezTo>
                      <a:cubicBezTo>
                        <a:pt x="285" y="470"/>
                        <a:pt x="316" y="501"/>
                        <a:pt x="347" y="532"/>
                      </a:cubicBezTo>
                      <a:cubicBezTo>
                        <a:pt x="378" y="571"/>
                        <a:pt x="408" y="594"/>
                        <a:pt x="447" y="624"/>
                      </a:cubicBezTo>
                      <a:lnTo>
                        <a:pt x="539" y="709"/>
                      </a:lnTo>
                      <a:lnTo>
                        <a:pt x="655" y="779"/>
                      </a:lnTo>
                      <a:cubicBezTo>
                        <a:pt x="801" y="863"/>
                        <a:pt x="979" y="917"/>
                        <a:pt x="1156" y="925"/>
                      </a:cubicBezTo>
                      <a:cubicBezTo>
                        <a:pt x="1170" y="926"/>
                        <a:pt x="1184" y="926"/>
                        <a:pt x="1198" y="926"/>
                      </a:cubicBezTo>
                      <a:cubicBezTo>
                        <a:pt x="1353" y="926"/>
                        <a:pt x="1507" y="886"/>
                        <a:pt x="1641" y="802"/>
                      </a:cubicBezTo>
                      <a:lnTo>
                        <a:pt x="1641" y="802"/>
                      </a:lnTo>
                      <a:cubicBezTo>
                        <a:pt x="1580" y="811"/>
                        <a:pt x="1517" y="815"/>
                        <a:pt x="1454" y="815"/>
                      </a:cubicBezTo>
                      <a:cubicBezTo>
                        <a:pt x="1356" y="815"/>
                        <a:pt x="1257" y="805"/>
                        <a:pt x="1164" y="786"/>
                      </a:cubicBezTo>
                      <a:cubicBezTo>
                        <a:pt x="1017" y="748"/>
                        <a:pt x="871" y="694"/>
                        <a:pt x="740" y="617"/>
                      </a:cubicBezTo>
                      <a:lnTo>
                        <a:pt x="647" y="555"/>
                      </a:lnTo>
                      <a:lnTo>
                        <a:pt x="547" y="486"/>
                      </a:lnTo>
                      <a:cubicBezTo>
                        <a:pt x="478" y="447"/>
                        <a:pt x="424" y="393"/>
                        <a:pt x="362" y="339"/>
                      </a:cubicBezTo>
                      <a:cubicBezTo>
                        <a:pt x="293" y="293"/>
                        <a:pt x="239" y="231"/>
                        <a:pt x="185" y="178"/>
                      </a:cubicBezTo>
                      <a:cubicBezTo>
                        <a:pt x="123" y="124"/>
                        <a:pt x="69" y="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3"/>
                <p:cNvSpPr/>
                <p:nvPr/>
              </p:nvSpPr>
              <p:spPr>
                <a:xfrm>
                  <a:off x="3756487" y="-771429"/>
                  <a:ext cx="28618" cy="172285"/>
                </a:xfrm>
                <a:custGeom>
                  <a:avLst/>
                  <a:gdLst/>
                  <a:ahLst/>
                  <a:cxnLst/>
                  <a:rect l="l" t="t" r="r" b="b"/>
                  <a:pathLst>
                    <a:path w="347" h="2089" extrusionOk="0">
                      <a:moveTo>
                        <a:pt x="46" y="1"/>
                      </a:moveTo>
                      <a:cubicBezTo>
                        <a:pt x="69" y="371"/>
                        <a:pt x="123" y="717"/>
                        <a:pt x="146" y="1072"/>
                      </a:cubicBezTo>
                      <a:cubicBezTo>
                        <a:pt x="162" y="1249"/>
                        <a:pt x="162" y="1419"/>
                        <a:pt x="154" y="1596"/>
                      </a:cubicBezTo>
                      <a:cubicBezTo>
                        <a:pt x="146" y="1773"/>
                        <a:pt x="100" y="1942"/>
                        <a:pt x="0" y="2089"/>
                      </a:cubicBezTo>
                      <a:cubicBezTo>
                        <a:pt x="85" y="2043"/>
                        <a:pt x="154" y="1966"/>
                        <a:pt x="193" y="1881"/>
                      </a:cubicBezTo>
                      <a:cubicBezTo>
                        <a:pt x="239" y="1796"/>
                        <a:pt x="270" y="1711"/>
                        <a:pt x="293" y="1619"/>
                      </a:cubicBezTo>
                      <a:cubicBezTo>
                        <a:pt x="331" y="1434"/>
                        <a:pt x="347" y="1249"/>
                        <a:pt x="324" y="1056"/>
                      </a:cubicBezTo>
                      <a:cubicBezTo>
                        <a:pt x="308" y="879"/>
                        <a:pt x="277" y="694"/>
                        <a:pt x="231" y="517"/>
                      </a:cubicBezTo>
                      <a:cubicBezTo>
                        <a:pt x="185" y="340"/>
                        <a:pt x="123" y="163"/>
                        <a:pt x="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3"/>
                <p:cNvSpPr/>
                <p:nvPr/>
              </p:nvSpPr>
              <p:spPr>
                <a:xfrm>
                  <a:off x="3657932" y="-705946"/>
                  <a:ext cx="80823" cy="44783"/>
                </a:xfrm>
                <a:custGeom>
                  <a:avLst/>
                  <a:gdLst/>
                  <a:ahLst/>
                  <a:cxnLst/>
                  <a:rect l="l" t="t" r="r" b="b"/>
                  <a:pathLst>
                    <a:path w="980" h="543" extrusionOk="0">
                      <a:moveTo>
                        <a:pt x="1" y="0"/>
                      </a:moveTo>
                      <a:lnTo>
                        <a:pt x="1" y="0"/>
                      </a:lnTo>
                      <a:cubicBezTo>
                        <a:pt x="62" y="193"/>
                        <a:pt x="201" y="355"/>
                        <a:pt x="386" y="447"/>
                      </a:cubicBezTo>
                      <a:cubicBezTo>
                        <a:pt x="479" y="494"/>
                        <a:pt x="571" y="524"/>
                        <a:pt x="671" y="540"/>
                      </a:cubicBezTo>
                      <a:cubicBezTo>
                        <a:pt x="697" y="542"/>
                        <a:pt x="722" y="543"/>
                        <a:pt x="746" y="543"/>
                      </a:cubicBezTo>
                      <a:cubicBezTo>
                        <a:pt x="826" y="543"/>
                        <a:pt x="903" y="532"/>
                        <a:pt x="979" y="509"/>
                      </a:cubicBezTo>
                      <a:cubicBezTo>
                        <a:pt x="794" y="432"/>
                        <a:pt x="633" y="370"/>
                        <a:pt x="471" y="285"/>
                      </a:cubicBezTo>
                      <a:cubicBezTo>
                        <a:pt x="394" y="247"/>
                        <a:pt x="317" y="201"/>
                        <a:pt x="240" y="155"/>
                      </a:cubicBezTo>
                      <a:cubicBezTo>
                        <a:pt x="163" y="108"/>
                        <a:pt x="93" y="5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3"/>
                <p:cNvSpPr/>
                <p:nvPr/>
              </p:nvSpPr>
              <p:spPr>
                <a:xfrm>
                  <a:off x="3854299" y="-585206"/>
                  <a:ext cx="62349" cy="100452"/>
                </a:xfrm>
                <a:custGeom>
                  <a:avLst/>
                  <a:gdLst/>
                  <a:ahLst/>
                  <a:cxnLst/>
                  <a:rect l="l" t="t" r="r" b="b"/>
                  <a:pathLst>
                    <a:path w="756" h="1218" extrusionOk="0">
                      <a:moveTo>
                        <a:pt x="1" y="0"/>
                      </a:moveTo>
                      <a:lnTo>
                        <a:pt x="1" y="0"/>
                      </a:lnTo>
                      <a:cubicBezTo>
                        <a:pt x="8" y="124"/>
                        <a:pt x="31" y="247"/>
                        <a:pt x="78" y="362"/>
                      </a:cubicBezTo>
                      <a:cubicBezTo>
                        <a:pt x="155" y="601"/>
                        <a:pt x="286" y="809"/>
                        <a:pt x="455" y="994"/>
                      </a:cubicBezTo>
                      <a:cubicBezTo>
                        <a:pt x="540" y="1087"/>
                        <a:pt x="640" y="1156"/>
                        <a:pt x="756" y="1218"/>
                      </a:cubicBezTo>
                      <a:lnTo>
                        <a:pt x="386" y="601"/>
                      </a:lnTo>
                      <a:lnTo>
                        <a:pt x="201" y="301"/>
                      </a:lnTo>
                      <a:cubicBezTo>
                        <a:pt x="139" y="201"/>
                        <a:pt x="78" y="10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3"/>
                <p:cNvSpPr/>
                <p:nvPr/>
              </p:nvSpPr>
              <p:spPr>
                <a:xfrm>
                  <a:off x="3969348" y="-617618"/>
                  <a:ext cx="339374" cy="410548"/>
                </a:xfrm>
                <a:custGeom>
                  <a:avLst/>
                  <a:gdLst/>
                  <a:ahLst/>
                  <a:cxnLst/>
                  <a:rect l="l" t="t" r="r" b="b"/>
                  <a:pathLst>
                    <a:path w="4115" h="4978" extrusionOk="0">
                      <a:moveTo>
                        <a:pt x="4115" y="0"/>
                      </a:moveTo>
                      <a:lnTo>
                        <a:pt x="4115" y="0"/>
                      </a:lnTo>
                      <a:cubicBezTo>
                        <a:pt x="4030" y="262"/>
                        <a:pt x="3937" y="532"/>
                        <a:pt x="3830" y="786"/>
                      </a:cubicBezTo>
                      <a:cubicBezTo>
                        <a:pt x="3729" y="1048"/>
                        <a:pt x="3614" y="1303"/>
                        <a:pt x="3491" y="1549"/>
                      </a:cubicBezTo>
                      <a:cubicBezTo>
                        <a:pt x="3360" y="1796"/>
                        <a:pt x="3229" y="2042"/>
                        <a:pt x="3082" y="2281"/>
                      </a:cubicBezTo>
                      <a:cubicBezTo>
                        <a:pt x="2936" y="2512"/>
                        <a:pt x="2774" y="2743"/>
                        <a:pt x="2604" y="2959"/>
                      </a:cubicBezTo>
                      <a:cubicBezTo>
                        <a:pt x="2435" y="3182"/>
                        <a:pt x="2258" y="3391"/>
                        <a:pt x="2057" y="3583"/>
                      </a:cubicBezTo>
                      <a:cubicBezTo>
                        <a:pt x="1865" y="3783"/>
                        <a:pt x="1657" y="3968"/>
                        <a:pt x="1441" y="4138"/>
                      </a:cubicBezTo>
                      <a:cubicBezTo>
                        <a:pt x="1333" y="4223"/>
                        <a:pt x="1218" y="4300"/>
                        <a:pt x="1102" y="4384"/>
                      </a:cubicBezTo>
                      <a:cubicBezTo>
                        <a:pt x="994" y="4461"/>
                        <a:pt x="871" y="4539"/>
                        <a:pt x="748" y="4600"/>
                      </a:cubicBezTo>
                      <a:cubicBezTo>
                        <a:pt x="509" y="4739"/>
                        <a:pt x="262" y="4870"/>
                        <a:pt x="0" y="4978"/>
                      </a:cubicBezTo>
                      <a:lnTo>
                        <a:pt x="0" y="4978"/>
                      </a:lnTo>
                      <a:cubicBezTo>
                        <a:pt x="547" y="4824"/>
                        <a:pt x="1064" y="4577"/>
                        <a:pt x="1526" y="4253"/>
                      </a:cubicBezTo>
                      <a:cubicBezTo>
                        <a:pt x="1988" y="3922"/>
                        <a:pt x="2404" y="3521"/>
                        <a:pt x="2751" y="3067"/>
                      </a:cubicBezTo>
                      <a:cubicBezTo>
                        <a:pt x="3098" y="2620"/>
                        <a:pt x="3383" y="2127"/>
                        <a:pt x="3614" y="1611"/>
                      </a:cubicBezTo>
                      <a:cubicBezTo>
                        <a:pt x="3845" y="1094"/>
                        <a:pt x="4014" y="555"/>
                        <a:pt x="4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3"/>
                <p:cNvSpPr/>
                <p:nvPr/>
              </p:nvSpPr>
              <p:spPr>
                <a:xfrm>
                  <a:off x="4065924" y="-441622"/>
                  <a:ext cx="40741" cy="173605"/>
                </a:xfrm>
                <a:custGeom>
                  <a:avLst/>
                  <a:gdLst/>
                  <a:ahLst/>
                  <a:cxnLst/>
                  <a:rect l="l" t="t" r="r" b="b"/>
                  <a:pathLst>
                    <a:path w="494" h="2105" extrusionOk="0">
                      <a:moveTo>
                        <a:pt x="493" y="1"/>
                      </a:moveTo>
                      <a:lnTo>
                        <a:pt x="493" y="1"/>
                      </a:lnTo>
                      <a:cubicBezTo>
                        <a:pt x="386" y="155"/>
                        <a:pt x="285" y="317"/>
                        <a:pt x="216" y="494"/>
                      </a:cubicBezTo>
                      <a:cubicBezTo>
                        <a:pt x="139" y="663"/>
                        <a:pt x="85" y="848"/>
                        <a:pt x="47" y="1033"/>
                      </a:cubicBezTo>
                      <a:cubicBezTo>
                        <a:pt x="8" y="1218"/>
                        <a:pt x="0" y="1418"/>
                        <a:pt x="23" y="1603"/>
                      </a:cubicBezTo>
                      <a:cubicBezTo>
                        <a:pt x="47" y="1804"/>
                        <a:pt x="147" y="1981"/>
                        <a:pt x="293" y="2104"/>
                      </a:cubicBezTo>
                      <a:cubicBezTo>
                        <a:pt x="208" y="1950"/>
                        <a:pt x="162" y="1773"/>
                        <a:pt x="170" y="1596"/>
                      </a:cubicBezTo>
                      <a:cubicBezTo>
                        <a:pt x="170" y="1418"/>
                        <a:pt x="185" y="1241"/>
                        <a:pt x="224" y="1072"/>
                      </a:cubicBezTo>
                      <a:cubicBezTo>
                        <a:pt x="293" y="709"/>
                        <a:pt x="401" y="363"/>
                        <a:pt x="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3"/>
                <p:cNvSpPr/>
                <p:nvPr/>
              </p:nvSpPr>
              <p:spPr>
                <a:xfrm>
                  <a:off x="4149138" y="-392056"/>
                  <a:ext cx="160244" cy="83132"/>
                </a:xfrm>
                <a:custGeom>
                  <a:avLst/>
                  <a:gdLst/>
                  <a:ahLst/>
                  <a:cxnLst/>
                  <a:rect l="l" t="t" r="r" b="b"/>
                  <a:pathLst>
                    <a:path w="1943" h="1008" extrusionOk="0">
                      <a:moveTo>
                        <a:pt x="1942" y="1"/>
                      </a:moveTo>
                      <a:lnTo>
                        <a:pt x="1942" y="1"/>
                      </a:lnTo>
                      <a:cubicBezTo>
                        <a:pt x="1796" y="124"/>
                        <a:pt x="1650" y="247"/>
                        <a:pt x="1503" y="363"/>
                      </a:cubicBezTo>
                      <a:cubicBezTo>
                        <a:pt x="1357" y="471"/>
                        <a:pt x="1210" y="578"/>
                        <a:pt x="1049" y="663"/>
                      </a:cubicBezTo>
                      <a:cubicBezTo>
                        <a:pt x="894" y="756"/>
                        <a:pt x="725" y="825"/>
                        <a:pt x="548" y="871"/>
                      </a:cubicBezTo>
                      <a:cubicBezTo>
                        <a:pt x="463" y="894"/>
                        <a:pt x="371" y="902"/>
                        <a:pt x="278" y="910"/>
                      </a:cubicBezTo>
                      <a:cubicBezTo>
                        <a:pt x="186" y="910"/>
                        <a:pt x="93" y="910"/>
                        <a:pt x="1" y="894"/>
                      </a:cubicBezTo>
                      <a:lnTo>
                        <a:pt x="1" y="894"/>
                      </a:lnTo>
                      <a:cubicBezTo>
                        <a:pt x="85" y="941"/>
                        <a:pt x="178" y="971"/>
                        <a:pt x="270" y="995"/>
                      </a:cubicBezTo>
                      <a:cubicBezTo>
                        <a:pt x="329" y="1004"/>
                        <a:pt x="388" y="1007"/>
                        <a:pt x="446" y="1007"/>
                      </a:cubicBezTo>
                      <a:cubicBezTo>
                        <a:pt x="488" y="1007"/>
                        <a:pt x="529" y="1005"/>
                        <a:pt x="571" y="1002"/>
                      </a:cubicBezTo>
                      <a:cubicBezTo>
                        <a:pt x="771" y="979"/>
                        <a:pt x="964" y="917"/>
                        <a:pt x="1133" y="817"/>
                      </a:cubicBezTo>
                      <a:cubicBezTo>
                        <a:pt x="1303" y="725"/>
                        <a:pt x="1465" y="602"/>
                        <a:pt x="1596" y="463"/>
                      </a:cubicBezTo>
                      <a:cubicBezTo>
                        <a:pt x="1734" y="324"/>
                        <a:pt x="1850" y="170"/>
                        <a:pt x="1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3"/>
                <p:cNvSpPr/>
                <p:nvPr/>
              </p:nvSpPr>
              <p:spPr>
                <a:xfrm>
                  <a:off x="4211405" y="-545207"/>
                  <a:ext cx="22350" cy="99214"/>
                </a:xfrm>
                <a:custGeom>
                  <a:avLst/>
                  <a:gdLst/>
                  <a:ahLst/>
                  <a:cxnLst/>
                  <a:rect l="l" t="t" r="r" b="b"/>
                  <a:pathLst>
                    <a:path w="271" h="1203" extrusionOk="0">
                      <a:moveTo>
                        <a:pt x="39" y="1"/>
                      </a:moveTo>
                      <a:cubicBezTo>
                        <a:pt x="8" y="101"/>
                        <a:pt x="1" y="209"/>
                        <a:pt x="1" y="317"/>
                      </a:cubicBezTo>
                      <a:cubicBezTo>
                        <a:pt x="1" y="417"/>
                        <a:pt x="8" y="517"/>
                        <a:pt x="24" y="625"/>
                      </a:cubicBezTo>
                      <a:cubicBezTo>
                        <a:pt x="47" y="725"/>
                        <a:pt x="70" y="825"/>
                        <a:pt x="109" y="925"/>
                      </a:cubicBezTo>
                      <a:cubicBezTo>
                        <a:pt x="147" y="1025"/>
                        <a:pt x="201" y="1118"/>
                        <a:pt x="270" y="1203"/>
                      </a:cubicBezTo>
                      <a:cubicBezTo>
                        <a:pt x="263" y="995"/>
                        <a:pt x="240" y="794"/>
                        <a:pt x="201" y="594"/>
                      </a:cubicBezTo>
                      <a:cubicBezTo>
                        <a:pt x="186" y="494"/>
                        <a:pt x="163" y="401"/>
                        <a:pt x="139" y="294"/>
                      </a:cubicBezTo>
                      <a:cubicBezTo>
                        <a:pt x="116" y="193"/>
                        <a:pt x="78" y="93"/>
                        <a:pt x="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3"/>
                <p:cNvSpPr/>
                <p:nvPr/>
              </p:nvSpPr>
              <p:spPr>
                <a:xfrm>
                  <a:off x="4286373" y="-592876"/>
                  <a:ext cx="55999" cy="45195"/>
                </a:xfrm>
                <a:custGeom>
                  <a:avLst/>
                  <a:gdLst/>
                  <a:ahLst/>
                  <a:cxnLst/>
                  <a:rect l="l" t="t" r="r" b="b"/>
                  <a:pathLst>
                    <a:path w="679" h="548" extrusionOk="0">
                      <a:moveTo>
                        <a:pt x="648" y="1"/>
                      </a:moveTo>
                      <a:lnTo>
                        <a:pt x="648" y="1"/>
                      </a:lnTo>
                      <a:cubicBezTo>
                        <a:pt x="617" y="63"/>
                        <a:pt x="571" y="124"/>
                        <a:pt x="517" y="170"/>
                      </a:cubicBezTo>
                      <a:cubicBezTo>
                        <a:pt x="471" y="217"/>
                        <a:pt x="417" y="255"/>
                        <a:pt x="363" y="294"/>
                      </a:cubicBezTo>
                      <a:cubicBezTo>
                        <a:pt x="317" y="332"/>
                        <a:pt x="255" y="363"/>
                        <a:pt x="194" y="402"/>
                      </a:cubicBezTo>
                      <a:cubicBezTo>
                        <a:pt x="163" y="417"/>
                        <a:pt x="140" y="440"/>
                        <a:pt x="101" y="463"/>
                      </a:cubicBezTo>
                      <a:cubicBezTo>
                        <a:pt x="63" y="486"/>
                        <a:pt x="32" y="509"/>
                        <a:pt x="1" y="533"/>
                      </a:cubicBezTo>
                      <a:cubicBezTo>
                        <a:pt x="47" y="540"/>
                        <a:pt x="86" y="548"/>
                        <a:pt x="124" y="548"/>
                      </a:cubicBezTo>
                      <a:cubicBezTo>
                        <a:pt x="163" y="548"/>
                        <a:pt x="201" y="540"/>
                        <a:pt x="240" y="533"/>
                      </a:cubicBezTo>
                      <a:cubicBezTo>
                        <a:pt x="325" y="517"/>
                        <a:pt x="394" y="486"/>
                        <a:pt x="463" y="440"/>
                      </a:cubicBezTo>
                      <a:cubicBezTo>
                        <a:pt x="533" y="394"/>
                        <a:pt x="587" y="324"/>
                        <a:pt x="625" y="247"/>
                      </a:cubicBezTo>
                      <a:cubicBezTo>
                        <a:pt x="671" y="178"/>
                        <a:pt x="679" y="86"/>
                        <a:pt x="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3"/>
                <p:cNvSpPr/>
                <p:nvPr/>
              </p:nvSpPr>
              <p:spPr>
                <a:xfrm>
                  <a:off x="4074171" y="-411767"/>
                  <a:ext cx="51545" cy="56494"/>
                </a:xfrm>
                <a:custGeom>
                  <a:avLst/>
                  <a:gdLst/>
                  <a:ahLst/>
                  <a:cxnLst/>
                  <a:rect l="l" t="t" r="r" b="b"/>
                  <a:pathLst>
                    <a:path w="625" h="685" extrusionOk="0">
                      <a:moveTo>
                        <a:pt x="602" y="1"/>
                      </a:moveTo>
                      <a:cubicBezTo>
                        <a:pt x="501" y="147"/>
                        <a:pt x="432" y="278"/>
                        <a:pt x="347" y="386"/>
                      </a:cubicBezTo>
                      <a:cubicBezTo>
                        <a:pt x="301" y="440"/>
                        <a:pt x="255" y="494"/>
                        <a:pt x="201" y="532"/>
                      </a:cubicBezTo>
                      <a:cubicBezTo>
                        <a:pt x="139" y="586"/>
                        <a:pt x="78" y="625"/>
                        <a:pt x="1" y="656"/>
                      </a:cubicBezTo>
                      <a:cubicBezTo>
                        <a:pt x="47" y="675"/>
                        <a:pt x="93" y="685"/>
                        <a:pt x="138" y="685"/>
                      </a:cubicBezTo>
                      <a:cubicBezTo>
                        <a:pt x="184" y="685"/>
                        <a:pt x="228" y="675"/>
                        <a:pt x="270" y="656"/>
                      </a:cubicBezTo>
                      <a:cubicBezTo>
                        <a:pt x="355" y="625"/>
                        <a:pt x="432" y="571"/>
                        <a:pt x="486" y="494"/>
                      </a:cubicBezTo>
                      <a:cubicBezTo>
                        <a:pt x="540" y="425"/>
                        <a:pt x="578" y="347"/>
                        <a:pt x="602" y="255"/>
                      </a:cubicBezTo>
                      <a:cubicBezTo>
                        <a:pt x="625" y="170"/>
                        <a:pt x="625" y="86"/>
                        <a:pt x="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3" name="Google Shape;1843;p53"/>
            <p:cNvGrpSpPr/>
            <p:nvPr/>
          </p:nvGrpSpPr>
          <p:grpSpPr>
            <a:xfrm rot="558370" flipH="1">
              <a:off x="8436804" y="3703152"/>
              <a:ext cx="536448" cy="1505918"/>
              <a:chOff x="-3912631" y="2491927"/>
              <a:chExt cx="508196" cy="1426608"/>
            </a:xfrm>
          </p:grpSpPr>
          <p:sp>
            <p:nvSpPr>
              <p:cNvPr id="1844" name="Google Shape;1844;p53"/>
              <p:cNvSpPr/>
              <p:nvPr/>
            </p:nvSpPr>
            <p:spPr>
              <a:xfrm>
                <a:off x="-3911795" y="2491927"/>
                <a:ext cx="471578" cy="1426362"/>
              </a:xfrm>
              <a:custGeom>
                <a:avLst/>
                <a:gdLst/>
                <a:ahLst/>
                <a:cxnLst/>
                <a:rect l="l" t="t" r="r" b="b"/>
                <a:pathLst>
                  <a:path w="5718" h="17295" extrusionOk="0">
                    <a:moveTo>
                      <a:pt x="5718" y="0"/>
                    </a:moveTo>
                    <a:cubicBezTo>
                      <a:pt x="5040" y="417"/>
                      <a:pt x="4493" y="1018"/>
                      <a:pt x="4138" y="1734"/>
                    </a:cubicBezTo>
                    <a:cubicBezTo>
                      <a:pt x="3961" y="2081"/>
                      <a:pt x="3815" y="2451"/>
                      <a:pt x="3707" y="2820"/>
                    </a:cubicBezTo>
                    <a:cubicBezTo>
                      <a:pt x="3576" y="2597"/>
                      <a:pt x="3445" y="2374"/>
                      <a:pt x="3314" y="2150"/>
                    </a:cubicBezTo>
                    <a:cubicBezTo>
                      <a:pt x="3237" y="2019"/>
                      <a:pt x="3160" y="1880"/>
                      <a:pt x="3083" y="1742"/>
                    </a:cubicBezTo>
                    <a:cubicBezTo>
                      <a:pt x="3006" y="1611"/>
                      <a:pt x="2944" y="1464"/>
                      <a:pt x="2898" y="1318"/>
                    </a:cubicBezTo>
                    <a:lnTo>
                      <a:pt x="2898" y="1318"/>
                    </a:lnTo>
                    <a:cubicBezTo>
                      <a:pt x="2890" y="1395"/>
                      <a:pt x="2898" y="1480"/>
                      <a:pt x="2921" y="1557"/>
                    </a:cubicBezTo>
                    <a:cubicBezTo>
                      <a:pt x="2944" y="1634"/>
                      <a:pt x="2960" y="1711"/>
                      <a:pt x="2990" y="1780"/>
                    </a:cubicBezTo>
                    <a:cubicBezTo>
                      <a:pt x="3037" y="1934"/>
                      <a:pt x="3098" y="2081"/>
                      <a:pt x="3160" y="2227"/>
                    </a:cubicBezTo>
                    <a:lnTo>
                      <a:pt x="2235" y="2058"/>
                    </a:lnTo>
                    <a:lnTo>
                      <a:pt x="2235" y="2058"/>
                    </a:lnTo>
                    <a:lnTo>
                      <a:pt x="3114" y="2481"/>
                    </a:lnTo>
                    <a:lnTo>
                      <a:pt x="3183" y="2281"/>
                    </a:lnTo>
                    <a:cubicBezTo>
                      <a:pt x="3299" y="2551"/>
                      <a:pt x="3430" y="2813"/>
                      <a:pt x="3568" y="3075"/>
                    </a:cubicBezTo>
                    <a:lnTo>
                      <a:pt x="3615" y="3175"/>
                    </a:lnTo>
                    <a:cubicBezTo>
                      <a:pt x="3553" y="3452"/>
                      <a:pt x="3499" y="3737"/>
                      <a:pt x="3460" y="4015"/>
                    </a:cubicBezTo>
                    <a:cubicBezTo>
                      <a:pt x="3437" y="4192"/>
                      <a:pt x="3422" y="4377"/>
                      <a:pt x="3406" y="4554"/>
                    </a:cubicBezTo>
                    <a:cubicBezTo>
                      <a:pt x="3252" y="4338"/>
                      <a:pt x="3106" y="4123"/>
                      <a:pt x="2952" y="3907"/>
                    </a:cubicBezTo>
                    <a:lnTo>
                      <a:pt x="3222" y="3437"/>
                    </a:lnTo>
                    <a:lnTo>
                      <a:pt x="2867" y="3722"/>
                    </a:lnTo>
                    <a:lnTo>
                      <a:pt x="2867" y="3576"/>
                    </a:lnTo>
                    <a:cubicBezTo>
                      <a:pt x="2859" y="3352"/>
                      <a:pt x="2852" y="3136"/>
                      <a:pt x="2829" y="2913"/>
                    </a:cubicBezTo>
                    <a:cubicBezTo>
                      <a:pt x="2790" y="3129"/>
                      <a:pt x="2767" y="3352"/>
                      <a:pt x="2736" y="3568"/>
                    </a:cubicBezTo>
                    <a:lnTo>
                      <a:pt x="2736" y="3591"/>
                    </a:lnTo>
                    <a:lnTo>
                      <a:pt x="2451" y="3183"/>
                    </a:lnTo>
                    <a:cubicBezTo>
                      <a:pt x="2320" y="3013"/>
                      <a:pt x="2205" y="2836"/>
                      <a:pt x="2104" y="2643"/>
                    </a:cubicBezTo>
                    <a:lnTo>
                      <a:pt x="2104" y="2643"/>
                    </a:lnTo>
                    <a:cubicBezTo>
                      <a:pt x="2120" y="2751"/>
                      <a:pt x="2158" y="2859"/>
                      <a:pt x="2197" y="2951"/>
                    </a:cubicBezTo>
                    <a:cubicBezTo>
                      <a:pt x="2243" y="3052"/>
                      <a:pt x="2289" y="3144"/>
                      <a:pt x="2336" y="3252"/>
                    </a:cubicBezTo>
                    <a:cubicBezTo>
                      <a:pt x="2405" y="3383"/>
                      <a:pt x="2474" y="3514"/>
                      <a:pt x="2551" y="3645"/>
                    </a:cubicBezTo>
                    <a:lnTo>
                      <a:pt x="1812" y="3391"/>
                    </a:lnTo>
                    <a:lnTo>
                      <a:pt x="2682" y="3968"/>
                    </a:lnTo>
                    <a:lnTo>
                      <a:pt x="2705" y="3922"/>
                    </a:lnTo>
                    <a:lnTo>
                      <a:pt x="2705" y="3922"/>
                    </a:lnTo>
                    <a:cubicBezTo>
                      <a:pt x="2698" y="4022"/>
                      <a:pt x="2682" y="4123"/>
                      <a:pt x="2675" y="4223"/>
                    </a:cubicBezTo>
                    <a:lnTo>
                      <a:pt x="2151" y="4238"/>
                    </a:lnTo>
                    <a:lnTo>
                      <a:pt x="2667" y="4369"/>
                    </a:lnTo>
                    <a:cubicBezTo>
                      <a:pt x="2644" y="4693"/>
                      <a:pt x="2621" y="5024"/>
                      <a:pt x="2605" y="5348"/>
                    </a:cubicBezTo>
                    <a:cubicBezTo>
                      <a:pt x="2597" y="5332"/>
                      <a:pt x="2582" y="5309"/>
                      <a:pt x="2567" y="5286"/>
                    </a:cubicBezTo>
                    <a:cubicBezTo>
                      <a:pt x="2297" y="4839"/>
                      <a:pt x="1997" y="4400"/>
                      <a:pt x="1688" y="3968"/>
                    </a:cubicBezTo>
                    <a:cubicBezTo>
                      <a:pt x="1711" y="3861"/>
                      <a:pt x="1735" y="3753"/>
                      <a:pt x="1758" y="3645"/>
                    </a:cubicBezTo>
                    <a:cubicBezTo>
                      <a:pt x="1773" y="3560"/>
                      <a:pt x="1781" y="3475"/>
                      <a:pt x="1796" y="3391"/>
                    </a:cubicBezTo>
                    <a:lnTo>
                      <a:pt x="2220" y="3136"/>
                    </a:lnTo>
                    <a:lnTo>
                      <a:pt x="2043" y="2944"/>
                    </a:lnTo>
                    <a:lnTo>
                      <a:pt x="1827" y="3237"/>
                    </a:lnTo>
                    <a:cubicBezTo>
                      <a:pt x="1835" y="3198"/>
                      <a:pt x="1842" y="3159"/>
                      <a:pt x="1842" y="3121"/>
                    </a:cubicBezTo>
                    <a:cubicBezTo>
                      <a:pt x="1866" y="2982"/>
                      <a:pt x="1881" y="2844"/>
                      <a:pt x="1896" y="2697"/>
                    </a:cubicBezTo>
                    <a:lnTo>
                      <a:pt x="2351" y="2196"/>
                    </a:lnTo>
                    <a:lnTo>
                      <a:pt x="1927" y="2412"/>
                    </a:lnTo>
                    <a:cubicBezTo>
                      <a:pt x="1935" y="2289"/>
                      <a:pt x="1943" y="2166"/>
                      <a:pt x="1943" y="2042"/>
                    </a:cubicBezTo>
                    <a:lnTo>
                      <a:pt x="1943" y="2042"/>
                    </a:lnTo>
                    <a:cubicBezTo>
                      <a:pt x="1889" y="2189"/>
                      <a:pt x="1835" y="2335"/>
                      <a:pt x="1788" y="2481"/>
                    </a:cubicBezTo>
                    <a:lnTo>
                      <a:pt x="1719" y="2512"/>
                    </a:lnTo>
                    <a:lnTo>
                      <a:pt x="1765" y="2566"/>
                    </a:lnTo>
                    <a:cubicBezTo>
                      <a:pt x="1711" y="2736"/>
                      <a:pt x="1665" y="2905"/>
                      <a:pt x="1619" y="3075"/>
                    </a:cubicBezTo>
                    <a:cubicBezTo>
                      <a:pt x="1580" y="3244"/>
                      <a:pt x="1542" y="3421"/>
                      <a:pt x="1503" y="3599"/>
                    </a:cubicBezTo>
                    <a:cubicBezTo>
                      <a:pt x="1496" y="3629"/>
                      <a:pt x="1488" y="3668"/>
                      <a:pt x="1480" y="3699"/>
                    </a:cubicBezTo>
                    <a:cubicBezTo>
                      <a:pt x="1126" y="3229"/>
                      <a:pt x="748" y="2782"/>
                      <a:pt x="340" y="2350"/>
                    </a:cubicBezTo>
                    <a:lnTo>
                      <a:pt x="340" y="2350"/>
                    </a:lnTo>
                    <a:cubicBezTo>
                      <a:pt x="710" y="2844"/>
                      <a:pt x="1057" y="3344"/>
                      <a:pt x="1388" y="3861"/>
                    </a:cubicBezTo>
                    <a:lnTo>
                      <a:pt x="1434" y="3930"/>
                    </a:lnTo>
                    <a:lnTo>
                      <a:pt x="1434" y="3961"/>
                    </a:lnTo>
                    <a:lnTo>
                      <a:pt x="787" y="3660"/>
                    </a:lnTo>
                    <a:cubicBezTo>
                      <a:pt x="656" y="3599"/>
                      <a:pt x="525" y="3537"/>
                      <a:pt x="394" y="3468"/>
                    </a:cubicBezTo>
                    <a:cubicBezTo>
                      <a:pt x="255" y="3406"/>
                      <a:pt x="132" y="3337"/>
                      <a:pt x="9" y="3252"/>
                    </a:cubicBezTo>
                    <a:lnTo>
                      <a:pt x="9" y="3252"/>
                    </a:lnTo>
                    <a:cubicBezTo>
                      <a:pt x="55" y="3314"/>
                      <a:pt x="109" y="3368"/>
                      <a:pt x="163" y="3414"/>
                    </a:cubicBezTo>
                    <a:cubicBezTo>
                      <a:pt x="217" y="3468"/>
                      <a:pt x="278" y="3514"/>
                      <a:pt x="340" y="3552"/>
                    </a:cubicBezTo>
                    <a:cubicBezTo>
                      <a:pt x="456" y="3645"/>
                      <a:pt x="579" y="3730"/>
                      <a:pt x="702" y="3807"/>
                    </a:cubicBezTo>
                    <a:cubicBezTo>
                      <a:pt x="710" y="3807"/>
                      <a:pt x="717" y="3814"/>
                      <a:pt x="717" y="3822"/>
                    </a:cubicBezTo>
                    <a:lnTo>
                      <a:pt x="1" y="4246"/>
                    </a:lnTo>
                    <a:lnTo>
                      <a:pt x="949" y="3992"/>
                    </a:lnTo>
                    <a:lnTo>
                      <a:pt x="926" y="3945"/>
                    </a:lnTo>
                    <a:lnTo>
                      <a:pt x="926" y="3945"/>
                    </a:lnTo>
                    <a:cubicBezTo>
                      <a:pt x="1103" y="4053"/>
                      <a:pt x="1288" y="4153"/>
                      <a:pt x="1473" y="4254"/>
                    </a:cubicBezTo>
                    <a:lnTo>
                      <a:pt x="1611" y="4331"/>
                    </a:lnTo>
                    <a:lnTo>
                      <a:pt x="1634" y="4238"/>
                    </a:lnTo>
                    <a:cubicBezTo>
                      <a:pt x="1773" y="4462"/>
                      <a:pt x="1904" y="4685"/>
                      <a:pt x="2035" y="4916"/>
                    </a:cubicBezTo>
                    <a:cubicBezTo>
                      <a:pt x="1966" y="4839"/>
                      <a:pt x="1896" y="4762"/>
                      <a:pt x="1835" y="4677"/>
                    </a:cubicBezTo>
                    <a:lnTo>
                      <a:pt x="1835" y="4677"/>
                    </a:lnTo>
                    <a:cubicBezTo>
                      <a:pt x="1873" y="4777"/>
                      <a:pt x="1927" y="4878"/>
                      <a:pt x="1989" y="4962"/>
                    </a:cubicBezTo>
                    <a:cubicBezTo>
                      <a:pt x="2043" y="5063"/>
                      <a:pt x="2104" y="5147"/>
                      <a:pt x="2174" y="5232"/>
                    </a:cubicBezTo>
                    <a:cubicBezTo>
                      <a:pt x="2181" y="5247"/>
                      <a:pt x="2197" y="5263"/>
                      <a:pt x="2205" y="5278"/>
                    </a:cubicBezTo>
                    <a:cubicBezTo>
                      <a:pt x="1973" y="5217"/>
                      <a:pt x="1750" y="5163"/>
                      <a:pt x="1519" y="5109"/>
                    </a:cubicBezTo>
                    <a:lnTo>
                      <a:pt x="895" y="4947"/>
                    </a:lnTo>
                    <a:cubicBezTo>
                      <a:pt x="687" y="4908"/>
                      <a:pt x="479" y="4847"/>
                      <a:pt x="278" y="4770"/>
                    </a:cubicBezTo>
                    <a:lnTo>
                      <a:pt x="278" y="4770"/>
                    </a:lnTo>
                    <a:cubicBezTo>
                      <a:pt x="363" y="4839"/>
                      <a:pt x="456" y="4893"/>
                      <a:pt x="556" y="4939"/>
                    </a:cubicBezTo>
                    <a:cubicBezTo>
                      <a:pt x="656" y="4986"/>
                      <a:pt x="748" y="5032"/>
                      <a:pt x="856" y="5070"/>
                    </a:cubicBezTo>
                    <a:cubicBezTo>
                      <a:pt x="995" y="5124"/>
                      <a:pt x="1134" y="5178"/>
                      <a:pt x="1272" y="5232"/>
                    </a:cubicBezTo>
                    <a:lnTo>
                      <a:pt x="548" y="5517"/>
                    </a:lnTo>
                    <a:lnTo>
                      <a:pt x="1580" y="5386"/>
                    </a:lnTo>
                    <a:lnTo>
                      <a:pt x="1565" y="5332"/>
                    </a:lnTo>
                    <a:lnTo>
                      <a:pt x="1565" y="5332"/>
                    </a:lnTo>
                    <a:cubicBezTo>
                      <a:pt x="1673" y="5371"/>
                      <a:pt x="1788" y="5409"/>
                      <a:pt x="1896" y="5448"/>
                    </a:cubicBezTo>
                    <a:lnTo>
                      <a:pt x="1858" y="5486"/>
                    </a:lnTo>
                    <a:lnTo>
                      <a:pt x="1681" y="5456"/>
                    </a:lnTo>
                    <a:lnTo>
                      <a:pt x="1819" y="5525"/>
                    </a:lnTo>
                    <a:lnTo>
                      <a:pt x="1357" y="5949"/>
                    </a:lnTo>
                    <a:lnTo>
                      <a:pt x="1357" y="5949"/>
                    </a:lnTo>
                    <a:lnTo>
                      <a:pt x="2012" y="5610"/>
                    </a:lnTo>
                    <a:lnTo>
                      <a:pt x="2551" y="5848"/>
                    </a:lnTo>
                    <a:cubicBezTo>
                      <a:pt x="2597" y="5949"/>
                      <a:pt x="2644" y="6041"/>
                      <a:pt x="2690" y="6141"/>
                    </a:cubicBezTo>
                    <a:lnTo>
                      <a:pt x="2143" y="6249"/>
                    </a:lnTo>
                    <a:lnTo>
                      <a:pt x="2767" y="6295"/>
                    </a:lnTo>
                    <a:cubicBezTo>
                      <a:pt x="2859" y="6473"/>
                      <a:pt x="2944" y="6657"/>
                      <a:pt x="3029" y="6842"/>
                    </a:cubicBezTo>
                    <a:cubicBezTo>
                      <a:pt x="2220" y="7305"/>
                      <a:pt x="1973" y="7944"/>
                      <a:pt x="1997" y="8676"/>
                    </a:cubicBezTo>
                    <a:cubicBezTo>
                      <a:pt x="1935" y="8707"/>
                      <a:pt x="1873" y="8738"/>
                      <a:pt x="1819" y="8776"/>
                    </a:cubicBezTo>
                    <a:cubicBezTo>
                      <a:pt x="1719" y="8838"/>
                      <a:pt x="1634" y="8907"/>
                      <a:pt x="1550" y="8984"/>
                    </a:cubicBezTo>
                    <a:cubicBezTo>
                      <a:pt x="1657" y="8969"/>
                      <a:pt x="1773" y="8938"/>
                      <a:pt x="1873" y="8900"/>
                    </a:cubicBezTo>
                    <a:cubicBezTo>
                      <a:pt x="1919" y="8884"/>
                      <a:pt x="1966" y="8869"/>
                      <a:pt x="2004" y="8853"/>
                    </a:cubicBezTo>
                    <a:cubicBezTo>
                      <a:pt x="2081" y="9801"/>
                      <a:pt x="2544" y="10872"/>
                      <a:pt x="2759" y="11858"/>
                    </a:cubicBezTo>
                    <a:cubicBezTo>
                      <a:pt x="2813" y="12112"/>
                      <a:pt x="2875" y="12405"/>
                      <a:pt x="2952" y="12721"/>
                    </a:cubicBezTo>
                    <a:cubicBezTo>
                      <a:pt x="2759" y="12860"/>
                      <a:pt x="2582" y="13006"/>
                      <a:pt x="2413" y="13176"/>
                    </a:cubicBezTo>
                    <a:cubicBezTo>
                      <a:pt x="2544" y="13137"/>
                      <a:pt x="2675" y="13076"/>
                      <a:pt x="2790" y="13014"/>
                    </a:cubicBezTo>
                    <a:cubicBezTo>
                      <a:pt x="2852" y="12975"/>
                      <a:pt x="2921" y="12937"/>
                      <a:pt x="2983" y="12898"/>
                    </a:cubicBezTo>
                    <a:cubicBezTo>
                      <a:pt x="3415" y="14783"/>
                      <a:pt x="4078" y="17295"/>
                      <a:pt x="4573" y="17295"/>
                    </a:cubicBezTo>
                    <a:cubicBezTo>
                      <a:pt x="4598" y="17295"/>
                      <a:pt x="4623" y="17288"/>
                      <a:pt x="4647" y="17275"/>
                    </a:cubicBezTo>
                    <a:cubicBezTo>
                      <a:pt x="5086" y="17028"/>
                      <a:pt x="4917" y="15349"/>
                      <a:pt x="4894" y="13661"/>
                    </a:cubicBezTo>
                    <a:cubicBezTo>
                      <a:pt x="4947" y="13615"/>
                      <a:pt x="5009" y="13576"/>
                      <a:pt x="5063" y="13522"/>
                    </a:cubicBezTo>
                    <a:cubicBezTo>
                      <a:pt x="5163" y="13445"/>
                      <a:pt x="5248" y="13353"/>
                      <a:pt x="5333" y="13261"/>
                    </a:cubicBezTo>
                    <a:lnTo>
                      <a:pt x="5333" y="13261"/>
                    </a:lnTo>
                    <a:cubicBezTo>
                      <a:pt x="5209" y="13299"/>
                      <a:pt x="5094" y="13353"/>
                      <a:pt x="4986" y="13415"/>
                    </a:cubicBezTo>
                    <a:cubicBezTo>
                      <a:pt x="4955" y="13430"/>
                      <a:pt x="4924" y="13453"/>
                      <a:pt x="4886" y="13469"/>
                    </a:cubicBezTo>
                    <a:cubicBezTo>
                      <a:pt x="4878" y="12975"/>
                      <a:pt x="4901" y="12482"/>
                      <a:pt x="4947" y="11989"/>
                    </a:cubicBezTo>
                    <a:cubicBezTo>
                      <a:pt x="5025" y="11257"/>
                      <a:pt x="5248" y="10163"/>
                      <a:pt x="5348" y="9146"/>
                    </a:cubicBezTo>
                    <a:cubicBezTo>
                      <a:pt x="5464" y="9077"/>
                      <a:pt x="5572" y="9000"/>
                      <a:pt x="5679" y="8923"/>
                    </a:cubicBezTo>
                    <a:lnTo>
                      <a:pt x="5679" y="8923"/>
                    </a:lnTo>
                    <a:cubicBezTo>
                      <a:pt x="5572" y="8954"/>
                      <a:pt x="5464" y="8984"/>
                      <a:pt x="5356" y="9023"/>
                    </a:cubicBezTo>
                    <a:cubicBezTo>
                      <a:pt x="5477" y="7647"/>
                      <a:pt x="5352" y="6435"/>
                      <a:pt x="4310" y="6435"/>
                    </a:cubicBezTo>
                    <a:cubicBezTo>
                      <a:pt x="4156" y="6435"/>
                      <a:pt x="3981" y="6462"/>
                      <a:pt x="3784" y="6519"/>
                    </a:cubicBezTo>
                    <a:cubicBezTo>
                      <a:pt x="3784" y="6496"/>
                      <a:pt x="3784" y="6473"/>
                      <a:pt x="3776" y="6449"/>
                    </a:cubicBezTo>
                    <a:cubicBezTo>
                      <a:pt x="3869" y="6318"/>
                      <a:pt x="3954" y="6187"/>
                      <a:pt x="4038" y="6056"/>
                    </a:cubicBezTo>
                    <a:lnTo>
                      <a:pt x="4593" y="5941"/>
                    </a:lnTo>
                    <a:lnTo>
                      <a:pt x="4501" y="5694"/>
                    </a:lnTo>
                    <a:lnTo>
                      <a:pt x="4100" y="5956"/>
                    </a:lnTo>
                    <a:cubicBezTo>
                      <a:pt x="4177" y="5833"/>
                      <a:pt x="4254" y="5710"/>
                      <a:pt x="4331" y="5587"/>
                    </a:cubicBezTo>
                    <a:cubicBezTo>
                      <a:pt x="4362" y="5533"/>
                      <a:pt x="4393" y="5479"/>
                      <a:pt x="4424" y="5425"/>
                    </a:cubicBezTo>
                    <a:lnTo>
                      <a:pt x="5040" y="5086"/>
                    </a:lnTo>
                    <a:lnTo>
                      <a:pt x="4593" y="5147"/>
                    </a:lnTo>
                    <a:cubicBezTo>
                      <a:pt x="4616" y="5101"/>
                      <a:pt x="4639" y="5055"/>
                      <a:pt x="4662" y="5016"/>
                    </a:cubicBezTo>
                    <a:cubicBezTo>
                      <a:pt x="4770" y="4824"/>
                      <a:pt x="4878" y="4631"/>
                      <a:pt x="4978" y="4431"/>
                    </a:cubicBezTo>
                    <a:lnTo>
                      <a:pt x="4978" y="4431"/>
                    </a:lnTo>
                    <a:cubicBezTo>
                      <a:pt x="4832" y="4593"/>
                      <a:pt x="4693" y="4770"/>
                      <a:pt x="4555" y="4939"/>
                    </a:cubicBezTo>
                    <a:cubicBezTo>
                      <a:pt x="4501" y="5016"/>
                      <a:pt x="4447" y="5093"/>
                      <a:pt x="4385" y="5170"/>
                    </a:cubicBezTo>
                    <a:lnTo>
                      <a:pt x="4339" y="5178"/>
                    </a:lnTo>
                    <a:lnTo>
                      <a:pt x="4354" y="5217"/>
                    </a:lnTo>
                    <a:cubicBezTo>
                      <a:pt x="4285" y="5301"/>
                      <a:pt x="4223" y="5386"/>
                      <a:pt x="4162" y="5471"/>
                    </a:cubicBezTo>
                    <a:cubicBezTo>
                      <a:pt x="4023" y="5656"/>
                      <a:pt x="3884" y="5848"/>
                      <a:pt x="3753" y="6041"/>
                    </a:cubicBezTo>
                    <a:cubicBezTo>
                      <a:pt x="3730" y="5594"/>
                      <a:pt x="3722" y="5155"/>
                      <a:pt x="3738" y="4708"/>
                    </a:cubicBezTo>
                    <a:cubicBezTo>
                      <a:pt x="3846" y="4593"/>
                      <a:pt x="3946" y="4485"/>
                      <a:pt x="4046" y="4369"/>
                    </a:cubicBezTo>
                    <a:lnTo>
                      <a:pt x="4624" y="4346"/>
                    </a:lnTo>
                    <a:lnTo>
                      <a:pt x="4562" y="4092"/>
                    </a:lnTo>
                    <a:lnTo>
                      <a:pt x="4123" y="4284"/>
                    </a:lnTo>
                    <a:cubicBezTo>
                      <a:pt x="4223" y="4177"/>
                      <a:pt x="4316" y="4061"/>
                      <a:pt x="4416" y="3953"/>
                    </a:cubicBezTo>
                    <a:lnTo>
                      <a:pt x="4531" y="3807"/>
                    </a:lnTo>
                    <a:lnTo>
                      <a:pt x="5194" y="3576"/>
                    </a:lnTo>
                    <a:lnTo>
                      <a:pt x="4739" y="3560"/>
                    </a:lnTo>
                    <a:cubicBezTo>
                      <a:pt x="4770" y="3522"/>
                      <a:pt x="4809" y="3483"/>
                      <a:pt x="4840" y="3445"/>
                    </a:cubicBezTo>
                    <a:cubicBezTo>
                      <a:pt x="4971" y="3275"/>
                      <a:pt x="5109" y="3098"/>
                      <a:pt x="5240" y="2921"/>
                    </a:cubicBezTo>
                    <a:lnTo>
                      <a:pt x="5240" y="2921"/>
                    </a:lnTo>
                    <a:cubicBezTo>
                      <a:pt x="5071" y="3059"/>
                      <a:pt x="4909" y="3206"/>
                      <a:pt x="4739" y="3360"/>
                    </a:cubicBezTo>
                    <a:lnTo>
                      <a:pt x="4531" y="3552"/>
                    </a:lnTo>
                    <a:lnTo>
                      <a:pt x="4493" y="3552"/>
                    </a:lnTo>
                    <a:lnTo>
                      <a:pt x="4493" y="3591"/>
                    </a:lnTo>
                    <a:cubicBezTo>
                      <a:pt x="4416" y="3660"/>
                      <a:pt x="4339" y="3737"/>
                      <a:pt x="4262" y="3807"/>
                    </a:cubicBezTo>
                    <a:cubicBezTo>
                      <a:pt x="4092" y="3976"/>
                      <a:pt x="3923" y="4146"/>
                      <a:pt x="3761" y="4315"/>
                    </a:cubicBezTo>
                    <a:cubicBezTo>
                      <a:pt x="3769" y="4230"/>
                      <a:pt x="3776" y="4146"/>
                      <a:pt x="3784" y="4061"/>
                    </a:cubicBezTo>
                    <a:cubicBezTo>
                      <a:pt x="3823" y="3691"/>
                      <a:pt x="3876" y="3314"/>
                      <a:pt x="3961" y="2951"/>
                    </a:cubicBezTo>
                    <a:cubicBezTo>
                      <a:pt x="4046" y="2874"/>
                      <a:pt x="4138" y="2797"/>
                      <a:pt x="4223" y="2720"/>
                    </a:cubicBezTo>
                    <a:cubicBezTo>
                      <a:pt x="4254" y="2689"/>
                      <a:pt x="4293" y="2659"/>
                      <a:pt x="4323" y="2636"/>
                    </a:cubicBezTo>
                    <a:lnTo>
                      <a:pt x="4632" y="2689"/>
                    </a:lnTo>
                    <a:lnTo>
                      <a:pt x="4632" y="2428"/>
                    </a:lnTo>
                    <a:lnTo>
                      <a:pt x="4531" y="2443"/>
                    </a:lnTo>
                    <a:cubicBezTo>
                      <a:pt x="4585" y="2397"/>
                      <a:pt x="4632" y="2358"/>
                      <a:pt x="4685" y="2312"/>
                    </a:cubicBezTo>
                    <a:lnTo>
                      <a:pt x="4886" y="2119"/>
                    </a:lnTo>
                    <a:lnTo>
                      <a:pt x="5356" y="2058"/>
                    </a:lnTo>
                    <a:lnTo>
                      <a:pt x="5032" y="1973"/>
                    </a:lnTo>
                    <a:cubicBezTo>
                      <a:pt x="5209" y="1796"/>
                      <a:pt x="5379" y="1619"/>
                      <a:pt x="5541" y="1418"/>
                    </a:cubicBezTo>
                    <a:lnTo>
                      <a:pt x="5541" y="1418"/>
                    </a:lnTo>
                    <a:cubicBezTo>
                      <a:pt x="5286" y="1580"/>
                      <a:pt x="5055" y="1742"/>
                      <a:pt x="4816" y="1919"/>
                    </a:cubicBezTo>
                    <a:lnTo>
                      <a:pt x="4670" y="1888"/>
                    </a:lnTo>
                    <a:lnTo>
                      <a:pt x="4662" y="2042"/>
                    </a:lnTo>
                    <a:lnTo>
                      <a:pt x="4531" y="2135"/>
                    </a:lnTo>
                    <a:cubicBezTo>
                      <a:pt x="4377" y="2258"/>
                      <a:pt x="4231" y="2381"/>
                      <a:pt x="4077" y="2512"/>
                    </a:cubicBezTo>
                    <a:cubicBezTo>
                      <a:pt x="4146" y="2281"/>
                      <a:pt x="4231" y="2050"/>
                      <a:pt x="4323" y="1827"/>
                    </a:cubicBezTo>
                    <a:cubicBezTo>
                      <a:pt x="4624" y="1110"/>
                      <a:pt x="5102" y="478"/>
                      <a:pt x="5718"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53"/>
              <p:cNvGrpSpPr/>
              <p:nvPr/>
            </p:nvGrpSpPr>
            <p:grpSpPr>
              <a:xfrm>
                <a:off x="-3912631" y="2492173"/>
                <a:ext cx="508196" cy="1426362"/>
                <a:chOff x="-3912631" y="2492173"/>
                <a:chExt cx="508196" cy="1426362"/>
              </a:xfrm>
            </p:grpSpPr>
            <p:sp>
              <p:nvSpPr>
                <p:cNvPr id="1846" name="Google Shape;1846;p53"/>
                <p:cNvSpPr/>
                <p:nvPr/>
              </p:nvSpPr>
              <p:spPr>
                <a:xfrm>
                  <a:off x="-3912631" y="2492173"/>
                  <a:ext cx="472155" cy="722624"/>
                </a:xfrm>
                <a:custGeom>
                  <a:avLst/>
                  <a:gdLst/>
                  <a:ahLst/>
                  <a:cxnLst/>
                  <a:rect l="l" t="t" r="r" b="b"/>
                  <a:pathLst>
                    <a:path w="5725" h="8762" extrusionOk="0">
                      <a:moveTo>
                        <a:pt x="2882" y="4215"/>
                      </a:moveTo>
                      <a:lnTo>
                        <a:pt x="2890" y="4223"/>
                      </a:lnTo>
                      <a:lnTo>
                        <a:pt x="2882" y="4223"/>
                      </a:lnTo>
                      <a:lnTo>
                        <a:pt x="2882" y="4215"/>
                      </a:lnTo>
                      <a:close/>
                      <a:moveTo>
                        <a:pt x="2874" y="4423"/>
                      </a:moveTo>
                      <a:lnTo>
                        <a:pt x="2990" y="4454"/>
                      </a:lnTo>
                      <a:lnTo>
                        <a:pt x="2874" y="4678"/>
                      </a:lnTo>
                      <a:lnTo>
                        <a:pt x="2874" y="4423"/>
                      </a:lnTo>
                      <a:close/>
                      <a:moveTo>
                        <a:pt x="2165" y="5533"/>
                      </a:moveTo>
                      <a:lnTo>
                        <a:pt x="2281" y="5571"/>
                      </a:lnTo>
                      <a:lnTo>
                        <a:pt x="2142" y="5541"/>
                      </a:lnTo>
                      <a:lnTo>
                        <a:pt x="2165" y="5533"/>
                      </a:lnTo>
                      <a:close/>
                      <a:moveTo>
                        <a:pt x="3105" y="4578"/>
                      </a:moveTo>
                      <a:cubicBezTo>
                        <a:pt x="3182" y="4693"/>
                        <a:pt x="3259" y="4801"/>
                        <a:pt x="3336" y="4917"/>
                      </a:cubicBezTo>
                      <a:lnTo>
                        <a:pt x="3383" y="4986"/>
                      </a:lnTo>
                      <a:cubicBezTo>
                        <a:pt x="3360" y="5433"/>
                        <a:pt x="3367" y="5872"/>
                        <a:pt x="3398" y="6311"/>
                      </a:cubicBezTo>
                      <a:cubicBezTo>
                        <a:pt x="3205" y="6118"/>
                        <a:pt x="3013" y="5918"/>
                        <a:pt x="2820" y="5718"/>
                      </a:cubicBezTo>
                      <a:lnTo>
                        <a:pt x="2820" y="5718"/>
                      </a:lnTo>
                      <a:lnTo>
                        <a:pt x="2851" y="5726"/>
                      </a:lnTo>
                      <a:lnTo>
                        <a:pt x="2859" y="5564"/>
                      </a:lnTo>
                      <a:cubicBezTo>
                        <a:pt x="2866" y="5309"/>
                        <a:pt x="2874" y="5048"/>
                        <a:pt x="2874" y="4793"/>
                      </a:cubicBezTo>
                      <a:lnTo>
                        <a:pt x="3105" y="4578"/>
                      </a:lnTo>
                      <a:close/>
                      <a:moveTo>
                        <a:pt x="3259" y="6542"/>
                      </a:moveTo>
                      <a:lnTo>
                        <a:pt x="3259" y="6542"/>
                      </a:lnTo>
                      <a:cubicBezTo>
                        <a:pt x="3313" y="6604"/>
                        <a:pt x="3367" y="6666"/>
                        <a:pt x="3421" y="6719"/>
                      </a:cubicBezTo>
                      <a:cubicBezTo>
                        <a:pt x="3428" y="6793"/>
                        <a:pt x="3436" y="6859"/>
                        <a:pt x="3443" y="6925"/>
                      </a:cubicBezTo>
                      <a:lnTo>
                        <a:pt x="3443" y="6925"/>
                      </a:lnTo>
                      <a:cubicBezTo>
                        <a:pt x="3382" y="6795"/>
                        <a:pt x="3321" y="6665"/>
                        <a:pt x="3259" y="6542"/>
                      </a:cubicBezTo>
                      <a:close/>
                      <a:moveTo>
                        <a:pt x="5725" y="1"/>
                      </a:moveTo>
                      <a:lnTo>
                        <a:pt x="5725" y="1"/>
                      </a:lnTo>
                      <a:cubicBezTo>
                        <a:pt x="5039" y="417"/>
                        <a:pt x="4492" y="1018"/>
                        <a:pt x="4138" y="1734"/>
                      </a:cubicBezTo>
                      <a:cubicBezTo>
                        <a:pt x="3960" y="2081"/>
                        <a:pt x="3814" y="2451"/>
                        <a:pt x="3714" y="2829"/>
                      </a:cubicBezTo>
                      <a:cubicBezTo>
                        <a:pt x="3575" y="2597"/>
                        <a:pt x="3444" y="2374"/>
                        <a:pt x="3313" y="2150"/>
                      </a:cubicBezTo>
                      <a:cubicBezTo>
                        <a:pt x="3236" y="2020"/>
                        <a:pt x="3159" y="1881"/>
                        <a:pt x="3082" y="1742"/>
                      </a:cubicBezTo>
                      <a:cubicBezTo>
                        <a:pt x="3005" y="1611"/>
                        <a:pt x="2943" y="1465"/>
                        <a:pt x="2897" y="1318"/>
                      </a:cubicBezTo>
                      <a:lnTo>
                        <a:pt x="2897" y="1318"/>
                      </a:lnTo>
                      <a:cubicBezTo>
                        <a:pt x="2897" y="1395"/>
                        <a:pt x="2905" y="1480"/>
                        <a:pt x="2928" y="1557"/>
                      </a:cubicBezTo>
                      <a:cubicBezTo>
                        <a:pt x="2943" y="1634"/>
                        <a:pt x="2967" y="1711"/>
                        <a:pt x="2990" y="1788"/>
                      </a:cubicBezTo>
                      <a:cubicBezTo>
                        <a:pt x="3036" y="1935"/>
                        <a:pt x="3098" y="2081"/>
                        <a:pt x="3159" y="2228"/>
                      </a:cubicBezTo>
                      <a:lnTo>
                        <a:pt x="2235" y="2058"/>
                      </a:lnTo>
                      <a:lnTo>
                        <a:pt x="3121" y="2482"/>
                      </a:lnTo>
                      <a:lnTo>
                        <a:pt x="3182" y="2281"/>
                      </a:lnTo>
                      <a:cubicBezTo>
                        <a:pt x="3306" y="2551"/>
                        <a:pt x="3429" y="2821"/>
                        <a:pt x="3568" y="3075"/>
                      </a:cubicBezTo>
                      <a:lnTo>
                        <a:pt x="3621" y="3175"/>
                      </a:lnTo>
                      <a:cubicBezTo>
                        <a:pt x="3552" y="3453"/>
                        <a:pt x="3498" y="3738"/>
                        <a:pt x="3460" y="4015"/>
                      </a:cubicBezTo>
                      <a:cubicBezTo>
                        <a:pt x="3437" y="4200"/>
                        <a:pt x="3421" y="4377"/>
                        <a:pt x="3406" y="4554"/>
                      </a:cubicBezTo>
                      <a:cubicBezTo>
                        <a:pt x="3259" y="4339"/>
                        <a:pt x="3105" y="4123"/>
                        <a:pt x="2951" y="3907"/>
                      </a:cubicBezTo>
                      <a:lnTo>
                        <a:pt x="3221" y="3437"/>
                      </a:lnTo>
                      <a:lnTo>
                        <a:pt x="2866" y="3730"/>
                      </a:lnTo>
                      <a:lnTo>
                        <a:pt x="2866" y="3576"/>
                      </a:lnTo>
                      <a:cubicBezTo>
                        <a:pt x="2859" y="3352"/>
                        <a:pt x="2851" y="3137"/>
                        <a:pt x="2828" y="2913"/>
                      </a:cubicBezTo>
                      <a:cubicBezTo>
                        <a:pt x="2789" y="3129"/>
                        <a:pt x="2766" y="3352"/>
                        <a:pt x="2735" y="3568"/>
                      </a:cubicBezTo>
                      <a:lnTo>
                        <a:pt x="2735" y="3591"/>
                      </a:lnTo>
                      <a:lnTo>
                        <a:pt x="2450" y="3183"/>
                      </a:lnTo>
                      <a:cubicBezTo>
                        <a:pt x="2319" y="3013"/>
                        <a:pt x="2204" y="2836"/>
                        <a:pt x="2104" y="2644"/>
                      </a:cubicBezTo>
                      <a:lnTo>
                        <a:pt x="2104" y="2644"/>
                      </a:lnTo>
                      <a:cubicBezTo>
                        <a:pt x="2119" y="2751"/>
                        <a:pt x="2158" y="2859"/>
                        <a:pt x="2204" y="2960"/>
                      </a:cubicBezTo>
                      <a:cubicBezTo>
                        <a:pt x="2242" y="3052"/>
                        <a:pt x="2289" y="3152"/>
                        <a:pt x="2335" y="3252"/>
                      </a:cubicBezTo>
                      <a:cubicBezTo>
                        <a:pt x="2404" y="3383"/>
                        <a:pt x="2473" y="3514"/>
                        <a:pt x="2550" y="3645"/>
                      </a:cubicBezTo>
                      <a:lnTo>
                        <a:pt x="1819" y="3391"/>
                      </a:lnTo>
                      <a:lnTo>
                        <a:pt x="2681" y="3969"/>
                      </a:lnTo>
                      <a:lnTo>
                        <a:pt x="2705" y="3923"/>
                      </a:lnTo>
                      <a:lnTo>
                        <a:pt x="2705" y="3923"/>
                      </a:lnTo>
                      <a:cubicBezTo>
                        <a:pt x="2697" y="4023"/>
                        <a:pt x="2681" y="4123"/>
                        <a:pt x="2674" y="4231"/>
                      </a:cubicBezTo>
                      <a:lnTo>
                        <a:pt x="2150" y="4246"/>
                      </a:lnTo>
                      <a:lnTo>
                        <a:pt x="2666" y="4369"/>
                      </a:lnTo>
                      <a:cubicBezTo>
                        <a:pt x="2643" y="4693"/>
                        <a:pt x="2620" y="5024"/>
                        <a:pt x="2604" y="5356"/>
                      </a:cubicBezTo>
                      <a:lnTo>
                        <a:pt x="2574" y="5286"/>
                      </a:lnTo>
                      <a:cubicBezTo>
                        <a:pt x="2296" y="4839"/>
                        <a:pt x="2003" y="4400"/>
                        <a:pt x="1688" y="3977"/>
                      </a:cubicBezTo>
                      <a:cubicBezTo>
                        <a:pt x="1711" y="3861"/>
                        <a:pt x="1734" y="3753"/>
                        <a:pt x="1757" y="3645"/>
                      </a:cubicBezTo>
                      <a:cubicBezTo>
                        <a:pt x="1772" y="3560"/>
                        <a:pt x="1788" y="3476"/>
                        <a:pt x="1795" y="3391"/>
                      </a:cubicBezTo>
                      <a:lnTo>
                        <a:pt x="2219" y="3144"/>
                      </a:lnTo>
                      <a:lnTo>
                        <a:pt x="2042" y="2952"/>
                      </a:lnTo>
                      <a:lnTo>
                        <a:pt x="1826" y="3237"/>
                      </a:lnTo>
                      <a:cubicBezTo>
                        <a:pt x="1834" y="3198"/>
                        <a:pt x="1842" y="3160"/>
                        <a:pt x="1849" y="3121"/>
                      </a:cubicBezTo>
                      <a:cubicBezTo>
                        <a:pt x="1865" y="2983"/>
                        <a:pt x="1880" y="2844"/>
                        <a:pt x="1896" y="2705"/>
                      </a:cubicBezTo>
                      <a:lnTo>
                        <a:pt x="2350" y="2197"/>
                      </a:lnTo>
                      <a:lnTo>
                        <a:pt x="1926" y="2412"/>
                      </a:lnTo>
                      <a:cubicBezTo>
                        <a:pt x="1934" y="2289"/>
                        <a:pt x="1942" y="2174"/>
                        <a:pt x="1942" y="2050"/>
                      </a:cubicBezTo>
                      <a:lnTo>
                        <a:pt x="1942" y="2050"/>
                      </a:lnTo>
                      <a:cubicBezTo>
                        <a:pt x="1888" y="2189"/>
                        <a:pt x="1834" y="2335"/>
                        <a:pt x="1795" y="2482"/>
                      </a:cubicBezTo>
                      <a:lnTo>
                        <a:pt x="1718" y="2520"/>
                      </a:lnTo>
                      <a:lnTo>
                        <a:pt x="1765" y="2574"/>
                      </a:lnTo>
                      <a:cubicBezTo>
                        <a:pt x="1711" y="2744"/>
                        <a:pt x="1664" y="2906"/>
                        <a:pt x="1626" y="3075"/>
                      </a:cubicBezTo>
                      <a:cubicBezTo>
                        <a:pt x="1580" y="3245"/>
                        <a:pt x="1541" y="3429"/>
                        <a:pt x="1503" y="3599"/>
                      </a:cubicBezTo>
                      <a:cubicBezTo>
                        <a:pt x="1495" y="3638"/>
                        <a:pt x="1487" y="3668"/>
                        <a:pt x="1480" y="3707"/>
                      </a:cubicBezTo>
                      <a:cubicBezTo>
                        <a:pt x="1133" y="3229"/>
                        <a:pt x="748" y="2782"/>
                        <a:pt x="339" y="2359"/>
                      </a:cubicBezTo>
                      <a:lnTo>
                        <a:pt x="339" y="2359"/>
                      </a:lnTo>
                      <a:cubicBezTo>
                        <a:pt x="717" y="2844"/>
                        <a:pt x="1063" y="3345"/>
                        <a:pt x="1395" y="3861"/>
                      </a:cubicBezTo>
                      <a:lnTo>
                        <a:pt x="1441" y="3930"/>
                      </a:lnTo>
                      <a:lnTo>
                        <a:pt x="1433" y="3969"/>
                      </a:lnTo>
                      <a:lnTo>
                        <a:pt x="786" y="3661"/>
                      </a:lnTo>
                      <a:cubicBezTo>
                        <a:pt x="655" y="3599"/>
                        <a:pt x="524" y="3537"/>
                        <a:pt x="393" y="3468"/>
                      </a:cubicBezTo>
                      <a:cubicBezTo>
                        <a:pt x="254" y="3414"/>
                        <a:pt x="131" y="3337"/>
                        <a:pt x="16" y="3252"/>
                      </a:cubicBezTo>
                      <a:lnTo>
                        <a:pt x="16" y="3252"/>
                      </a:lnTo>
                      <a:cubicBezTo>
                        <a:pt x="54" y="3314"/>
                        <a:pt x="108" y="3368"/>
                        <a:pt x="162" y="3414"/>
                      </a:cubicBezTo>
                      <a:cubicBezTo>
                        <a:pt x="216" y="3468"/>
                        <a:pt x="278" y="3514"/>
                        <a:pt x="339" y="3560"/>
                      </a:cubicBezTo>
                      <a:cubicBezTo>
                        <a:pt x="455" y="3645"/>
                        <a:pt x="578" y="3730"/>
                        <a:pt x="701" y="3815"/>
                      </a:cubicBezTo>
                      <a:lnTo>
                        <a:pt x="724" y="3822"/>
                      </a:lnTo>
                      <a:lnTo>
                        <a:pt x="0" y="4246"/>
                      </a:lnTo>
                      <a:lnTo>
                        <a:pt x="0" y="4246"/>
                      </a:lnTo>
                      <a:lnTo>
                        <a:pt x="948" y="3992"/>
                      </a:lnTo>
                      <a:lnTo>
                        <a:pt x="925" y="3946"/>
                      </a:lnTo>
                      <a:lnTo>
                        <a:pt x="925" y="3946"/>
                      </a:lnTo>
                      <a:cubicBezTo>
                        <a:pt x="1110" y="4054"/>
                        <a:pt x="1287" y="4161"/>
                        <a:pt x="1472" y="4254"/>
                      </a:cubicBezTo>
                      <a:lnTo>
                        <a:pt x="1611" y="4331"/>
                      </a:lnTo>
                      <a:lnTo>
                        <a:pt x="1634" y="4239"/>
                      </a:lnTo>
                      <a:cubicBezTo>
                        <a:pt x="1772" y="4462"/>
                        <a:pt x="1911" y="4693"/>
                        <a:pt x="2042" y="4917"/>
                      </a:cubicBezTo>
                      <a:cubicBezTo>
                        <a:pt x="1965" y="4847"/>
                        <a:pt x="1896" y="4762"/>
                        <a:pt x="1842" y="4678"/>
                      </a:cubicBezTo>
                      <a:lnTo>
                        <a:pt x="1842" y="4678"/>
                      </a:lnTo>
                      <a:cubicBezTo>
                        <a:pt x="1872" y="4778"/>
                        <a:pt x="1926" y="4878"/>
                        <a:pt x="1988" y="4963"/>
                      </a:cubicBezTo>
                      <a:cubicBezTo>
                        <a:pt x="2050" y="5063"/>
                        <a:pt x="2111" y="5148"/>
                        <a:pt x="2173" y="5232"/>
                      </a:cubicBezTo>
                      <a:cubicBezTo>
                        <a:pt x="2181" y="5248"/>
                        <a:pt x="2196" y="5263"/>
                        <a:pt x="2211" y="5279"/>
                      </a:cubicBezTo>
                      <a:cubicBezTo>
                        <a:pt x="1980" y="5225"/>
                        <a:pt x="1749" y="5163"/>
                        <a:pt x="1518" y="5109"/>
                      </a:cubicBezTo>
                      <a:lnTo>
                        <a:pt x="894" y="4955"/>
                      </a:lnTo>
                      <a:cubicBezTo>
                        <a:pt x="686" y="4909"/>
                        <a:pt x="478" y="4847"/>
                        <a:pt x="278" y="4770"/>
                      </a:cubicBezTo>
                      <a:lnTo>
                        <a:pt x="278" y="4770"/>
                      </a:lnTo>
                      <a:cubicBezTo>
                        <a:pt x="362" y="4839"/>
                        <a:pt x="455" y="4893"/>
                        <a:pt x="555" y="4940"/>
                      </a:cubicBezTo>
                      <a:cubicBezTo>
                        <a:pt x="655" y="4986"/>
                        <a:pt x="748" y="5032"/>
                        <a:pt x="855" y="5071"/>
                      </a:cubicBezTo>
                      <a:cubicBezTo>
                        <a:pt x="994" y="5125"/>
                        <a:pt x="1133" y="5178"/>
                        <a:pt x="1271" y="5232"/>
                      </a:cubicBezTo>
                      <a:lnTo>
                        <a:pt x="547" y="5518"/>
                      </a:lnTo>
                      <a:lnTo>
                        <a:pt x="547" y="5518"/>
                      </a:lnTo>
                      <a:lnTo>
                        <a:pt x="1580" y="5394"/>
                      </a:lnTo>
                      <a:lnTo>
                        <a:pt x="1564" y="5340"/>
                      </a:lnTo>
                      <a:lnTo>
                        <a:pt x="1903" y="5448"/>
                      </a:lnTo>
                      <a:lnTo>
                        <a:pt x="1857" y="5487"/>
                      </a:lnTo>
                      <a:lnTo>
                        <a:pt x="1680" y="5456"/>
                      </a:lnTo>
                      <a:lnTo>
                        <a:pt x="1819" y="5525"/>
                      </a:lnTo>
                      <a:lnTo>
                        <a:pt x="1356" y="5949"/>
                      </a:lnTo>
                      <a:lnTo>
                        <a:pt x="2011" y="5610"/>
                      </a:lnTo>
                      <a:lnTo>
                        <a:pt x="2550" y="5849"/>
                      </a:lnTo>
                      <a:cubicBezTo>
                        <a:pt x="2597" y="5949"/>
                        <a:pt x="2643" y="6041"/>
                        <a:pt x="2697" y="6142"/>
                      </a:cubicBezTo>
                      <a:lnTo>
                        <a:pt x="2142" y="6249"/>
                      </a:lnTo>
                      <a:lnTo>
                        <a:pt x="2766" y="6296"/>
                      </a:lnTo>
                      <a:cubicBezTo>
                        <a:pt x="2897" y="6550"/>
                        <a:pt x="3013" y="6804"/>
                        <a:pt x="3128" y="7066"/>
                      </a:cubicBezTo>
                      <a:cubicBezTo>
                        <a:pt x="3252" y="7344"/>
                        <a:pt x="3360" y="7621"/>
                        <a:pt x="3467" y="7906"/>
                      </a:cubicBezTo>
                      <a:cubicBezTo>
                        <a:pt x="3568" y="8191"/>
                        <a:pt x="3668" y="8476"/>
                        <a:pt x="3752" y="8761"/>
                      </a:cubicBezTo>
                      <a:lnTo>
                        <a:pt x="4122" y="8661"/>
                      </a:lnTo>
                      <a:cubicBezTo>
                        <a:pt x="4038" y="8291"/>
                        <a:pt x="3968" y="7906"/>
                        <a:pt x="3914" y="7528"/>
                      </a:cubicBezTo>
                      <a:cubicBezTo>
                        <a:pt x="3860" y="7166"/>
                        <a:pt x="3814" y="6812"/>
                        <a:pt x="3783" y="6450"/>
                      </a:cubicBezTo>
                      <a:cubicBezTo>
                        <a:pt x="3868" y="6319"/>
                        <a:pt x="3953" y="6180"/>
                        <a:pt x="4045" y="6049"/>
                      </a:cubicBezTo>
                      <a:lnTo>
                        <a:pt x="4600" y="5934"/>
                      </a:lnTo>
                      <a:lnTo>
                        <a:pt x="4508" y="5695"/>
                      </a:lnTo>
                      <a:lnTo>
                        <a:pt x="4107" y="5957"/>
                      </a:lnTo>
                      <a:cubicBezTo>
                        <a:pt x="4184" y="5826"/>
                        <a:pt x="4261" y="5710"/>
                        <a:pt x="4338" y="5579"/>
                      </a:cubicBezTo>
                      <a:cubicBezTo>
                        <a:pt x="4369" y="5525"/>
                        <a:pt x="4400" y="5471"/>
                        <a:pt x="4430" y="5417"/>
                      </a:cubicBezTo>
                      <a:lnTo>
                        <a:pt x="5047" y="5078"/>
                      </a:lnTo>
                      <a:lnTo>
                        <a:pt x="4592" y="5140"/>
                      </a:lnTo>
                      <a:cubicBezTo>
                        <a:pt x="4623" y="5094"/>
                        <a:pt x="4646" y="5055"/>
                        <a:pt x="4669" y="5009"/>
                      </a:cubicBezTo>
                      <a:cubicBezTo>
                        <a:pt x="4777" y="4816"/>
                        <a:pt x="4885" y="4624"/>
                        <a:pt x="4985" y="4423"/>
                      </a:cubicBezTo>
                      <a:lnTo>
                        <a:pt x="4985" y="4423"/>
                      </a:lnTo>
                      <a:cubicBezTo>
                        <a:pt x="4839" y="4593"/>
                        <a:pt x="4700" y="4762"/>
                        <a:pt x="4561" y="4940"/>
                      </a:cubicBezTo>
                      <a:cubicBezTo>
                        <a:pt x="4508" y="5017"/>
                        <a:pt x="4446" y="5094"/>
                        <a:pt x="4392" y="5171"/>
                      </a:cubicBezTo>
                      <a:lnTo>
                        <a:pt x="4346" y="5171"/>
                      </a:lnTo>
                      <a:lnTo>
                        <a:pt x="4361" y="5209"/>
                      </a:lnTo>
                      <a:cubicBezTo>
                        <a:pt x="4292" y="5302"/>
                        <a:pt x="4230" y="5379"/>
                        <a:pt x="4169" y="5471"/>
                      </a:cubicBezTo>
                      <a:cubicBezTo>
                        <a:pt x="4030" y="5664"/>
                        <a:pt x="3891" y="5849"/>
                        <a:pt x="3760" y="6041"/>
                      </a:cubicBezTo>
                      <a:cubicBezTo>
                        <a:pt x="3737" y="5595"/>
                        <a:pt x="3729" y="5148"/>
                        <a:pt x="3745" y="4708"/>
                      </a:cubicBezTo>
                      <a:cubicBezTo>
                        <a:pt x="3845" y="4593"/>
                        <a:pt x="3953" y="4477"/>
                        <a:pt x="4053" y="4362"/>
                      </a:cubicBezTo>
                      <a:lnTo>
                        <a:pt x="4623" y="4339"/>
                      </a:lnTo>
                      <a:lnTo>
                        <a:pt x="4569" y="4084"/>
                      </a:lnTo>
                      <a:lnTo>
                        <a:pt x="4130" y="4277"/>
                      </a:lnTo>
                      <a:cubicBezTo>
                        <a:pt x="4230" y="4169"/>
                        <a:pt x="4323" y="4061"/>
                        <a:pt x="4423" y="3953"/>
                      </a:cubicBezTo>
                      <a:cubicBezTo>
                        <a:pt x="4461" y="3907"/>
                        <a:pt x="4500" y="3853"/>
                        <a:pt x="4538" y="3807"/>
                      </a:cubicBezTo>
                      <a:lnTo>
                        <a:pt x="5201" y="3576"/>
                      </a:lnTo>
                      <a:lnTo>
                        <a:pt x="4746" y="3560"/>
                      </a:lnTo>
                      <a:lnTo>
                        <a:pt x="4847" y="3445"/>
                      </a:lnTo>
                      <a:cubicBezTo>
                        <a:pt x="4978" y="3268"/>
                        <a:pt x="5116" y="3098"/>
                        <a:pt x="5247" y="2913"/>
                      </a:cubicBezTo>
                      <a:lnTo>
                        <a:pt x="5247" y="2913"/>
                      </a:lnTo>
                      <a:cubicBezTo>
                        <a:pt x="5078" y="3060"/>
                        <a:pt x="4916" y="3206"/>
                        <a:pt x="4746" y="3352"/>
                      </a:cubicBezTo>
                      <a:cubicBezTo>
                        <a:pt x="4677" y="3422"/>
                        <a:pt x="4608" y="3483"/>
                        <a:pt x="4538" y="3545"/>
                      </a:cubicBezTo>
                      <a:lnTo>
                        <a:pt x="4492" y="3545"/>
                      </a:lnTo>
                      <a:lnTo>
                        <a:pt x="4500" y="3584"/>
                      </a:lnTo>
                      <a:cubicBezTo>
                        <a:pt x="4423" y="3661"/>
                        <a:pt x="4346" y="3730"/>
                        <a:pt x="4269" y="3807"/>
                      </a:cubicBezTo>
                      <a:cubicBezTo>
                        <a:pt x="4099" y="3977"/>
                        <a:pt x="3930" y="4146"/>
                        <a:pt x="3768" y="4316"/>
                      </a:cubicBezTo>
                      <a:cubicBezTo>
                        <a:pt x="3776" y="4231"/>
                        <a:pt x="3783" y="4146"/>
                        <a:pt x="3791" y="4061"/>
                      </a:cubicBezTo>
                      <a:cubicBezTo>
                        <a:pt x="3822" y="3684"/>
                        <a:pt x="3883" y="3314"/>
                        <a:pt x="3968" y="2944"/>
                      </a:cubicBezTo>
                      <a:cubicBezTo>
                        <a:pt x="4053" y="2875"/>
                        <a:pt x="4145" y="2798"/>
                        <a:pt x="4230" y="2721"/>
                      </a:cubicBezTo>
                      <a:cubicBezTo>
                        <a:pt x="4261" y="2690"/>
                        <a:pt x="4300" y="2659"/>
                        <a:pt x="4323" y="2628"/>
                      </a:cubicBezTo>
                      <a:lnTo>
                        <a:pt x="4639" y="2682"/>
                      </a:lnTo>
                      <a:lnTo>
                        <a:pt x="4639" y="2420"/>
                      </a:lnTo>
                      <a:lnTo>
                        <a:pt x="4538" y="2443"/>
                      </a:lnTo>
                      <a:cubicBezTo>
                        <a:pt x="4585" y="2397"/>
                        <a:pt x="4639" y="2351"/>
                        <a:pt x="4692" y="2305"/>
                      </a:cubicBezTo>
                      <a:cubicBezTo>
                        <a:pt x="4754" y="2243"/>
                        <a:pt x="4823" y="2174"/>
                        <a:pt x="4893" y="2112"/>
                      </a:cubicBezTo>
                      <a:lnTo>
                        <a:pt x="5363" y="2050"/>
                      </a:lnTo>
                      <a:lnTo>
                        <a:pt x="5039" y="1973"/>
                      </a:lnTo>
                      <a:cubicBezTo>
                        <a:pt x="5209" y="1796"/>
                        <a:pt x="5386" y="1611"/>
                        <a:pt x="5548" y="1419"/>
                      </a:cubicBezTo>
                      <a:lnTo>
                        <a:pt x="5548" y="1419"/>
                      </a:lnTo>
                      <a:cubicBezTo>
                        <a:pt x="5293" y="1580"/>
                        <a:pt x="5055" y="1750"/>
                        <a:pt x="4823" y="1919"/>
                      </a:cubicBezTo>
                      <a:lnTo>
                        <a:pt x="4677" y="1889"/>
                      </a:lnTo>
                      <a:lnTo>
                        <a:pt x="4662" y="2043"/>
                      </a:lnTo>
                      <a:lnTo>
                        <a:pt x="4538" y="2135"/>
                      </a:lnTo>
                      <a:cubicBezTo>
                        <a:pt x="4384" y="2258"/>
                        <a:pt x="4230" y="2382"/>
                        <a:pt x="4084" y="2513"/>
                      </a:cubicBezTo>
                      <a:cubicBezTo>
                        <a:pt x="4153" y="2281"/>
                        <a:pt x="4230" y="2050"/>
                        <a:pt x="4330" y="1827"/>
                      </a:cubicBezTo>
                      <a:cubicBezTo>
                        <a:pt x="4631" y="1110"/>
                        <a:pt x="5109" y="479"/>
                        <a:pt x="5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3"/>
                <p:cNvSpPr/>
                <p:nvPr/>
              </p:nvSpPr>
              <p:spPr>
                <a:xfrm>
                  <a:off x="-3828756" y="3023048"/>
                  <a:ext cx="424321" cy="895486"/>
                </a:xfrm>
                <a:custGeom>
                  <a:avLst/>
                  <a:gdLst/>
                  <a:ahLst/>
                  <a:cxnLst/>
                  <a:rect l="l" t="t" r="r" b="b"/>
                  <a:pathLst>
                    <a:path w="5145" h="10858" extrusionOk="0">
                      <a:moveTo>
                        <a:pt x="3306" y="0"/>
                      </a:moveTo>
                      <a:cubicBezTo>
                        <a:pt x="3024" y="0"/>
                        <a:pt x="2673" y="90"/>
                        <a:pt x="2242" y="290"/>
                      </a:cubicBezTo>
                      <a:cubicBezTo>
                        <a:pt x="0" y="1323"/>
                        <a:pt x="1333" y="3542"/>
                        <a:pt x="1742" y="5422"/>
                      </a:cubicBezTo>
                      <a:cubicBezTo>
                        <a:pt x="2134" y="7227"/>
                        <a:pt x="2966" y="10857"/>
                        <a:pt x="3557" y="10857"/>
                      </a:cubicBezTo>
                      <a:cubicBezTo>
                        <a:pt x="3581" y="10857"/>
                        <a:pt x="3606" y="10851"/>
                        <a:pt x="3629" y="10838"/>
                      </a:cubicBezTo>
                      <a:cubicBezTo>
                        <a:pt x="4230" y="10507"/>
                        <a:pt x="3722" y="7587"/>
                        <a:pt x="3937" y="5553"/>
                      </a:cubicBezTo>
                      <a:cubicBezTo>
                        <a:pt x="4124" y="3790"/>
                        <a:pt x="5145" y="0"/>
                        <a:pt x="3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3"/>
                <p:cNvSpPr/>
                <p:nvPr/>
              </p:nvSpPr>
              <p:spPr>
                <a:xfrm>
                  <a:off x="-3784963" y="3185436"/>
                  <a:ext cx="97977" cy="47752"/>
                </a:xfrm>
                <a:custGeom>
                  <a:avLst/>
                  <a:gdLst/>
                  <a:ahLst/>
                  <a:cxnLst/>
                  <a:rect l="l" t="t" r="r" b="b"/>
                  <a:pathLst>
                    <a:path w="1188" h="579" extrusionOk="0">
                      <a:moveTo>
                        <a:pt x="1187" y="1"/>
                      </a:moveTo>
                      <a:lnTo>
                        <a:pt x="1187" y="1"/>
                      </a:lnTo>
                      <a:cubicBezTo>
                        <a:pt x="1080" y="16"/>
                        <a:pt x="972" y="47"/>
                        <a:pt x="864" y="86"/>
                      </a:cubicBezTo>
                      <a:cubicBezTo>
                        <a:pt x="756" y="124"/>
                        <a:pt x="656" y="163"/>
                        <a:pt x="556" y="217"/>
                      </a:cubicBezTo>
                      <a:cubicBezTo>
                        <a:pt x="455" y="263"/>
                        <a:pt x="363" y="317"/>
                        <a:pt x="271" y="378"/>
                      </a:cubicBezTo>
                      <a:cubicBezTo>
                        <a:pt x="170" y="432"/>
                        <a:pt x="86" y="502"/>
                        <a:pt x="1" y="579"/>
                      </a:cubicBezTo>
                      <a:cubicBezTo>
                        <a:pt x="109" y="563"/>
                        <a:pt x="224" y="532"/>
                        <a:pt x="332" y="494"/>
                      </a:cubicBezTo>
                      <a:cubicBezTo>
                        <a:pt x="432" y="463"/>
                        <a:pt x="533" y="417"/>
                        <a:pt x="633" y="371"/>
                      </a:cubicBezTo>
                      <a:cubicBezTo>
                        <a:pt x="733" y="324"/>
                        <a:pt x="833" y="270"/>
                        <a:pt x="925" y="209"/>
                      </a:cubicBezTo>
                      <a:cubicBezTo>
                        <a:pt x="1018" y="147"/>
                        <a:pt x="1110" y="78"/>
                        <a:pt x="1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3"/>
                <p:cNvSpPr/>
                <p:nvPr/>
              </p:nvSpPr>
              <p:spPr>
                <a:xfrm>
                  <a:off x="-3603194" y="3228075"/>
                  <a:ext cx="159584" cy="75627"/>
                </a:xfrm>
                <a:custGeom>
                  <a:avLst/>
                  <a:gdLst/>
                  <a:ahLst/>
                  <a:cxnLst/>
                  <a:rect l="l" t="t" r="r" b="b"/>
                  <a:pathLst>
                    <a:path w="1935" h="917" extrusionOk="0">
                      <a:moveTo>
                        <a:pt x="1934" y="0"/>
                      </a:moveTo>
                      <a:lnTo>
                        <a:pt x="1934" y="0"/>
                      </a:lnTo>
                      <a:cubicBezTo>
                        <a:pt x="1757" y="46"/>
                        <a:pt x="1588" y="100"/>
                        <a:pt x="1418" y="170"/>
                      </a:cubicBezTo>
                      <a:cubicBezTo>
                        <a:pt x="1256" y="231"/>
                        <a:pt x="1087" y="301"/>
                        <a:pt x="933" y="378"/>
                      </a:cubicBezTo>
                      <a:cubicBezTo>
                        <a:pt x="771" y="455"/>
                        <a:pt x="609" y="539"/>
                        <a:pt x="455" y="624"/>
                      </a:cubicBezTo>
                      <a:cubicBezTo>
                        <a:pt x="301" y="709"/>
                        <a:pt x="147" y="809"/>
                        <a:pt x="0" y="917"/>
                      </a:cubicBezTo>
                      <a:cubicBezTo>
                        <a:pt x="178" y="871"/>
                        <a:pt x="347" y="817"/>
                        <a:pt x="517" y="747"/>
                      </a:cubicBezTo>
                      <a:cubicBezTo>
                        <a:pt x="678" y="686"/>
                        <a:pt x="840" y="609"/>
                        <a:pt x="1002" y="532"/>
                      </a:cubicBezTo>
                      <a:cubicBezTo>
                        <a:pt x="1164" y="462"/>
                        <a:pt x="1326" y="378"/>
                        <a:pt x="1480" y="293"/>
                      </a:cubicBezTo>
                      <a:cubicBezTo>
                        <a:pt x="1634" y="200"/>
                        <a:pt x="1788" y="108"/>
                        <a:pt x="1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3"/>
                <p:cNvSpPr/>
                <p:nvPr/>
              </p:nvSpPr>
              <p:spPr>
                <a:xfrm>
                  <a:off x="-3583483" y="3339907"/>
                  <a:ext cx="76947" cy="44535"/>
                </a:xfrm>
                <a:custGeom>
                  <a:avLst/>
                  <a:gdLst/>
                  <a:ahLst/>
                  <a:cxnLst/>
                  <a:rect l="l" t="t" r="r" b="b"/>
                  <a:pathLst>
                    <a:path w="933" h="540" extrusionOk="0">
                      <a:moveTo>
                        <a:pt x="933" y="0"/>
                      </a:moveTo>
                      <a:lnTo>
                        <a:pt x="933" y="0"/>
                      </a:lnTo>
                      <a:cubicBezTo>
                        <a:pt x="840" y="16"/>
                        <a:pt x="748" y="39"/>
                        <a:pt x="663" y="77"/>
                      </a:cubicBezTo>
                      <a:cubicBezTo>
                        <a:pt x="578" y="108"/>
                        <a:pt x="501" y="146"/>
                        <a:pt x="424" y="193"/>
                      </a:cubicBezTo>
                      <a:cubicBezTo>
                        <a:pt x="347" y="239"/>
                        <a:pt x="270" y="285"/>
                        <a:pt x="201" y="347"/>
                      </a:cubicBezTo>
                      <a:cubicBezTo>
                        <a:pt x="124" y="401"/>
                        <a:pt x="62" y="462"/>
                        <a:pt x="0" y="539"/>
                      </a:cubicBezTo>
                      <a:cubicBezTo>
                        <a:pt x="93" y="524"/>
                        <a:pt x="185" y="493"/>
                        <a:pt x="270" y="462"/>
                      </a:cubicBezTo>
                      <a:cubicBezTo>
                        <a:pt x="432" y="393"/>
                        <a:pt x="594" y="301"/>
                        <a:pt x="732" y="193"/>
                      </a:cubicBezTo>
                      <a:cubicBezTo>
                        <a:pt x="809" y="131"/>
                        <a:pt x="871" y="69"/>
                        <a:pt x="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3"/>
                <p:cNvSpPr/>
                <p:nvPr/>
              </p:nvSpPr>
              <p:spPr>
                <a:xfrm>
                  <a:off x="-3713790" y="3503203"/>
                  <a:ext cx="112575" cy="75710"/>
                </a:xfrm>
                <a:custGeom>
                  <a:avLst/>
                  <a:gdLst/>
                  <a:ahLst/>
                  <a:cxnLst/>
                  <a:rect l="l" t="t" r="r" b="b"/>
                  <a:pathLst>
                    <a:path w="1365" h="918" extrusionOk="0">
                      <a:moveTo>
                        <a:pt x="1365" y="0"/>
                      </a:moveTo>
                      <a:lnTo>
                        <a:pt x="1365" y="0"/>
                      </a:lnTo>
                      <a:cubicBezTo>
                        <a:pt x="1234" y="46"/>
                        <a:pt x="1110" y="108"/>
                        <a:pt x="987" y="177"/>
                      </a:cubicBezTo>
                      <a:cubicBezTo>
                        <a:pt x="864" y="247"/>
                        <a:pt x="748" y="316"/>
                        <a:pt x="640" y="393"/>
                      </a:cubicBezTo>
                      <a:cubicBezTo>
                        <a:pt x="409" y="547"/>
                        <a:pt x="193" y="724"/>
                        <a:pt x="1" y="917"/>
                      </a:cubicBezTo>
                      <a:cubicBezTo>
                        <a:pt x="139" y="879"/>
                        <a:pt x="263" y="825"/>
                        <a:pt x="386" y="755"/>
                      </a:cubicBezTo>
                      <a:cubicBezTo>
                        <a:pt x="509" y="686"/>
                        <a:pt x="625" y="617"/>
                        <a:pt x="733" y="540"/>
                      </a:cubicBezTo>
                      <a:cubicBezTo>
                        <a:pt x="848" y="463"/>
                        <a:pt x="956" y="378"/>
                        <a:pt x="1064" y="293"/>
                      </a:cubicBezTo>
                      <a:cubicBezTo>
                        <a:pt x="1172" y="201"/>
                        <a:pt x="1272" y="108"/>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3"/>
                <p:cNvSpPr/>
                <p:nvPr/>
              </p:nvSpPr>
              <p:spPr>
                <a:xfrm>
                  <a:off x="-3574576" y="3585758"/>
                  <a:ext cx="102348" cy="70019"/>
                </a:xfrm>
                <a:custGeom>
                  <a:avLst/>
                  <a:gdLst/>
                  <a:ahLst/>
                  <a:cxnLst/>
                  <a:rect l="l" t="t" r="r" b="b"/>
                  <a:pathLst>
                    <a:path w="1241" h="849" extrusionOk="0">
                      <a:moveTo>
                        <a:pt x="1241" y="1"/>
                      </a:moveTo>
                      <a:lnTo>
                        <a:pt x="1241" y="1"/>
                      </a:lnTo>
                      <a:cubicBezTo>
                        <a:pt x="1117" y="39"/>
                        <a:pt x="1002" y="93"/>
                        <a:pt x="894" y="155"/>
                      </a:cubicBezTo>
                      <a:cubicBezTo>
                        <a:pt x="778" y="217"/>
                        <a:pt x="678" y="278"/>
                        <a:pt x="570" y="348"/>
                      </a:cubicBezTo>
                      <a:cubicBezTo>
                        <a:pt x="470" y="417"/>
                        <a:pt x="370" y="494"/>
                        <a:pt x="278" y="579"/>
                      </a:cubicBezTo>
                      <a:cubicBezTo>
                        <a:pt x="177" y="656"/>
                        <a:pt x="85" y="748"/>
                        <a:pt x="0" y="848"/>
                      </a:cubicBezTo>
                      <a:cubicBezTo>
                        <a:pt x="123" y="802"/>
                        <a:pt x="239" y="756"/>
                        <a:pt x="355" y="694"/>
                      </a:cubicBezTo>
                      <a:cubicBezTo>
                        <a:pt x="462" y="633"/>
                        <a:pt x="570" y="571"/>
                        <a:pt x="670" y="502"/>
                      </a:cubicBezTo>
                      <a:cubicBezTo>
                        <a:pt x="771" y="425"/>
                        <a:pt x="871" y="348"/>
                        <a:pt x="971" y="271"/>
                      </a:cubicBezTo>
                      <a:cubicBezTo>
                        <a:pt x="1063" y="186"/>
                        <a:pt x="1156" y="93"/>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3"/>
                <p:cNvSpPr/>
                <p:nvPr/>
              </p:nvSpPr>
              <p:spPr>
                <a:xfrm>
                  <a:off x="-3595607" y="3046965"/>
                  <a:ext cx="94761" cy="71834"/>
                </a:xfrm>
                <a:custGeom>
                  <a:avLst/>
                  <a:gdLst/>
                  <a:ahLst/>
                  <a:cxnLst/>
                  <a:rect l="l" t="t" r="r" b="b"/>
                  <a:pathLst>
                    <a:path w="1149" h="871" extrusionOk="0">
                      <a:moveTo>
                        <a:pt x="340" y="345"/>
                      </a:moveTo>
                      <a:cubicBezTo>
                        <a:pt x="339" y="346"/>
                        <a:pt x="337" y="349"/>
                        <a:pt x="338" y="349"/>
                      </a:cubicBezTo>
                      <a:cubicBezTo>
                        <a:pt x="338" y="349"/>
                        <a:pt x="339" y="348"/>
                        <a:pt x="340" y="347"/>
                      </a:cubicBezTo>
                      <a:cubicBezTo>
                        <a:pt x="340" y="346"/>
                        <a:pt x="340" y="346"/>
                        <a:pt x="340" y="345"/>
                      </a:cubicBezTo>
                      <a:close/>
                      <a:moveTo>
                        <a:pt x="309" y="407"/>
                      </a:moveTo>
                      <a:cubicBezTo>
                        <a:pt x="308" y="410"/>
                        <a:pt x="307" y="415"/>
                        <a:pt x="307" y="415"/>
                      </a:cubicBezTo>
                      <a:cubicBezTo>
                        <a:pt x="307" y="415"/>
                        <a:pt x="308" y="413"/>
                        <a:pt x="309" y="409"/>
                      </a:cubicBezTo>
                      <a:lnTo>
                        <a:pt x="309" y="407"/>
                      </a:lnTo>
                      <a:close/>
                      <a:moveTo>
                        <a:pt x="177" y="406"/>
                      </a:moveTo>
                      <a:cubicBezTo>
                        <a:pt x="177" y="409"/>
                        <a:pt x="178" y="412"/>
                        <a:pt x="178" y="416"/>
                      </a:cubicBezTo>
                      <a:cubicBezTo>
                        <a:pt x="178" y="412"/>
                        <a:pt x="178" y="409"/>
                        <a:pt x="177" y="406"/>
                      </a:cubicBezTo>
                      <a:close/>
                      <a:moveTo>
                        <a:pt x="340" y="393"/>
                      </a:moveTo>
                      <a:lnTo>
                        <a:pt x="325" y="432"/>
                      </a:lnTo>
                      <a:cubicBezTo>
                        <a:pt x="325" y="432"/>
                        <a:pt x="327" y="423"/>
                        <a:pt x="329" y="417"/>
                      </a:cubicBezTo>
                      <a:lnTo>
                        <a:pt x="329" y="417"/>
                      </a:lnTo>
                      <a:cubicBezTo>
                        <a:pt x="332" y="413"/>
                        <a:pt x="335" y="405"/>
                        <a:pt x="340" y="393"/>
                      </a:cubicBezTo>
                      <a:close/>
                      <a:moveTo>
                        <a:pt x="378" y="432"/>
                      </a:moveTo>
                      <a:lnTo>
                        <a:pt x="378" y="432"/>
                      </a:lnTo>
                      <a:cubicBezTo>
                        <a:pt x="376" y="437"/>
                        <a:pt x="374" y="441"/>
                        <a:pt x="371" y="444"/>
                      </a:cubicBezTo>
                      <a:lnTo>
                        <a:pt x="371" y="444"/>
                      </a:lnTo>
                      <a:lnTo>
                        <a:pt x="378" y="432"/>
                      </a:lnTo>
                      <a:close/>
                      <a:moveTo>
                        <a:pt x="394" y="393"/>
                      </a:moveTo>
                      <a:cubicBezTo>
                        <a:pt x="386" y="416"/>
                        <a:pt x="371" y="432"/>
                        <a:pt x="378" y="432"/>
                      </a:cubicBezTo>
                      <a:lnTo>
                        <a:pt x="378" y="432"/>
                      </a:lnTo>
                      <a:lnTo>
                        <a:pt x="378" y="432"/>
                      </a:lnTo>
                      <a:cubicBezTo>
                        <a:pt x="374" y="439"/>
                        <a:pt x="369" y="446"/>
                        <a:pt x="365" y="453"/>
                      </a:cubicBezTo>
                      <a:lnTo>
                        <a:pt x="365" y="453"/>
                      </a:lnTo>
                      <a:cubicBezTo>
                        <a:pt x="361" y="458"/>
                        <a:pt x="359" y="462"/>
                        <a:pt x="356" y="466"/>
                      </a:cubicBezTo>
                      <a:lnTo>
                        <a:pt x="356" y="466"/>
                      </a:lnTo>
                      <a:cubicBezTo>
                        <a:pt x="364" y="437"/>
                        <a:pt x="379" y="415"/>
                        <a:pt x="394" y="393"/>
                      </a:cubicBezTo>
                      <a:close/>
                      <a:moveTo>
                        <a:pt x="314" y="470"/>
                      </a:moveTo>
                      <a:cubicBezTo>
                        <a:pt x="312" y="474"/>
                        <a:pt x="311" y="479"/>
                        <a:pt x="310" y="483"/>
                      </a:cubicBezTo>
                      <a:lnTo>
                        <a:pt x="310" y="483"/>
                      </a:lnTo>
                      <a:cubicBezTo>
                        <a:pt x="311" y="480"/>
                        <a:pt x="312" y="475"/>
                        <a:pt x="314" y="470"/>
                      </a:cubicBezTo>
                      <a:close/>
                      <a:moveTo>
                        <a:pt x="310" y="483"/>
                      </a:moveTo>
                      <a:cubicBezTo>
                        <a:pt x="309" y="487"/>
                        <a:pt x="308" y="489"/>
                        <a:pt x="308" y="489"/>
                      </a:cubicBezTo>
                      <a:cubicBezTo>
                        <a:pt x="308" y="489"/>
                        <a:pt x="308" y="488"/>
                        <a:pt x="309" y="486"/>
                      </a:cubicBezTo>
                      <a:cubicBezTo>
                        <a:pt x="309" y="485"/>
                        <a:pt x="309" y="484"/>
                        <a:pt x="310" y="483"/>
                      </a:cubicBezTo>
                      <a:close/>
                      <a:moveTo>
                        <a:pt x="386" y="506"/>
                      </a:moveTo>
                      <a:cubicBezTo>
                        <a:pt x="375" y="516"/>
                        <a:pt x="363" y="529"/>
                        <a:pt x="355" y="540"/>
                      </a:cubicBezTo>
                      <a:cubicBezTo>
                        <a:pt x="362" y="533"/>
                        <a:pt x="374" y="519"/>
                        <a:pt x="386" y="506"/>
                      </a:cubicBezTo>
                      <a:close/>
                      <a:moveTo>
                        <a:pt x="415" y="529"/>
                      </a:moveTo>
                      <a:lnTo>
                        <a:pt x="402" y="540"/>
                      </a:lnTo>
                      <a:cubicBezTo>
                        <a:pt x="407" y="537"/>
                        <a:pt x="411" y="533"/>
                        <a:pt x="415" y="529"/>
                      </a:cubicBezTo>
                      <a:close/>
                      <a:moveTo>
                        <a:pt x="385" y="546"/>
                      </a:moveTo>
                      <a:lnTo>
                        <a:pt x="385" y="546"/>
                      </a:lnTo>
                      <a:cubicBezTo>
                        <a:pt x="381" y="549"/>
                        <a:pt x="378" y="552"/>
                        <a:pt x="375" y="555"/>
                      </a:cubicBezTo>
                      <a:lnTo>
                        <a:pt x="378" y="555"/>
                      </a:lnTo>
                      <a:lnTo>
                        <a:pt x="385" y="546"/>
                      </a:lnTo>
                      <a:close/>
                      <a:moveTo>
                        <a:pt x="413" y="567"/>
                      </a:moveTo>
                      <a:cubicBezTo>
                        <a:pt x="411" y="568"/>
                        <a:pt x="410" y="570"/>
                        <a:pt x="408" y="571"/>
                      </a:cubicBezTo>
                      <a:lnTo>
                        <a:pt x="408" y="571"/>
                      </a:lnTo>
                      <a:lnTo>
                        <a:pt x="409" y="570"/>
                      </a:lnTo>
                      <a:cubicBezTo>
                        <a:pt x="411" y="569"/>
                        <a:pt x="412" y="568"/>
                        <a:pt x="413" y="567"/>
                      </a:cubicBezTo>
                      <a:close/>
                      <a:moveTo>
                        <a:pt x="594" y="563"/>
                      </a:moveTo>
                      <a:cubicBezTo>
                        <a:pt x="592" y="565"/>
                        <a:pt x="589" y="568"/>
                        <a:pt x="586" y="570"/>
                      </a:cubicBezTo>
                      <a:cubicBezTo>
                        <a:pt x="582" y="573"/>
                        <a:pt x="579" y="574"/>
                        <a:pt x="579" y="574"/>
                      </a:cubicBezTo>
                      <a:cubicBezTo>
                        <a:pt x="576" y="574"/>
                        <a:pt x="583" y="568"/>
                        <a:pt x="594" y="563"/>
                      </a:cubicBezTo>
                      <a:close/>
                      <a:moveTo>
                        <a:pt x="479" y="578"/>
                      </a:moveTo>
                      <a:lnTo>
                        <a:pt x="466" y="585"/>
                      </a:lnTo>
                      <a:lnTo>
                        <a:pt x="466" y="585"/>
                      </a:lnTo>
                      <a:cubicBezTo>
                        <a:pt x="473" y="584"/>
                        <a:pt x="479" y="578"/>
                        <a:pt x="479" y="578"/>
                      </a:cubicBezTo>
                      <a:close/>
                      <a:moveTo>
                        <a:pt x="550" y="573"/>
                      </a:moveTo>
                      <a:lnTo>
                        <a:pt x="550" y="573"/>
                      </a:lnTo>
                      <a:cubicBezTo>
                        <a:pt x="544" y="577"/>
                        <a:pt x="538" y="581"/>
                        <a:pt x="533" y="586"/>
                      </a:cubicBezTo>
                      <a:lnTo>
                        <a:pt x="533" y="586"/>
                      </a:lnTo>
                      <a:lnTo>
                        <a:pt x="550" y="573"/>
                      </a:lnTo>
                      <a:close/>
                      <a:moveTo>
                        <a:pt x="549" y="585"/>
                      </a:moveTo>
                      <a:cubicBezTo>
                        <a:pt x="546" y="586"/>
                        <a:pt x="545" y="586"/>
                        <a:pt x="548" y="586"/>
                      </a:cubicBezTo>
                      <a:lnTo>
                        <a:pt x="549" y="585"/>
                      </a:lnTo>
                      <a:close/>
                      <a:moveTo>
                        <a:pt x="466" y="585"/>
                      </a:moveTo>
                      <a:cubicBezTo>
                        <a:pt x="465" y="586"/>
                        <a:pt x="464" y="586"/>
                        <a:pt x="463" y="586"/>
                      </a:cubicBezTo>
                      <a:lnTo>
                        <a:pt x="463" y="586"/>
                      </a:lnTo>
                      <a:cubicBezTo>
                        <a:pt x="459" y="589"/>
                        <a:pt x="455" y="592"/>
                        <a:pt x="451" y="595"/>
                      </a:cubicBezTo>
                      <a:lnTo>
                        <a:pt x="451" y="595"/>
                      </a:lnTo>
                      <a:lnTo>
                        <a:pt x="466" y="585"/>
                      </a:lnTo>
                      <a:close/>
                      <a:moveTo>
                        <a:pt x="451" y="595"/>
                      </a:moveTo>
                      <a:lnTo>
                        <a:pt x="440" y="601"/>
                      </a:lnTo>
                      <a:cubicBezTo>
                        <a:pt x="444" y="599"/>
                        <a:pt x="447" y="597"/>
                        <a:pt x="451" y="595"/>
                      </a:cubicBezTo>
                      <a:close/>
                      <a:moveTo>
                        <a:pt x="428" y="588"/>
                      </a:moveTo>
                      <a:cubicBezTo>
                        <a:pt x="421" y="593"/>
                        <a:pt x="413" y="600"/>
                        <a:pt x="406" y="606"/>
                      </a:cubicBezTo>
                      <a:lnTo>
                        <a:pt x="406" y="606"/>
                      </a:lnTo>
                      <a:cubicBezTo>
                        <a:pt x="413" y="600"/>
                        <a:pt x="421" y="594"/>
                        <a:pt x="428" y="588"/>
                      </a:cubicBezTo>
                      <a:close/>
                      <a:moveTo>
                        <a:pt x="533" y="601"/>
                      </a:moveTo>
                      <a:lnTo>
                        <a:pt x="509" y="617"/>
                      </a:lnTo>
                      <a:lnTo>
                        <a:pt x="530" y="604"/>
                      </a:lnTo>
                      <a:lnTo>
                        <a:pt x="530" y="604"/>
                      </a:lnTo>
                      <a:lnTo>
                        <a:pt x="533" y="601"/>
                      </a:lnTo>
                      <a:close/>
                      <a:moveTo>
                        <a:pt x="406" y="606"/>
                      </a:moveTo>
                      <a:cubicBezTo>
                        <a:pt x="395" y="614"/>
                        <a:pt x="384" y="622"/>
                        <a:pt x="371" y="632"/>
                      </a:cubicBezTo>
                      <a:cubicBezTo>
                        <a:pt x="371" y="632"/>
                        <a:pt x="371" y="633"/>
                        <a:pt x="371" y="633"/>
                      </a:cubicBezTo>
                      <a:cubicBezTo>
                        <a:pt x="375" y="633"/>
                        <a:pt x="389" y="619"/>
                        <a:pt x="406" y="606"/>
                      </a:cubicBezTo>
                      <a:close/>
                      <a:moveTo>
                        <a:pt x="408" y="571"/>
                      </a:moveTo>
                      <a:lnTo>
                        <a:pt x="394" y="578"/>
                      </a:lnTo>
                      <a:cubicBezTo>
                        <a:pt x="371" y="601"/>
                        <a:pt x="348" y="624"/>
                        <a:pt x="325" y="647"/>
                      </a:cubicBezTo>
                      <a:cubicBezTo>
                        <a:pt x="341" y="636"/>
                        <a:pt x="377" y="598"/>
                        <a:pt x="408" y="571"/>
                      </a:cubicBezTo>
                      <a:close/>
                      <a:moveTo>
                        <a:pt x="586" y="709"/>
                      </a:moveTo>
                      <a:cubicBezTo>
                        <a:pt x="575" y="715"/>
                        <a:pt x="564" y="720"/>
                        <a:pt x="556" y="724"/>
                      </a:cubicBezTo>
                      <a:cubicBezTo>
                        <a:pt x="559" y="723"/>
                        <a:pt x="561" y="722"/>
                        <a:pt x="562" y="722"/>
                      </a:cubicBezTo>
                      <a:cubicBezTo>
                        <a:pt x="565" y="722"/>
                        <a:pt x="561" y="727"/>
                        <a:pt x="561" y="727"/>
                      </a:cubicBezTo>
                      <a:cubicBezTo>
                        <a:pt x="561" y="727"/>
                        <a:pt x="562" y="726"/>
                        <a:pt x="563" y="724"/>
                      </a:cubicBezTo>
                      <a:lnTo>
                        <a:pt x="586" y="709"/>
                      </a:lnTo>
                      <a:close/>
                      <a:moveTo>
                        <a:pt x="610" y="770"/>
                      </a:moveTo>
                      <a:lnTo>
                        <a:pt x="610" y="770"/>
                      </a:lnTo>
                      <a:cubicBezTo>
                        <a:pt x="604" y="771"/>
                        <a:pt x="595" y="773"/>
                        <a:pt x="586" y="775"/>
                      </a:cubicBezTo>
                      <a:lnTo>
                        <a:pt x="586" y="775"/>
                      </a:lnTo>
                      <a:lnTo>
                        <a:pt x="610" y="771"/>
                      </a:lnTo>
                      <a:cubicBezTo>
                        <a:pt x="610" y="770"/>
                        <a:pt x="610" y="770"/>
                        <a:pt x="610" y="770"/>
                      </a:cubicBezTo>
                      <a:close/>
                      <a:moveTo>
                        <a:pt x="586" y="775"/>
                      </a:moveTo>
                      <a:lnTo>
                        <a:pt x="571" y="778"/>
                      </a:lnTo>
                      <a:cubicBezTo>
                        <a:pt x="568" y="779"/>
                        <a:pt x="567" y="780"/>
                        <a:pt x="568" y="780"/>
                      </a:cubicBezTo>
                      <a:cubicBezTo>
                        <a:pt x="569" y="780"/>
                        <a:pt x="577" y="778"/>
                        <a:pt x="586" y="775"/>
                      </a:cubicBezTo>
                      <a:close/>
                      <a:moveTo>
                        <a:pt x="1027" y="783"/>
                      </a:moveTo>
                      <a:cubicBezTo>
                        <a:pt x="1026" y="783"/>
                        <a:pt x="1023" y="783"/>
                        <a:pt x="1018" y="786"/>
                      </a:cubicBezTo>
                      <a:cubicBezTo>
                        <a:pt x="1023" y="786"/>
                        <a:pt x="1028" y="783"/>
                        <a:pt x="1027" y="783"/>
                      </a:cubicBezTo>
                      <a:close/>
                      <a:moveTo>
                        <a:pt x="974" y="789"/>
                      </a:moveTo>
                      <a:lnTo>
                        <a:pt x="974" y="789"/>
                      </a:lnTo>
                      <a:cubicBezTo>
                        <a:pt x="971" y="790"/>
                        <a:pt x="967" y="792"/>
                        <a:pt x="964" y="794"/>
                      </a:cubicBezTo>
                      <a:lnTo>
                        <a:pt x="964" y="794"/>
                      </a:lnTo>
                      <a:cubicBezTo>
                        <a:pt x="969" y="792"/>
                        <a:pt x="973" y="790"/>
                        <a:pt x="974" y="789"/>
                      </a:cubicBezTo>
                      <a:close/>
                      <a:moveTo>
                        <a:pt x="170" y="0"/>
                      </a:moveTo>
                      <a:cubicBezTo>
                        <a:pt x="170" y="6"/>
                        <a:pt x="175" y="57"/>
                        <a:pt x="170" y="57"/>
                      </a:cubicBezTo>
                      <a:cubicBezTo>
                        <a:pt x="169" y="57"/>
                        <a:pt x="166" y="52"/>
                        <a:pt x="163" y="39"/>
                      </a:cubicBezTo>
                      <a:cubicBezTo>
                        <a:pt x="163" y="54"/>
                        <a:pt x="163" y="62"/>
                        <a:pt x="163" y="77"/>
                      </a:cubicBezTo>
                      <a:cubicBezTo>
                        <a:pt x="153" y="61"/>
                        <a:pt x="144" y="56"/>
                        <a:pt x="136" y="56"/>
                      </a:cubicBezTo>
                      <a:cubicBezTo>
                        <a:pt x="125" y="56"/>
                        <a:pt x="114" y="65"/>
                        <a:pt x="101" y="70"/>
                      </a:cubicBezTo>
                      <a:cubicBezTo>
                        <a:pt x="96" y="75"/>
                        <a:pt x="91" y="78"/>
                        <a:pt x="85" y="78"/>
                      </a:cubicBezTo>
                      <a:cubicBezTo>
                        <a:pt x="72" y="78"/>
                        <a:pt x="55" y="64"/>
                        <a:pt x="24" y="23"/>
                      </a:cubicBezTo>
                      <a:lnTo>
                        <a:pt x="24" y="23"/>
                      </a:lnTo>
                      <a:cubicBezTo>
                        <a:pt x="39" y="46"/>
                        <a:pt x="39" y="54"/>
                        <a:pt x="32" y="54"/>
                      </a:cubicBezTo>
                      <a:cubicBezTo>
                        <a:pt x="32" y="54"/>
                        <a:pt x="47" y="93"/>
                        <a:pt x="55" y="116"/>
                      </a:cubicBezTo>
                      <a:cubicBezTo>
                        <a:pt x="39" y="100"/>
                        <a:pt x="32" y="77"/>
                        <a:pt x="16" y="62"/>
                      </a:cubicBezTo>
                      <a:lnTo>
                        <a:pt x="16" y="62"/>
                      </a:lnTo>
                      <a:cubicBezTo>
                        <a:pt x="32" y="123"/>
                        <a:pt x="1" y="70"/>
                        <a:pt x="16" y="131"/>
                      </a:cubicBezTo>
                      <a:cubicBezTo>
                        <a:pt x="16" y="123"/>
                        <a:pt x="16" y="123"/>
                        <a:pt x="16" y="116"/>
                      </a:cubicBezTo>
                      <a:cubicBezTo>
                        <a:pt x="39" y="185"/>
                        <a:pt x="78" y="262"/>
                        <a:pt x="109" y="355"/>
                      </a:cubicBezTo>
                      <a:cubicBezTo>
                        <a:pt x="104" y="338"/>
                        <a:pt x="103" y="332"/>
                        <a:pt x="104" y="332"/>
                      </a:cubicBezTo>
                      <a:cubicBezTo>
                        <a:pt x="107" y="332"/>
                        <a:pt x="130" y="388"/>
                        <a:pt x="135" y="388"/>
                      </a:cubicBezTo>
                      <a:cubicBezTo>
                        <a:pt x="136" y="388"/>
                        <a:pt x="137" y="387"/>
                        <a:pt x="137" y="386"/>
                      </a:cubicBezTo>
                      <a:lnTo>
                        <a:pt x="137" y="386"/>
                      </a:lnTo>
                      <a:cubicBezTo>
                        <a:pt x="137" y="390"/>
                        <a:pt x="138" y="395"/>
                        <a:pt x="140" y="401"/>
                      </a:cubicBezTo>
                      <a:cubicBezTo>
                        <a:pt x="140" y="389"/>
                        <a:pt x="138" y="381"/>
                        <a:pt x="136" y="375"/>
                      </a:cubicBezTo>
                      <a:lnTo>
                        <a:pt x="136" y="375"/>
                      </a:lnTo>
                      <a:cubicBezTo>
                        <a:pt x="136" y="380"/>
                        <a:pt x="137" y="383"/>
                        <a:pt x="137" y="386"/>
                      </a:cubicBezTo>
                      <a:lnTo>
                        <a:pt x="137" y="386"/>
                      </a:lnTo>
                      <a:cubicBezTo>
                        <a:pt x="135" y="378"/>
                        <a:pt x="134" y="373"/>
                        <a:pt x="134" y="369"/>
                      </a:cubicBezTo>
                      <a:lnTo>
                        <a:pt x="134" y="369"/>
                      </a:lnTo>
                      <a:cubicBezTo>
                        <a:pt x="135" y="371"/>
                        <a:pt x="135" y="373"/>
                        <a:pt x="136" y="375"/>
                      </a:cubicBezTo>
                      <a:lnTo>
                        <a:pt x="136" y="375"/>
                      </a:lnTo>
                      <a:cubicBezTo>
                        <a:pt x="135" y="372"/>
                        <a:pt x="135" y="368"/>
                        <a:pt x="134" y="364"/>
                      </a:cubicBezTo>
                      <a:lnTo>
                        <a:pt x="134" y="364"/>
                      </a:lnTo>
                      <a:cubicBezTo>
                        <a:pt x="134" y="363"/>
                        <a:pt x="134" y="363"/>
                        <a:pt x="135" y="363"/>
                      </a:cubicBezTo>
                      <a:cubicBezTo>
                        <a:pt x="135" y="363"/>
                        <a:pt x="137" y="365"/>
                        <a:pt x="140" y="370"/>
                      </a:cubicBezTo>
                      <a:lnTo>
                        <a:pt x="140" y="378"/>
                      </a:lnTo>
                      <a:cubicBezTo>
                        <a:pt x="140" y="377"/>
                        <a:pt x="141" y="377"/>
                        <a:pt x="142" y="377"/>
                      </a:cubicBezTo>
                      <a:cubicBezTo>
                        <a:pt x="150" y="377"/>
                        <a:pt x="164" y="411"/>
                        <a:pt x="178" y="432"/>
                      </a:cubicBezTo>
                      <a:lnTo>
                        <a:pt x="171" y="390"/>
                      </a:lnTo>
                      <a:lnTo>
                        <a:pt x="171" y="390"/>
                      </a:lnTo>
                      <a:cubicBezTo>
                        <a:pt x="173" y="394"/>
                        <a:pt x="175" y="399"/>
                        <a:pt x="177" y="406"/>
                      </a:cubicBezTo>
                      <a:lnTo>
                        <a:pt x="177" y="406"/>
                      </a:lnTo>
                      <a:cubicBezTo>
                        <a:pt x="170" y="354"/>
                        <a:pt x="170" y="412"/>
                        <a:pt x="163" y="339"/>
                      </a:cubicBezTo>
                      <a:lnTo>
                        <a:pt x="163" y="339"/>
                      </a:lnTo>
                      <a:cubicBezTo>
                        <a:pt x="178" y="424"/>
                        <a:pt x="178" y="339"/>
                        <a:pt x="194" y="439"/>
                      </a:cubicBezTo>
                      <a:cubicBezTo>
                        <a:pt x="194" y="439"/>
                        <a:pt x="186" y="385"/>
                        <a:pt x="194" y="385"/>
                      </a:cubicBezTo>
                      <a:lnTo>
                        <a:pt x="201" y="416"/>
                      </a:lnTo>
                      <a:lnTo>
                        <a:pt x="201" y="378"/>
                      </a:lnTo>
                      <a:cubicBezTo>
                        <a:pt x="209" y="401"/>
                        <a:pt x="209" y="424"/>
                        <a:pt x="209" y="447"/>
                      </a:cubicBezTo>
                      <a:lnTo>
                        <a:pt x="209" y="455"/>
                      </a:lnTo>
                      <a:cubicBezTo>
                        <a:pt x="211" y="463"/>
                        <a:pt x="212" y="466"/>
                        <a:pt x="214" y="466"/>
                      </a:cubicBezTo>
                      <a:cubicBezTo>
                        <a:pt x="216" y="466"/>
                        <a:pt x="217" y="452"/>
                        <a:pt x="217" y="452"/>
                      </a:cubicBezTo>
                      <a:cubicBezTo>
                        <a:pt x="217" y="452"/>
                        <a:pt x="217" y="452"/>
                        <a:pt x="217" y="455"/>
                      </a:cubicBezTo>
                      <a:lnTo>
                        <a:pt x="217" y="432"/>
                      </a:lnTo>
                      <a:cubicBezTo>
                        <a:pt x="219" y="424"/>
                        <a:pt x="222" y="423"/>
                        <a:pt x="224" y="423"/>
                      </a:cubicBezTo>
                      <a:cubicBezTo>
                        <a:pt x="225" y="423"/>
                        <a:pt x="226" y="423"/>
                        <a:pt x="227" y="423"/>
                      </a:cubicBezTo>
                      <a:cubicBezTo>
                        <a:pt x="231" y="423"/>
                        <a:pt x="235" y="421"/>
                        <a:pt x="240" y="385"/>
                      </a:cubicBezTo>
                      <a:lnTo>
                        <a:pt x="240" y="362"/>
                      </a:lnTo>
                      <a:cubicBezTo>
                        <a:pt x="244" y="353"/>
                        <a:pt x="246" y="349"/>
                        <a:pt x="248" y="349"/>
                      </a:cubicBezTo>
                      <a:cubicBezTo>
                        <a:pt x="251" y="349"/>
                        <a:pt x="250" y="368"/>
                        <a:pt x="252" y="368"/>
                      </a:cubicBezTo>
                      <a:cubicBezTo>
                        <a:pt x="253" y="368"/>
                        <a:pt x="254" y="366"/>
                        <a:pt x="255" y="362"/>
                      </a:cubicBezTo>
                      <a:cubicBezTo>
                        <a:pt x="255" y="350"/>
                        <a:pt x="260" y="337"/>
                        <a:pt x="262" y="337"/>
                      </a:cubicBezTo>
                      <a:cubicBezTo>
                        <a:pt x="263" y="337"/>
                        <a:pt x="263" y="338"/>
                        <a:pt x="263" y="339"/>
                      </a:cubicBezTo>
                      <a:cubicBezTo>
                        <a:pt x="263" y="362"/>
                        <a:pt x="263" y="385"/>
                        <a:pt x="263" y="416"/>
                      </a:cubicBezTo>
                      <a:cubicBezTo>
                        <a:pt x="271" y="370"/>
                        <a:pt x="271" y="378"/>
                        <a:pt x="286" y="301"/>
                      </a:cubicBezTo>
                      <a:lnTo>
                        <a:pt x="286" y="339"/>
                      </a:lnTo>
                      <a:cubicBezTo>
                        <a:pt x="286" y="316"/>
                        <a:pt x="286" y="301"/>
                        <a:pt x="294" y="278"/>
                      </a:cubicBezTo>
                      <a:lnTo>
                        <a:pt x="294" y="278"/>
                      </a:lnTo>
                      <a:cubicBezTo>
                        <a:pt x="286" y="308"/>
                        <a:pt x="294" y="331"/>
                        <a:pt x="286" y="378"/>
                      </a:cubicBezTo>
                      <a:cubicBezTo>
                        <a:pt x="286" y="395"/>
                        <a:pt x="287" y="400"/>
                        <a:pt x="289" y="400"/>
                      </a:cubicBezTo>
                      <a:cubicBezTo>
                        <a:pt x="292" y="400"/>
                        <a:pt x="298" y="371"/>
                        <a:pt x="299" y="371"/>
                      </a:cubicBezTo>
                      <a:lnTo>
                        <a:pt x="299" y="371"/>
                      </a:lnTo>
                      <a:cubicBezTo>
                        <a:pt x="299" y="371"/>
                        <a:pt x="298" y="382"/>
                        <a:pt x="294" y="416"/>
                      </a:cubicBezTo>
                      <a:cubicBezTo>
                        <a:pt x="317" y="316"/>
                        <a:pt x="294" y="362"/>
                        <a:pt x="301" y="339"/>
                      </a:cubicBezTo>
                      <a:cubicBezTo>
                        <a:pt x="309" y="318"/>
                        <a:pt x="316" y="277"/>
                        <a:pt x="317" y="277"/>
                      </a:cubicBezTo>
                      <a:cubicBezTo>
                        <a:pt x="317" y="277"/>
                        <a:pt x="317" y="277"/>
                        <a:pt x="317" y="278"/>
                      </a:cubicBezTo>
                      <a:cubicBezTo>
                        <a:pt x="325" y="285"/>
                        <a:pt x="301" y="401"/>
                        <a:pt x="309" y="401"/>
                      </a:cubicBezTo>
                      <a:lnTo>
                        <a:pt x="309" y="407"/>
                      </a:lnTo>
                      <a:lnTo>
                        <a:pt x="309" y="407"/>
                      </a:lnTo>
                      <a:cubicBezTo>
                        <a:pt x="310" y="404"/>
                        <a:pt x="311" y="402"/>
                        <a:pt x="311" y="402"/>
                      </a:cubicBezTo>
                      <a:cubicBezTo>
                        <a:pt x="312" y="402"/>
                        <a:pt x="311" y="405"/>
                        <a:pt x="309" y="416"/>
                      </a:cubicBezTo>
                      <a:cubicBezTo>
                        <a:pt x="325" y="362"/>
                        <a:pt x="309" y="416"/>
                        <a:pt x="332" y="347"/>
                      </a:cubicBezTo>
                      <a:lnTo>
                        <a:pt x="332" y="347"/>
                      </a:lnTo>
                      <a:lnTo>
                        <a:pt x="325" y="362"/>
                      </a:lnTo>
                      <a:cubicBezTo>
                        <a:pt x="331" y="350"/>
                        <a:pt x="353" y="291"/>
                        <a:pt x="356" y="291"/>
                      </a:cubicBezTo>
                      <a:cubicBezTo>
                        <a:pt x="357" y="291"/>
                        <a:pt x="357" y="294"/>
                        <a:pt x="355" y="301"/>
                      </a:cubicBezTo>
                      <a:cubicBezTo>
                        <a:pt x="348" y="315"/>
                        <a:pt x="341" y="336"/>
                        <a:pt x="340" y="345"/>
                      </a:cubicBezTo>
                      <a:lnTo>
                        <a:pt x="340" y="345"/>
                      </a:lnTo>
                      <a:cubicBezTo>
                        <a:pt x="341" y="344"/>
                        <a:pt x="341" y="344"/>
                        <a:pt x="341" y="344"/>
                      </a:cubicBezTo>
                      <a:cubicBezTo>
                        <a:pt x="342" y="344"/>
                        <a:pt x="343" y="346"/>
                        <a:pt x="340" y="355"/>
                      </a:cubicBezTo>
                      <a:cubicBezTo>
                        <a:pt x="317" y="432"/>
                        <a:pt x="325" y="370"/>
                        <a:pt x="309" y="424"/>
                      </a:cubicBezTo>
                      <a:cubicBezTo>
                        <a:pt x="308" y="430"/>
                        <a:pt x="307" y="432"/>
                        <a:pt x="308" y="432"/>
                      </a:cubicBezTo>
                      <a:cubicBezTo>
                        <a:pt x="308" y="432"/>
                        <a:pt x="312" y="419"/>
                        <a:pt x="314" y="419"/>
                      </a:cubicBezTo>
                      <a:cubicBezTo>
                        <a:pt x="315" y="419"/>
                        <a:pt x="315" y="427"/>
                        <a:pt x="309" y="455"/>
                      </a:cubicBezTo>
                      <a:cubicBezTo>
                        <a:pt x="320" y="420"/>
                        <a:pt x="323" y="411"/>
                        <a:pt x="324" y="411"/>
                      </a:cubicBezTo>
                      <a:cubicBezTo>
                        <a:pt x="325" y="411"/>
                        <a:pt x="324" y="422"/>
                        <a:pt x="326" y="422"/>
                      </a:cubicBezTo>
                      <a:cubicBezTo>
                        <a:pt x="326" y="422"/>
                        <a:pt x="326" y="421"/>
                        <a:pt x="327" y="421"/>
                      </a:cubicBezTo>
                      <a:lnTo>
                        <a:pt x="327" y="421"/>
                      </a:lnTo>
                      <a:lnTo>
                        <a:pt x="309" y="462"/>
                      </a:lnTo>
                      <a:cubicBezTo>
                        <a:pt x="314" y="453"/>
                        <a:pt x="316" y="449"/>
                        <a:pt x="317" y="449"/>
                      </a:cubicBezTo>
                      <a:cubicBezTo>
                        <a:pt x="319" y="449"/>
                        <a:pt x="317" y="460"/>
                        <a:pt x="314" y="470"/>
                      </a:cubicBezTo>
                      <a:lnTo>
                        <a:pt x="314" y="470"/>
                      </a:lnTo>
                      <a:cubicBezTo>
                        <a:pt x="322" y="444"/>
                        <a:pt x="334" y="420"/>
                        <a:pt x="340" y="401"/>
                      </a:cubicBezTo>
                      <a:cubicBezTo>
                        <a:pt x="344" y="393"/>
                        <a:pt x="347" y="390"/>
                        <a:pt x="348" y="390"/>
                      </a:cubicBezTo>
                      <a:cubicBezTo>
                        <a:pt x="352" y="390"/>
                        <a:pt x="309" y="494"/>
                        <a:pt x="315" y="494"/>
                      </a:cubicBezTo>
                      <a:cubicBezTo>
                        <a:pt x="316" y="494"/>
                        <a:pt x="316" y="494"/>
                        <a:pt x="317" y="493"/>
                      </a:cubicBezTo>
                      <a:cubicBezTo>
                        <a:pt x="317" y="478"/>
                        <a:pt x="325" y="462"/>
                        <a:pt x="332" y="447"/>
                      </a:cubicBezTo>
                      <a:lnTo>
                        <a:pt x="332" y="447"/>
                      </a:lnTo>
                      <a:cubicBezTo>
                        <a:pt x="332" y="462"/>
                        <a:pt x="325" y="478"/>
                        <a:pt x="317" y="501"/>
                      </a:cubicBezTo>
                      <a:cubicBezTo>
                        <a:pt x="323" y="484"/>
                        <a:pt x="333" y="466"/>
                        <a:pt x="341" y="449"/>
                      </a:cubicBezTo>
                      <a:lnTo>
                        <a:pt x="341" y="449"/>
                      </a:lnTo>
                      <a:cubicBezTo>
                        <a:pt x="340" y="450"/>
                        <a:pt x="340" y="451"/>
                        <a:pt x="340" y="451"/>
                      </a:cubicBezTo>
                      <a:cubicBezTo>
                        <a:pt x="342" y="451"/>
                        <a:pt x="364" y="406"/>
                        <a:pt x="371" y="394"/>
                      </a:cubicBezTo>
                      <a:lnTo>
                        <a:pt x="371" y="394"/>
                      </a:lnTo>
                      <a:lnTo>
                        <a:pt x="348" y="439"/>
                      </a:lnTo>
                      <a:cubicBezTo>
                        <a:pt x="347" y="443"/>
                        <a:pt x="347" y="445"/>
                        <a:pt x="347" y="445"/>
                      </a:cubicBezTo>
                      <a:cubicBezTo>
                        <a:pt x="351" y="445"/>
                        <a:pt x="382" y="380"/>
                        <a:pt x="386" y="380"/>
                      </a:cubicBezTo>
                      <a:cubicBezTo>
                        <a:pt x="387" y="380"/>
                        <a:pt x="387" y="382"/>
                        <a:pt x="386" y="385"/>
                      </a:cubicBezTo>
                      <a:lnTo>
                        <a:pt x="355" y="447"/>
                      </a:lnTo>
                      <a:lnTo>
                        <a:pt x="340" y="478"/>
                      </a:lnTo>
                      <a:cubicBezTo>
                        <a:pt x="351" y="462"/>
                        <a:pt x="355" y="457"/>
                        <a:pt x="356" y="457"/>
                      </a:cubicBezTo>
                      <a:cubicBezTo>
                        <a:pt x="357" y="457"/>
                        <a:pt x="356" y="462"/>
                        <a:pt x="355" y="468"/>
                      </a:cubicBezTo>
                      <a:lnTo>
                        <a:pt x="355" y="468"/>
                      </a:lnTo>
                      <a:cubicBezTo>
                        <a:pt x="353" y="473"/>
                        <a:pt x="351" y="479"/>
                        <a:pt x="348" y="486"/>
                      </a:cubicBezTo>
                      <a:lnTo>
                        <a:pt x="359" y="465"/>
                      </a:lnTo>
                      <a:lnTo>
                        <a:pt x="359" y="465"/>
                      </a:lnTo>
                      <a:cubicBezTo>
                        <a:pt x="360" y="464"/>
                        <a:pt x="361" y="463"/>
                        <a:pt x="363" y="460"/>
                      </a:cubicBezTo>
                      <a:lnTo>
                        <a:pt x="363" y="460"/>
                      </a:lnTo>
                      <a:cubicBezTo>
                        <a:pt x="368" y="454"/>
                        <a:pt x="374" y="447"/>
                        <a:pt x="378" y="447"/>
                      </a:cubicBezTo>
                      <a:cubicBezTo>
                        <a:pt x="366" y="463"/>
                        <a:pt x="357" y="479"/>
                        <a:pt x="348" y="493"/>
                      </a:cubicBezTo>
                      <a:lnTo>
                        <a:pt x="348" y="493"/>
                      </a:lnTo>
                      <a:lnTo>
                        <a:pt x="348" y="486"/>
                      </a:lnTo>
                      <a:cubicBezTo>
                        <a:pt x="341" y="498"/>
                        <a:pt x="340" y="502"/>
                        <a:pt x="341" y="502"/>
                      </a:cubicBezTo>
                      <a:cubicBezTo>
                        <a:pt x="341" y="502"/>
                        <a:pt x="341" y="501"/>
                        <a:pt x="342" y="501"/>
                      </a:cubicBezTo>
                      <a:lnTo>
                        <a:pt x="342" y="501"/>
                      </a:lnTo>
                      <a:lnTo>
                        <a:pt x="325" y="524"/>
                      </a:lnTo>
                      <a:cubicBezTo>
                        <a:pt x="331" y="518"/>
                        <a:pt x="337" y="509"/>
                        <a:pt x="344" y="498"/>
                      </a:cubicBezTo>
                      <a:lnTo>
                        <a:pt x="344" y="498"/>
                      </a:lnTo>
                      <a:cubicBezTo>
                        <a:pt x="343" y="499"/>
                        <a:pt x="342" y="500"/>
                        <a:pt x="342" y="501"/>
                      </a:cubicBezTo>
                      <a:lnTo>
                        <a:pt x="342" y="501"/>
                      </a:lnTo>
                      <a:lnTo>
                        <a:pt x="346" y="496"/>
                      </a:lnTo>
                      <a:lnTo>
                        <a:pt x="346" y="496"/>
                      </a:lnTo>
                      <a:cubicBezTo>
                        <a:pt x="345" y="497"/>
                        <a:pt x="345" y="497"/>
                        <a:pt x="344" y="498"/>
                      </a:cubicBezTo>
                      <a:lnTo>
                        <a:pt x="344" y="498"/>
                      </a:lnTo>
                      <a:cubicBezTo>
                        <a:pt x="346" y="496"/>
                        <a:pt x="348" y="493"/>
                        <a:pt x="348" y="493"/>
                      </a:cubicBezTo>
                      <a:lnTo>
                        <a:pt x="348" y="493"/>
                      </a:lnTo>
                      <a:lnTo>
                        <a:pt x="348" y="493"/>
                      </a:lnTo>
                      <a:lnTo>
                        <a:pt x="348" y="493"/>
                      </a:lnTo>
                      <a:cubicBezTo>
                        <a:pt x="340" y="509"/>
                        <a:pt x="332" y="532"/>
                        <a:pt x="325" y="540"/>
                      </a:cubicBezTo>
                      <a:cubicBezTo>
                        <a:pt x="324" y="541"/>
                        <a:pt x="324" y="542"/>
                        <a:pt x="324" y="542"/>
                      </a:cubicBezTo>
                      <a:cubicBezTo>
                        <a:pt x="325" y="542"/>
                        <a:pt x="351" y="504"/>
                        <a:pt x="356" y="504"/>
                      </a:cubicBezTo>
                      <a:cubicBezTo>
                        <a:pt x="356" y="504"/>
                        <a:pt x="356" y="505"/>
                        <a:pt x="355" y="509"/>
                      </a:cubicBezTo>
                      <a:cubicBezTo>
                        <a:pt x="355" y="509"/>
                        <a:pt x="363" y="501"/>
                        <a:pt x="363" y="501"/>
                      </a:cubicBezTo>
                      <a:lnTo>
                        <a:pt x="363" y="501"/>
                      </a:lnTo>
                      <a:cubicBezTo>
                        <a:pt x="363" y="506"/>
                        <a:pt x="352" y="526"/>
                        <a:pt x="355" y="526"/>
                      </a:cubicBezTo>
                      <a:cubicBezTo>
                        <a:pt x="356" y="526"/>
                        <a:pt x="361" y="521"/>
                        <a:pt x="371" y="509"/>
                      </a:cubicBezTo>
                      <a:lnTo>
                        <a:pt x="371" y="509"/>
                      </a:lnTo>
                      <a:lnTo>
                        <a:pt x="332" y="563"/>
                      </a:lnTo>
                      <a:cubicBezTo>
                        <a:pt x="348" y="547"/>
                        <a:pt x="386" y="493"/>
                        <a:pt x="409" y="478"/>
                      </a:cubicBezTo>
                      <a:cubicBezTo>
                        <a:pt x="411" y="476"/>
                        <a:pt x="412" y="475"/>
                        <a:pt x="412" y="475"/>
                      </a:cubicBezTo>
                      <a:lnTo>
                        <a:pt x="412" y="475"/>
                      </a:lnTo>
                      <a:cubicBezTo>
                        <a:pt x="413" y="475"/>
                        <a:pt x="400" y="490"/>
                        <a:pt x="386" y="506"/>
                      </a:cubicBezTo>
                      <a:lnTo>
                        <a:pt x="386" y="506"/>
                      </a:lnTo>
                      <a:cubicBezTo>
                        <a:pt x="396" y="496"/>
                        <a:pt x="406" y="489"/>
                        <a:pt x="409" y="489"/>
                      </a:cubicBezTo>
                      <a:cubicBezTo>
                        <a:pt x="412" y="489"/>
                        <a:pt x="411" y="495"/>
                        <a:pt x="402" y="509"/>
                      </a:cubicBezTo>
                      <a:cubicBezTo>
                        <a:pt x="386" y="529"/>
                        <a:pt x="384" y="533"/>
                        <a:pt x="383" y="533"/>
                      </a:cubicBezTo>
                      <a:cubicBezTo>
                        <a:pt x="382" y="533"/>
                        <a:pt x="381" y="532"/>
                        <a:pt x="378" y="532"/>
                      </a:cubicBezTo>
                      <a:lnTo>
                        <a:pt x="355" y="563"/>
                      </a:lnTo>
                      <a:cubicBezTo>
                        <a:pt x="332" y="586"/>
                        <a:pt x="309" y="601"/>
                        <a:pt x="294" y="632"/>
                      </a:cubicBezTo>
                      <a:cubicBezTo>
                        <a:pt x="336" y="582"/>
                        <a:pt x="340" y="582"/>
                        <a:pt x="344" y="582"/>
                      </a:cubicBezTo>
                      <a:cubicBezTo>
                        <a:pt x="347" y="582"/>
                        <a:pt x="350" y="582"/>
                        <a:pt x="369" y="561"/>
                      </a:cubicBezTo>
                      <a:lnTo>
                        <a:pt x="369" y="561"/>
                      </a:lnTo>
                      <a:cubicBezTo>
                        <a:pt x="370" y="559"/>
                        <a:pt x="373" y="557"/>
                        <a:pt x="375" y="555"/>
                      </a:cubicBezTo>
                      <a:lnTo>
                        <a:pt x="374" y="555"/>
                      </a:lnTo>
                      <a:cubicBezTo>
                        <a:pt x="379" y="549"/>
                        <a:pt x="386" y="541"/>
                        <a:pt x="394" y="532"/>
                      </a:cubicBezTo>
                      <a:lnTo>
                        <a:pt x="394" y="532"/>
                      </a:lnTo>
                      <a:lnTo>
                        <a:pt x="385" y="546"/>
                      </a:lnTo>
                      <a:lnTo>
                        <a:pt x="385" y="546"/>
                      </a:lnTo>
                      <a:cubicBezTo>
                        <a:pt x="403" y="528"/>
                        <a:pt x="427" y="506"/>
                        <a:pt x="432" y="506"/>
                      </a:cubicBezTo>
                      <a:cubicBezTo>
                        <a:pt x="433" y="506"/>
                        <a:pt x="433" y="507"/>
                        <a:pt x="432" y="509"/>
                      </a:cubicBezTo>
                      <a:cubicBezTo>
                        <a:pt x="427" y="514"/>
                        <a:pt x="422" y="522"/>
                        <a:pt x="415" y="529"/>
                      </a:cubicBezTo>
                      <a:lnTo>
                        <a:pt x="415" y="529"/>
                      </a:lnTo>
                      <a:lnTo>
                        <a:pt x="432" y="516"/>
                      </a:lnTo>
                      <a:lnTo>
                        <a:pt x="432" y="516"/>
                      </a:lnTo>
                      <a:cubicBezTo>
                        <a:pt x="432" y="516"/>
                        <a:pt x="421" y="528"/>
                        <a:pt x="417" y="532"/>
                      </a:cubicBezTo>
                      <a:lnTo>
                        <a:pt x="425" y="532"/>
                      </a:lnTo>
                      <a:lnTo>
                        <a:pt x="479" y="493"/>
                      </a:lnTo>
                      <a:lnTo>
                        <a:pt x="479" y="493"/>
                      </a:lnTo>
                      <a:cubicBezTo>
                        <a:pt x="459" y="513"/>
                        <a:pt x="439" y="533"/>
                        <a:pt x="434" y="533"/>
                      </a:cubicBezTo>
                      <a:cubicBezTo>
                        <a:pt x="433" y="533"/>
                        <a:pt x="432" y="533"/>
                        <a:pt x="432" y="532"/>
                      </a:cubicBezTo>
                      <a:cubicBezTo>
                        <a:pt x="402" y="562"/>
                        <a:pt x="395" y="571"/>
                        <a:pt x="397" y="571"/>
                      </a:cubicBezTo>
                      <a:cubicBezTo>
                        <a:pt x="399" y="571"/>
                        <a:pt x="412" y="561"/>
                        <a:pt x="419" y="557"/>
                      </a:cubicBezTo>
                      <a:lnTo>
                        <a:pt x="419" y="557"/>
                      </a:lnTo>
                      <a:cubicBezTo>
                        <a:pt x="418" y="557"/>
                        <a:pt x="417" y="557"/>
                        <a:pt x="417" y="557"/>
                      </a:cubicBezTo>
                      <a:cubicBezTo>
                        <a:pt x="415" y="557"/>
                        <a:pt x="417" y="555"/>
                        <a:pt x="425" y="547"/>
                      </a:cubicBezTo>
                      <a:cubicBezTo>
                        <a:pt x="439" y="536"/>
                        <a:pt x="446" y="532"/>
                        <a:pt x="449" y="532"/>
                      </a:cubicBezTo>
                      <a:cubicBezTo>
                        <a:pt x="453" y="532"/>
                        <a:pt x="445" y="542"/>
                        <a:pt x="440" y="547"/>
                      </a:cubicBezTo>
                      <a:cubicBezTo>
                        <a:pt x="437" y="547"/>
                        <a:pt x="429" y="551"/>
                        <a:pt x="424" y="554"/>
                      </a:cubicBezTo>
                      <a:lnTo>
                        <a:pt x="424" y="554"/>
                      </a:lnTo>
                      <a:cubicBezTo>
                        <a:pt x="423" y="554"/>
                        <a:pt x="423" y="554"/>
                        <a:pt x="423" y="554"/>
                      </a:cubicBezTo>
                      <a:cubicBezTo>
                        <a:pt x="423" y="554"/>
                        <a:pt x="421" y="555"/>
                        <a:pt x="419" y="557"/>
                      </a:cubicBezTo>
                      <a:lnTo>
                        <a:pt x="419" y="557"/>
                      </a:lnTo>
                      <a:cubicBezTo>
                        <a:pt x="420" y="556"/>
                        <a:pt x="422" y="555"/>
                        <a:pt x="424" y="554"/>
                      </a:cubicBezTo>
                      <a:lnTo>
                        <a:pt x="424" y="554"/>
                      </a:lnTo>
                      <a:cubicBezTo>
                        <a:pt x="424" y="555"/>
                        <a:pt x="421" y="559"/>
                        <a:pt x="413" y="567"/>
                      </a:cubicBezTo>
                      <a:lnTo>
                        <a:pt x="413" y="567"/>
                      </a:lnTo>
                      <a:cubicBezTo>
                        <a:pt x="423" y="558"/>
                        <a:pt x="433" y="551"/>
                        <a:pt x="440" y="547"/>
                      </a:cubicBezTo>
                      <a:lnTo>
                        <a:pt x="440" y="547"/>
                      </a:lnTo>
                      <a:cubicBezTo>
                        <a:pt x="436" y="552"/>
                        <a:pt x="434" y="556"/>
                        <a:pt x="437" y="556"/>
                      </a:cubicBezTo>
                      <a:cubicBezTo>
                        <a:pt x="440" y="556"/>
                        <a:pt x="446" y="554"/>
                        <a:pt x="456" y="547"/>
                      </a:cubicBezTo>
                      <a:lnTo>
                        <a:pt x="456" y="547"/>
                      </a:lnTo>
                      <a:cubicBezTo>
                        <a:pt x="430" y="568"/>
                        <a:pt x="425" y="571"/>
                        <a:pt x="426" y="571"/>
                      </a:cubicBezTo>
                      <a:cubicBezTo>
                        <a:pt x="427" y="571"/>
                        <a:pt x="430" y="570"/>
                        <a:pt x="432" y="570"/>
                      </a:cubicBezTo>
                      <a:lnTo>
                        <a:pt x="378" y="617"/>
                      </a:lnTo>
                      <a:cubicBezTo>
                        <a:pt x="402" y="601"/>
                        <a:pt x="425" y="586"/>
                        <a:pt x="448" y="570"/>
                      </a:cubicBezTo>
                      <a:lnTo>
                        <a:pt x="448" y="570"/>
                      </a:lnTo>
                      <a:cubicBezTo>
                        <a:pt x="441" y="577"/>
                        <a:pt x="435" y="583"/>
                        <a:pt x="428" y="588"/>
                      </a:cubicBezTo>
                      <a:lnTo>
                        <a:pt x="428" y="588"/>
                      </a:lnTo>
                      <a:cubicBezTo>
                        <a:pt x="436" y="582"/>
                        <a:pt x="444" y="578"/>
                        <a:pt x="448" y="578"/>
                      </a:cubicBezTo>
                      <a:cubicBezTo>
                        <a:pt x="442" y="587"/>
                        <a:pt x="441" y="590"/>
                        <a:pt x="443" y="590"/>
                      </a:cubicBezTo>
                      <a:cubicBezTo>
                        <a:pt x="447" y="590"/>
                        <a:pt x="462" y="580"/>
                        <a:pt x="486" y="570"/>
                      </a:cubicBezTo>
                      <a:lnTo>
                        <a:pt x="486" y="570"/>
                      </a:lnTo>
                      <a:cubicBezTo>
                        <a:pt x="479" y="574"/>
                        <a:pt x="471" y="580"/>
                        <a:pt x="463" y="586"/>
                      </a:cubicBezTo>
                      <a:lnTo>
                        <a:pt x="463" y="586"/>
                      </a:lnTo>
                      <a:cubicBezTo>
                        <a:pt x="479" y="578"/>
                        <a:pt x="509" y="555"/>
                        <a:pt x="533" y="547"/>
                      </a:cubicBezTo>
                      <a:cubicBezTo>
                        <a:pt x="542" y="541"/>
                        <a:pt x="545" y="538"/>
                        <a:pt x="546" y="538"/>
                      </a:cubicBezTo>
                      <a:cubicBezTo>
                        <a:pt x="548" y="538"/>
                        <a:pt x="495" y="579"/>
                        <a:pt x="501" y="579"/>
                      </a:cubicBezTo>
                      <a:cubicBezTo>
                        <a:pt x="502" y="579"/>
                        <a:pt x="507" y="577"/>
                        <a:pt x="517" y="570"/>
                      </a:cubicBezTo>
                      <a:lnTo>
                        <a:pt x="517" y="570"/>
                      </a:lnTo>
                      <a:cubicBezTo>
                        <a:pt x="509" y="586"/>
                        <a:pt x="486" y="593"/>
                        <a:pt x="471" y="609"/>
                      </a:cubicBezTo>
                      <a:cubicBezTo>
                        <a:pt x="517" y="586"/>
                        <a:pt x="502" y="593"/>
                        <a:pt x="563" y="563"/>
                      </a:cubicBezTo>
                      <a:lnTo>
                        <a:pt x="563" y="563"/>
                      </a:lnTo>
                      <a:lnTo>
                        <a:pt x="550" y="573"/>
                      </a:lnTo>
                      <a:lnTo>
                        <a:pt x="550" y="573"/>
                      </a:lnTo>
                      <a:cubicBezTo>
                        <a:pt x="585" y="548"/>
                        <a:pt x="624" y="530"/>
                        <a:pt x="664" y="516"/>
                      </a:cubicBezTo>
                      <a:lnTo>
                        <a:pt x="702" y="486"/>
                      </a:lnTo>
                      <a:lnTo>
                        <a:pt x="733" y="478"/>
                      </a:lnTo>
                      <a:lnTo>
                        <a:pt x="733" y="478"/>
                      </a:lnTo>
                      <a:cubicBezTo>
                        <a:pt x="723" y="483"/>
                        <a:pt x="712" y="488"/>
                        <a:pt x="702" y="493"/>
                      </a:cubicBezTo>
                      <a:lnTo>
                        <a:pt x="702" y="493"/>
                      </a:lnTo>
                      <a:cubicBezTo>
                        <a:pt x="671" y="516"/>
                        <a:pt x="648" y="532"/>
                        <a:pt x="617" y="547"/>
                      </a:cubicBezTo>
                      <a:lnTo>
                        <a:pt x="648" y="524"/>
                      </a:lnTo>
                      <a:lnTo>
                        <a:pt x="648" y="524"/>
                      </a:lnTo>
                      <a:cubicBezTo>
                        <a:pt x="617" y="540"/>
                        <a:pt x="579" y="563"/>
                        <a:pt x="556" y="578"/>
                      </a:cubicBezTo>
                      <a:lnTo>
                        <a:pt x="571" y="570"/>
                      </a:lnTo>
                      <a:lnTo>
                        <a:pt x="571" y="570"/>
                      </a:lnTo>
                      <a:lnTo>
                        <a:pt x="549" y="585"/>
                      </a:lnTo>
                      <a:lnTo>
                        <a:pt x="549" y="585"/>
                      </a:lnTo>
                      <a:cubicBezTo>
                        <a:pt x="553" y="584"/>
                        <a:pt x="562" y="582"/>
                        <a:pt x="571" y="578"/>
                      </a:cubicBezTo>
                      <a:lnTo>
                        <a:pt x="571" y="578"/>
                      </a:lnTo>
                      <a:lnTo>
                        <a:pt x="530" y="604"/>
                      </a:lnTo>
                      <a:lnTo>
                        <a:pt x="530" y="604"/>
                      </a:lnTo>
                      <a:lnTo>
                        <a:pt x="502" y="632"/>
                      </a:lnTo>
                      <a:cubicBezTo>
                        <a:pt x="563" y="601"/>
                        <a:pt x="625" y="570"/>
                        <a:pt x="687" y="555"/>
                      </a:cubicBezTo>
                      <a:lnTo>
                        <a:pt x="687" y="555"/>
                      </a:lnTo>
                      <a:cubicBezTo>
                        <a:pt x="640" y="578"/>
                        <a:pt x="617" y="593"/>
                        <a:pt x="563" y="624"/>
                      </a:cubicBezTo>
                      <a:cubicBezTo>
                        <a:pt x="582" y="611"/>
                        <a:pt x="584" y="607"/>
                        <a:pt x="579" y="607"/>
                      </a:cubicBezTo>
                      <a:cubicBezTo>
                        <a:pt x="572" y="607"/>
                        <a:pt x="547" y="618"/>
                        <a:pt x="546" y="618"/>
                      </a:cubicBezTo>
                      <a:cubicBezTo>
                        <a:pt x="546" y="618"/>
                        <a:pt x="546" y="617"/>
                        <a:pt x="548" y="617"/>
                      </a:cubicBezTo>
                      <a:lnTo>
                        <a:pt x="548" y="617"/>
                      </a:lnTo>
                      <a:cubicBezTo>
                        <a:pt x="533" y="624"/>
                        <a:pt x="517" y="632"/>
                        <a:pt x="509" y="640"/>
                      </a:cubicBezTo>
                      <a:lnTo>
                        <a:pt x="550" y="622"/>
                      </a:lnTo>
                      <a:lnTo>
                        <a:pt x="550" y="622"/>
                      </a:lnTo>
                      <a:cubicBezTo>
                        <a:pt x="534" y="631"/>
                        <a:pt x="523" y="643"/>
                        <a:pt x="517" y="655"/>
                      </a:cubicBezTo>
                      <a:cubicBezTo>
                        <a:pt x="564" y="622"/>
                        <a:pt x="574" y="618"/>
                        <a:pt x="581" y="618"/>
                      </a:cubicBezTo>
                      <a:cubicBezTo>
                        <a:pt x="584" y="618"/>
                        <a:pt x="586" y="618"/>
                        <a:pt x="589" y="618"/>
                      </a:cubicBezTo>
                      <a:cubicBezTo>
                        <a:pt x="592" y="618"/>
                        <a:pt x="596" y="618"/>
                        <a:pt x="602" y="617"/>
                      </a:cubicBezTo>
                      <a:lnTo>
                        <a:pt x="602" y="617"/>
                      </a:lnTo>
                      <a:cubicBezTo>
                        <a:pt x="577" y="629"/>
                        <a:pt x="552" y="642"/>
                        <a:pt x="547" y="642"/>
                      </a:cubicBezTo>
                      <a:cubicBezTo>
                        <a:pt x="546" y="642"/>
                        <a:pt x="547" y="641"/>
                        <a:pt x="548" y="640"/>
                      </a:cubicBezTo>
                      <a:lnTo>
                        <a:pt x="548" y="640"/>
                      </a:lnTo>
                      <a:cubicBezTo>
                        <a:pt x="536" y="647"/>
                        <a:pt x="533" y="650"/>
                        <a:pt x="534" y="650"/>
                      </a:cubicBezTo>
                      <a:cubicBezTo>
                        <a:pt x="538" y="650"/>
                        <a:pt x="571" y="634"/>
                        <a:pt x="592" y="624"/>
                      </a:cubicBezTo>
                      <a:lnTo>
                        <a:pt x="586" y="624"/>
                      </a:lnTo>
                      <a:cubicBezTo>
                        <a:pt x="591" y="623"/>
                        <a:pt x="594" y="623"/>
                        <a:pt x="597" y="622"/>
                      </a:cubicBezTo>
                      <a:lnTo>
                        <a:pt x="597" y="622"/>
                      </a:lnTo>
                      <a:cubicBezTo>
                        <a:pt x="595" y="623"/>
                        <a:pt x="594" y="624"/>
                        <a:pt x="592" y="624"/>
                      </a:cubicBezTo>
                      <a:lnTo>
                        <a:pt x="602" y="624"/>
                      </a:lnTo>
                      <a:cubicBezTo>
                        <a:pt x="602" y="624"/>
                        <a:pt x="603" y="624"/>
                        <a:pt x="603" y="623"/>
                      </a:cubicBezTo>
                      <a:lnTo>
                        <a:pt x="603" y="623"/>
                      </a:lnTo>
                      <a:cubicBezTo>
                        <a:pt x="603" y="623"/>
                        <a:pt x="601" y="622"/>
                        <a:pt x="599" y="622"/>
                      </a:cubicBezTo>
                      <a:cubicBezTo>
                        <a:pt x="598" y="622"/>
                        <a:pt x="597" y="622"/>
                        <a:pt x="597" y="622"/>
                      </a:cubicBezTo>
                      <a:lnTo>
                        <a:pt x="597" y="622"/>
                      </a:lnTo>
                      <a:cubicBezTo>
                        <a:pt x="603" y="619"/>
                        <a:pt x="608" y="617"/>
                        <a:pt x="610" y="617"/>
                      </a:cubicBezTo>
                      <a:cubicBezTo>
                        <a:pt x="611" y="617"/>
                        <a:pt x="609" y="619"/>
                        <a:pt x="603" y="623"/>
                      </a:cubicBezTo>
                      <a:lnTo>
                        <a:pt x="603" y="623"/>
                      </a:lnTo>
                      <a:cubicBezTo>
                        <a:pt x="605" y="627"/>
                        <a:pt x="591" y="637"/>
                        <a:pt x="571" y="647"/>
                      </a:cubicBezTo>
                      <a:cubicBezTo>
                        <a:pt x="568" y="651"/>
                        <a:pt x="570" y="654"/>
                        <a:pt x="581" y="654"/>
                      </a:cubicBezTo>
                      <a:cubicBezTo>
                        <a:pt x="593" y="654"/>
                        <a:pt x="617" y="649"/>
                        <a:pt x="656" y="632"/>
                      </a:cubicBezTo>
                      <a:lnTo>
                        <a:pt x="656" y="632"/>
                      </a:lnTo>
                      <a:lnTo>
                        <a:pt x="556" y="678"/>
                      </a:lnTo>
                      <a:cubicBezTo>
                        <a:pt x="640" y="647"/>
                        <a:pt x="725" y="609"/>
                        <a:pt x="810" y="578"/>
                      </a:cubicBezTo>
                      <a:lnTo>
                        <a:pt x="810" y="578"/>
                      </a:lnTo>
                      <a:cubicBezTo>
                        <a:pt x="748" y="609"/>
                        <a:pt x="594" y="678"/>
                        <a:pt x="556" y="694"/>
                      </a:cubicBezTo>
                      <a:cubicBezTo>
                        <a:pt x="548" y="701"/>
                        <a:pt x="540" y="701"/>
                        <a:pt x="563" y="701"/>
                      </a:cubicBezTo>
                      <a:cubicBezTo>
                        <a:pt x="567" y="697"/>
                        <a:pt x="592" y="685"/>
                        <a:pt x="614" y="674"/>
                      </a:cubicBezTo>
                      <a:lnTo>
                        <a:pt x="614" y="674"/>
                      </a:lnTo>
                      <a:cubicBezTo>
                        <a:pt x="601" y="682"/>
                        <a:pt x="604" y="684"/>
                        <a:pt x="563" y="709"/>
                      </a:cubicBezTo>
                      <a:cubicBezTo>
                        <a:pt x="602" y="686"/>
                        <a:pt x="633" y="670"/>
                        <a:pt x="679" y="663"/>
                      </a:cubicBezTo>
                      <a:lnTo>
                        <a:pt x="679" y="663"/>
                      </a:lnTo>
                      <a:lnTo>
                        <a:pt x="563" y="709"/>
                      </a:lnTo>
                      <a:lnTo>
                        <a:pt x="667" y="672"/>
                      </a:lnTo>
                      <a:lnTo>
                        <a:pt x="667" y="672"/>
                      </a:lnTo>
                      <a:cubicBezTo>
                        <a:pt x="648" y="679"/>
                        <a:pt x="615" y="695"/>
                        <a:pt x="586" y="709"/>
                      </a:cubicBezTo>
                      <a:lnTo>
                        <a:pt x="586" y="709"/>
                      </a:lnTo>
                      <a:cubicBezTo>
                        <a:pt x="586" y="709"/>
                        <a:pt x="586" y="709"/>
                        <a:pt x="586" y="709"/>
                      </a:cubicBezTo>
                      <a:lnTo>
                        <a:pt x="586" y="709"/>
                      </a:lnTo>
                      <a:lnTo>
                        <a:pt x="586" y="709"/>
                      </a:lnTo>
                      <a:lnTo>
                        <a:pt x="586" y="709"/>
                      </a:lnTo>
                      <a:cubicBezTo>
                        <a:pt x="586" y="709"/>
                        <a:pt x="586" y="709"/>
                        <a:pt x="586" y="709"/>
                      </a:cubicBezTo>
                      <a:lnTo>
                        <a:pt x="586" y="709"/>
                      </a:lnTo>
                      <a:cubicBezTo>
                        <a:pt x="586" y="711"/>
                        <a:pt x="587" y="711"/>
                        <a:pt x="590" y="711"/>
                      </a:cubicBezTo>
                      <a:cubicBezTo>
                        <a:pt x="610" y="711"/>
                        <a:pt x="717" y="670"/>
                        <a:pt x="731" y="670"/>
                      </a:cubicBezTo>
                      <a:cubicBezTo>
                        <a:pt x="732" y="670"/>
                        <a:pt x="733" y="670"/>
                        <a:pt x="733" y="670"/>
                      </a:cubicBezTo>
                      <a:cubicBezTo>
                        <a:pt x="687" y="686"/>
                        <a:pt x="640" y="709"/>
                        <a:pt x="594" y="732"/>
                      </a:cubicBezTo>
                      <a:cubicBezTo>
                        <a:pt x="687" y="694"/>
                        <a:pt x="787" y="663"/>
                        <a:pt x="887" y="632"/>
                      </a:cubicBezTo>
                      <a:lnTo>
                        <a:pt x="887" y="632"/>
                      </a:lnTo>
                      <a:lnTo>
                        <a:pt x="856" y="647"/>
                      </a:lnTo>
                      <a:lnTo>
                        <a:pt x="895" y="640"/>
                      </a:lnTo>
                      <a:lnTo>
                        <a:pt x="579" y="740"/>
                      </a:lnTo>
                      <a:cubicBezTo>
                        <a:pt x="556" y="755"/>
                        <a:pt x="548" y="755"/>
                        <a:pt x="548" y="755"/>
                      </a:cubicBezTo>
                      <a:cubicBezTo>
                        <a:pt x="540" y="763"/>
                        <a:pt x="525" y="771"/>
                        <a:pt x="509" y="771"/>
                      </a:cubicBezTo>
                      <a:lnTo>
                        <a:pt x="494" y="786"/>
                      </a:lnTo>
                      <a:cubicBezTo>
                        <a:pt x="556" y="763"/>
                        <a:pt x="556" y="771"/>
                        <a:pt x="610" y="755"/>
                      </a:cubicBezTo>
                      <a:lnTo>
                        <a:pt x="610" y="755"/>
                      </a:lnTo>
                      <a:lnTo>
                        <a:pt x="540" y="763"/>
                      </a:lnTo>
                      <a:cubicBezTo>
                        <a:pt x="595" y="742"/>
                        <a:pt x="693" y="716"/>
                        <a:pt x="708" y="716"/>
                      </a:cubicBezTo>
                      <a:cubicBezTo>
                        <a:pt x="710" y="716"/>
                        <a:pt x="711" y="716"/>
                        <a:pt x="710" y="717"/>
                      </a:cubicBezTo>
                      <a:cubicBezTo>
                        <a:pt x="687" y="732"/>
                        <a:pt x="602" y="755"/>
                        <a:pt x="579" y="771"/>
                      </a:cubicBezTo>
                      <a:cubicBezTo>
                        <a:pt x="590" y="767"/>
                        <a:pt x="600" y="765"/>
                        <a:pt x="606" y="765"/>
                      </a:cubicBezTo>
                      <a:cubicBezTo>
                        <a:pt x="611" y="765"/>
                        <a:pt x="613" y="767"/>
                        <a:pt x="610" y="770"/>
                      </a:cubicBezTo>
                      <a:lnTo>
                        <a:pt x="610" y="770"/>
                      </a:lnTo>
                      <a:cubicBezTo>
                        <a:pt x="612" y="770"/>
                        <a:pt x="614" y="770"/>
                        <a:pt x="615" y="770"/>
                      </a:cubicBezTo>
                      <a:cubicBezTo>
                        <a:pt x="619" y="770"/>
                        <a:pt x="617" y="772"/>
                        <a:pt x="602" y="778"/>
                      </a:cubicBezTo>
                      <a:cubicBezTo>
                        <a:pt x="602" y="778"/>
                        <a:pt x="578" y="788"/>
                        <a:pt x="563" y="794"/>
                      </a:cubicBezTo>
                      <a:lnTo>
                        <a:pt x="563" y="794"/>
                      </a:lnTo>
                      <a:cubicBezTo>
                        <a:pt x="625" y="771"/>
                        <a:pt x="841" y="694"/>
                        <a:pt x="895" y="678"/>
                      </a:cubicBezTo>
                      <a:lnTo>
                        <a:pt x="895" y="678"/>
                      </a:lnTo>
                      <a:cubicBezTo>
                        <a:pt x="895" y="678"/>
                        <a:pt x="833" y="709"/>
                        <a:pt x="802" y="724"/>
                      </a:cubicBezTo>
                      <a:cubicBezTo>
                        <a:pt x="748" y="748"/>
                        <a:pt x="671" y="763"/>
                        <a:pt x="625" y="786"/>
                      </a:cubicBezTo>
                      <a:lnTo>
                        <a:pt x="664" y="771"/>
                      </a:lnTo>
                      <a:lnTo>
                        <a:pt x="664" y="771"/>
                      </a:lnTo>
                      <a:cubicBezTo>
                        <a:pt x="656" y="778"/>
                        <a:pt x="617" y="786"/>
                        <a:pt x="625" y="794"/>
                      </a:cubicBezTo>
                      <a:lnTo>
                        <a:pt x="625" y="794"/>
                      </a:lnTo>
                      <a:cubicBezTo>
                        <a:pt x="644" y="787"/>
                        <a:pt x="651" y="785"/>
                        <a:pt x="654" y="785"/>
                      </a:cubicBezTo>
                      <a:cubicBezTo>
                        <a:pt x="657" y="785"/>
                        <a:pt x="653" y="788"/>
                        <a:pt x="655" y="788"/>
                      </a:cubicBezTo>
                      <a:cubicBezTo>
                        <a:pt x="657" y="788"/>
                        <a:pt x="662" y="786"/>
                        <a:pt x="679" y="778"/>
                      </a:cubicBezTo>
                      <a:cubicBezTo>
                        <a:pt x="694" y="778"/>
                        <a:pt x="664" y="786"/>
                        <a:pt x="671" y="786"/>
                      </a:cubicBezTo>
                      <a:cubicBezTo>
                        <a:pt x="717" y="771"/>
                        <a:pt x="771" y="755"/>
                        <a:pt x="825" y="748"/>
                      </a:cubicBezTo>
                      <a:lnTo>
                        <a:pt x="825" y="748"/>
                      </a:lnTo>
                      <a:lnTo>
                        <a:pt x="779" y="763"/>
                      </a:lnTo>
                      <a:cubicBezTo>
                        <a:pt x="779" y="778"/>
                        <a:pt x="756" y="794"/>
                        <a:pt x="756" y="801"/>
                      </a:cubicBezTo>
                      <a:cubicBezTo>
                        <a:pt x="733" y="809"/>
                        <a:pt x="717" y="817"/>
                        <a:pt x="694" y="825"/>
                      </a:cubicBezTo>
                      <a:cubicBezTo>
                        <a:pt x="705" y="825"/>
                        <a:pt x="715" y="821"/>
                        <a:pt x="723" y="821"/>
                      </a:cubicBezTo>
                      <a:cubicBezTo>
                        <a:pt x="724" y="821"/>
                        <a:pt x="725" y="821"/>
                        <a:pt x="726" y="821"/>
                      </a:cubicBezTo>
                      <a:lnTo>
                        <a:pt x="726" y="821"/>
                      </a:lnTo>
                      <a:cubicBezTo>
                        <a:pt x="786" y="800"/>
                        <a:pt x="852" y="786"/>
                        <a:pt x="918" y="778"/>
                      </a:cubicBezTo>
                      <a:cubicBezTo>
                        <a:pt x="937" y="778"/>
                        <a:pt x="889" y="794"/>
                        <a:pt x="879" y="795"/>
                      </a:cubicBezTo>
                      <a:lnTo>
                        <a:pt x="879" y="795"/>
                      </a:lnTo>
                      <a:cubicBezTo>
                        <a:pt x="879" y="795"/>
                        <a:pt x="879" y="794"/>
                        <a:pt x="879" y="794"/>
                      </a:cubicBezTo>
                      <a:lnTo>
                        <a:pt x="879" y="794"/>
                      </a:lnTo>
                      <a:cubicBezTo>
                        <a:pt x="877" y="795"/>
                        <a:pt x="877" y="795"/>
                        <a:pt x="878" y="795"/>
                      </a:cubicBezTo>
                      <a:cubicBezTo>
                        <a:pt x="878" y="795"/>
                        <a:pt x="878" y="795"/>
                        <a:pt x="879" y="795"/>
                      </a:cubicBezTo>
                      <a:lnTo>
                        <a:pt x="879" y="795"/>
                      </a:lnTo>
                      <a:cubicBezTo>
                        <a:pt x="879" y="799"/>
                        <a:pt x="884" y="800"/>
                        <a:pt x="892" y="800"/>
                      </a:cubicBezTo>
                      <a:cubicBezTo>
                        <a:pt x="916" y="800"/>
                        <a:pt x="966" y="787"/>
                        <a:pt x="975" y="787"/>
                      </a:cubicBezTo>
                      <a:cubicBezTo>
                        <a:pt x="976" y="787"/>
                        <a:pt x="976" y="788"/>
                        <a:pt x="974" y="789"/>
                      </a:cubicBezTo>
                      <a:lnTo>
                        <a:pt x="974" y="789"/>
                      </a:lnTo>
                      <a:cubicBezTo>
                        <a:pt x="1002" y="777"/>
                        <a:pt x="1030" y="771"/>
                        <a:pt x="1064" y="771"/>
                      </a:cubicBezTo>
                      <a:lnTo>
                        <a:pt x="1064" y="763"/>
                      </a:lnTo>
                      <a:cubicBezTo>
                        <a:pt x="1080" y="748"/>
                        <a:pt x="1087" y="740"/>
                        <a:pt x="1072" y="740"/>
                      </a:cubicBezTo>
                      <a:cubicBezTo>
                        <a:pt x="1074" y="737"/>
                        <a:pt x="1070" y="736"/>
                        <a:pt x="1064" y="736"/>
                      </a:cubicBezTo>
                      <a:cubicBezTo>
                        <a:pt x="1053" y="736"/>
                        <a:pt x="1036" y="740"/>
                        <a:pt x="1056" y="740"/>
                      </a:cubicBezTo>
                      <a:lnTo>
                        <a:pt x="1041" y="740"/>
                      </a:lnTo>
                      <a:cubicBezTo>
                        <a:pt x="1041" y="732"/>
                        <a:pt x="964" y="740"/>
                        <a:pt x="1041" y="709"/>
                      </a:cubicBezTo>
                      <a:cubicBezTo>
                        <a:pt x="1026" y="709"/>
                        <a:pt x="1010" y="709"/>
                        <a:pt x="1026" y="694"/>
                      </a:cubicBezTo>
                      <a:lnTo>
                        <a:pt x="1056" y="686"/>
                      </a:lnTo>
                      <a:cubicBezTo>
                        <a:pt x="1043" y="686"/>
                        <a:pt x="1078" y="662"/>
                        <a:pt x="1059" y="662"/>
                      </a:cubicBezTo>
                      <a:cubicBezTo>
                        <a:pt x="1056" y="662"/>
                        <a:pt x="1053" y="662"/>
                        <a:pt x="1049" y="663"/>
                      </a:cubicBezTo>
                      <a:cubicBezTo>
                        <a:pt x="1149" y="632"/>
                        <a:pt x="1064" y="632"/>
                        <a:pt x="1080" y="624"/>
                      </a:cubicBezTo>
                      <a:lnTo>
                        <a:pt x="1080" y="624"/>
                      </a:lnTo>
                      <a:lnTo>
                        <a:pt x="1033" y="640"/>
                      </a:lnTo>
                      <a:cubicBezTo>
                        <a:pt x="1033" y="632"/>
                        <a:pt x="1018" y="632"/>
                        <a:pt x="995" y="624"/>
                      </a:cubicBezTo>
                      <a:lnTo>
                        <a:pt x="956" y="640"/>
                      </a:lnTo>
                      <a:cubicBezTo>
                        <a:pt x="952" y="641"/>
                        <a:pt x="949" y="641"/>
                        <a:pt x="947" y="641"/>
                      </a:cubicBezTo>
                      <a:cubicBezTo>
                        <a:pt x="930" y="641"/>
                        <a:pt x="979" y="616"/>
                        <a:pt x="972" y="609"/>
                      </a:cubicBezTo>
                      <a:cubicBezTo>
                        <a:pt x="1007" y="590"/>
                        <a:pt x="1000" y="586"/>
                        <a:pt x="983" y="586"/>
                      </a:cubicBezTo>
                      <a:cubicBezTo>
                        <a:pt x="975" y="586"/>
                        <a:pt x="964" y="587"/>
                        <a:pt x="956" y="587"/>
                      </a:cubicBezTo>
                      <a:cubicBezTo>
                        <a:pt x="941" y="587"/>
                        <a:pt x="933" y="585"/>
                        <a:pt x="956" y="570"/>
                      </a:cubicBezTo>
                      <a:lnTo>
                        <a:pt x="941" y="570"/>
                      </a:lnTo>
                      <a:lnTo>
                        <a:pt x="979" y="547"/>
                      </a:lnTo>
                      <a:cubicBezTo>
                        <a:pt x="982" y="546"/>
                        <a:pt x="983" y="545"/>
                        <a:pt x="983" y="545"/>
                      </a:cubicBezTo>
                      <a:cubicBezTo>
                        <a:pt x="981" y="545"/>
                        <a:pt x="951" y="558"/>
                        <a:pt x="925" y="570"/>
                      </a:cubicBezTo>
                      <a:lnTo>
                        <a:pt x="902" y="578"/>
                      </a:lnTo>
                      <a:cubicBezTo>
                        <a:pt x="933" y="563"/>
                        <a:pt x="925" y="563"/>
                        <a:pt x="920" y="563"/>
                      </a:cubicBezTo>
                      <a:cubicBezTo>
                        <a:pt x="914" y="563"/>
                        <a:pt x="910" y="563"/>
                        <a:pt x="949" y="547"/>
                      </a:cubicBezTo>
                      <a:lnTo>
                        <a:pt x="949" y="547"/>
                      </a:lnTo>
                      <a:cubicBezTo>
                        <a:pt x="911" y="555"/>
                        <a:pt x="910" y="548"/>
                        <a:pt x="846" y="569"/>
                      </a:cubicBezTo>
                      <a:lnTo>
                        <a:pt x="846" y="569"/>
                      </a:lnTo>
                      <a:cubicBezTo>
                        <a:pt x="849" y="566"/>
                        <a:pt x="851" y="563"/>
                        <a:pt x="856" y="563"/>
                      </a:cubicBezTo>
                      <a:cubicBezTo>
                        <a:pt x="856" y="564"/>
                        <a:pt x="856" y="565"/>
                        <a:pt x="857" y="565"/>
                      </a:cubicBezTo>
                      <a:cubicBezTo>
                        <a:pt x="858" y="565"/>
                        <a:pt x="861" y="555"/>
                        <a:pt x="848" y="555"/>
                      </a:cubicBezTo>
                      <a:lnTo>
                        <a:pt x="895" y="532"/>
                      </a:lnTo>
                      <a:lnTo>
                        <a:pt x="895" y="532"/>
                      </a:lnTo>
                      <a:lnTo>
                        <a:pt x="825" y="563"/>
                      </a:lnTo>
                      <a:cubicBezTo>
                        <a:pt x="856" y="540"/>
                        <a:pt x="887" y="524"/>
                        <a:pt x="918" y="516"/>
                      </a:cubicBezTo>
                      <a:lnTo>
                        <a:pt x="918" y="516"/>
                      </a:lnTo>
                      <a:cubicBezTo>
                        <a:pt x="848" y="532"/>
                        <a:pt x="895" y="516"/>
                        <a:pt x="825" y="540"/>
                      </a:cubicBezTo>
                      <a:lnTo>
                        <a:pt x="856" y="524"/>
                      </a:lnTo>
                      <a:lnTo>
                        <a:pt x="856" y="524"/>
                      </a:lnTo>
                      <a:cubicBezTo>
                        <a:pt x="856" y="524"/>
                        <a:pt x="832" y="531"/>
                        <a:pt x="825" y="531"/>
                      </a:cubicBezTo>
                      <a:cubicBezTo>
                        <a:pt x="822" y="531"/>
                        <a:pt x="823" y="529"/>
                        <a:pt x="833" y="524"/>
                      </a:cubicBezTo>
                      <a:cubicBezTo>
                        <a:pt x="895" y="486"/>
                        <a:pt x="825" y="486"/>
                        <a:pt x="872" y="432"/>
                      </a:cubicBezTo>
                      <a:lnTo>
                        <a:pt x="872" y="432"/>
                      </a:lnTo>
                      <a:cubicBezTo>
                        <a:pt x="847" y="448"/>
                        <a:pt x="838" y="453"/>
                        <a:pt x="837" y="453"/>
                      </a:cubicBezTo>
                      <a:cubicBezTo>
                        <a:pt x="835" y="453"/>
                        <a:pt x="865" y="430"/>
                        <a:pt x="857" y="430"/>
                      </a:cubicBezTo>
                      <a:cubicBezTo>
                        <a:pt x="856" y="430"/>
                        <a:pt x="854" y="430"/>
                        <a:pt x="852" y="431"/>
                      </a:cubicBezTo>
                      <a:lnTo>
                        <a:pt x="852" y="431"/>
                      </a:lnTo>
                      <a:cubicBezTo>
                        <a:pt x="866" y="423"/>
                        <a:pt x="878" y="414"/>
                        <a:pt x="895" y="409"/>
                      </a:cubicBezTo>
                      <a:cubicBezTo>
                        <a:pt x="874" y="409"/>
                        <a:pt x="891" y="395"/>
                        <a:pt x="887" y="395"/>
                      </a:cubicBezTo>
                      <a:cubicBezTo>
                        <a:pt x="884" y="395"/>
                        <a:pt x="877" y="398"/>
                        <a:pt x="856" y="409"/>
                      </a:cubicBezTo>
                      <a:cubicBezTo>
                        <a:pt x="879" y="393"/>
                        <a:pt x="887" y="385"/>
                        <a:pt x="902" y="378"/>
                      </a:cubicBezTo>
                      <a:cubicBezTo>
                        <a:pt x="897" y="378"/>
                        <a:pt x="889" y="381"/>
                        <a:pt x="888" y="381"/>
                      </a:cubicBezTo>
                      <a:cubicBezTo>
                        <a:pt x="888" y="381"/>
                        <a:pt x="890" y="380"/>
                        <a:pt x="895" y="378"/>
                      </a:cubicBezTo>
                      <a:cubicBezTo>
                        <a:pt x="902" y="370"/>
                        <a:pt x="910" y="362"/>
                        <a:pt x="925" y="362"/>
                      </a:cubicBezTo>
                      <a:cubicBezTo>
                        <a:pt x="925" y="362"/>
                        <a:pt x="924" y="361"/>
                        <a:pt x="923" y="361"/>
                      </a:cubicBezTo>
                      <a:cubicBezTo>
                        <a:pt x="906" y="361"/>
                        <a:pt x="836" y="404"/>
                        <a:pt x="779" y="439"/>
                      </a:cubicBezTo>
                      <a:cubicBezTo>
                        <a:pt x="795" y="428"/>
                        <a:pt x="800" y="422"/>
                        <a:pt x="796" y="422"/>
                      </a:cubicBezTo>
                      <a:cubicBezTo>
                        <a:pt x="793" y="422"/>
                        <a:pt x="779" y="428"/>
                        <a:pt x="756" y="439"/>
                      </a:cubicBezTo>
                      <a:cubicBezTo>
                        <a:pt x="779" y="424"/>
                        <a:pt x="795" y="409"/>
                        <a:pt x="810" y="409"/>
                      </a:cubicBezTo>
                      <a:cubicBezTo>
                        <a:pt x="815" y="409"/>
                        <a:pt x="821" y="389"/>
                        <a:pt x="804" y="389"/>
                      </a:cubicBezTo>
                      <a:cubicBezTo>
                        <a:pt x="798" y="389"/>
                        <a:pt x="789" y="392"/>
                        <a:pt x="775" y="399"/>
                      </a:cubicBezTo>
                      <a:lnTo>
                        <a:pt x="775" y="399"/>
                      </a:lnTo>
                      <a:cubicBezTo>
                        <a:pt x="779" y="396"/>
                        <a:pt x="779" y="395"/>
                        <a:pt x="777" y="395"/>
                      </a:cubicBezTo>
                      <a:cubicBezTo>
                        <a:pt x="775" y="395"/>
                        <a:pt x="771" y="397"/>
                        <a:pt x="771" y="401"/>
                      </a:cubicBezTo>
                      <a:cubicBezTo>
                        <a:pt x="770" y="402"/>
                        <a:pt x="770" y="402"/>
                        <a:pt x="769" y="402"/>
                      </a:cubicBezTo>
                      <a:cubicBezTo>
                        <a:pt x="766" y="402"/>
                        <a:pt x="770" y="385"/>
                        <a:pt x="764" y="385"/>
                      </a:cubicBezTo>
                      <a:lnTo>
                        <a:pt x="756" y="393"/>
                      </a:lnTo>
                      <a:cubicBezTo>
                        <a:pt x="735" y="406"/>
                        <a:pt x="727" y="410"/>
                        <a:pt x="724" y="410"/>
                      </a:cubicBezTo>
                      <a:cubicBezTo>
                        <a:pt x="718" y="410"/>
                        <a:pt x="735" y="393"/>
                        <a:pt x="725" y="393"/>
                      </a:cubicBezTo>
                      <a:lnTo>
                        <a:pt x="733" y="393"/>
                      </a:lnTo>
                      <a:cubicBezTo>
                        <a:pt x="744" y="376"/>
                        <a:pt x="744" y="373"/>
                        <a:pt x="741" y="373"/>
                      </a:cubicBezTo>
                      <a:cubicBezTo>
                        <a:pt x="739" y="373"/>
                        <a:pt x="736" y="375"/>
                        <a:pt x="734" y="375"/>
                      </a:cubicBezTo>
                      <a:cubicBezTo>
                        <a:pt x="733" y="375"/>
                        <a:pt x="734" y="371"/>
                        <a:pt x="748" y="355"/>
                      </a:cubicBezTo>
                      <a:lnTo>
                        <a:pt x="748" y="355"/>
                      </a:lnTo>
                      <a:lnTo>
                        <a:pt x="710" y="385"/>
                      </a:lnTo>
                      <a:cubicBezTo>
                        <a:pt x="693" y="397"/>
                        <a:pt x="685" y="402"/>
                        <a:pt x="683" y="402"/>
                      </a:cubicBezTo>
                      <a:cubicBezTo>
                        <a:pt x="676" y="402"/>
                        <a:pt x="729" y="353"/>
                        <a:pt x="716" y="353"/>
                      </a:cubicBezTo>
                      <a:cubicBezTo>
                        <a:pt x="715" y="353"/>
                        <a:pt x="713" y="353"/>
                        <a:pt x="710" y="355"/>
                      </a:cubicBezTo>
                      <a:lnTo>
                        <a:pt x="694" y="370"/>
                      </a:lnTo>
                      <a:cubicBezTo>
                        <a:pt x="692" y="372"/>
                        <a:pt x="690" y="373"/>
                        <a:pt x="690" y="373"/>
                      </a:cubicBezTo>
                      <a:cubicBezTo>
                        <a:pt x="685" y="373"/>
                        <a:pt x="788" y="276"/>
                        <a:pt x="795" y="262"/>
                      </a:cubicBezTo>
                      <a:cubicBezTo>
                        <a:pt x="802" y="262"/>
                        <a:pt x="810" y="254"/>
                        <a:pt x="818" y="254"/>
                      </a:cubicBezTo>
                      <a:cubicBezTo>
                        <a:pt x="824" y="245"/>
                        <a:pt x="826" y="241"/>
                        <a:pt x="823" y="241"/>
                      </a:cubicBezTo>
                      <a:cubicBezTo>
                        <a:pt x="815" y="241"/>
                        <a:pt x="760" y="293"/>
                        <a:pt x="748" y="293"/>
                      </a:cubicBezTo>
                      <a:cubicBezTo>
                        <a:pt x="771" y="270"/>
                        <a:pt x="818" y="239"/>
                        <a:pt x="818" y="231"/>
                      </a:cubicBezTo>
                      <a:cubicBezTo>
                        <a:pt x="820" y="228"/>
                        <a:pt x="819" y="227"/>
                        <a:pt x="817" y="227"/>
                      </a:cubicBezTo>
                      <a:cubicBezTo>
                        <a:pt x="808" y="227"/>
                        <a:pt x="763" y="254"/>
                        <a:pt x="754" y="254"/>
                      </a:cubicBezTo>
                      <a:cubicBezTo>
                        <a:pt x="751" y="254"/>
                        <a:pt x="753" y="250"/>
                        <a:pt x="764" y="239"/>
                      </a:cubicBezTo>
                      <a:lnTo>
                        <a:pt x="764" y="239"/>
                      </a:lnTo>
                      <a:cubicBezTo>
                        <a:pt x="748" y="254"/>
                        <a:pt x="733" y="270"/>
                        <a:pt x="710" y="285"/>
                      </a:cubicBezTo>
                      <a:cubicBezTo>
                        <a:pt x="704" y="285"/>
                        <a:pt x="738" y="236"/>
                        <a:pt x="728" y="236"/>
                      </a:cubicBezTo>
                      <a:cubicBezTo>
                        <a:pt x="725" y="236"/>
                        <a:pt x="721" y="239"/>
                        <a:pt x="712" y="246"/>
                      </a:cubicBezTo>
                      <a:lnTo>
                        <a:pt x="712" y="246"/>
                      </a:lnTo>
                      <a:cubicBezTo>
                        <a:pt x="713" y="244"/>
                        <a:pt x="715" y="241"/>
                        <a:pt x="717" y="239"/>
                      </a:cubicBezTo>
                      <a:lnTo>
                        <a:pt x="717" y="239"/>
                      </a:lnTo>
                      <a:cubicBezTo>
                        <a:pt x="694" y="247"/>
                        <a:pt x="671" y="262"/>
                        <a:pt x="648" y="278"/>
                      </a:cubicBezTo>
                      <a:cubicBezTo>
                        <a:pt x="681" y="242"/>
                        <a:pt x="687" y="232"/>
                        <a:pt x="681" y="232"/>
                      </a:cubicBezTo>
                      <a:cubicBezTo>
                        <a:pt x="674" y="232"/>
                        <a:pt x="649" y="249"/>
                        <a:pt x="642" y="249"/>
                      </a:cubicBezTo>
                      <a:cubicBezTo>
                        <a:pt x="637" y="249"/>
                        <a:pt x="642" y="240"/>
                        <a:pt x="671" y="208"/>
                      </a:cubicBezTo>
                      <a:lnTo>
                        <a:pt x="656" y="200"/>
                      </a:lnTo>
                      <a:lnTo>
                        <a:pt x="664" y="185"/>
                      </a:lnTo>
                      <a:cubicBezTo>
                        <a:pt x="664" y="182"/>
                        <a:pt x="663" y="181"/>
                        <a:pt x="661" y="181"/>
                      </a:cubicBezTo>
                      <a:cubicBezTo>
                        <a:pt x="655" y="181"/>
                        <a:pt x="635" y="205"/>
                        <a:pt x="610" y="224"/>
                      </a:cubicBezTo>
                      <a:cubicBezTo>
                        <a:pt x="617" y="216"/>
                        <a:pt x="625" y="208"/>
                        <a:pt x="633" y="200"/>
                      </a:cubicBezTo>
                      <a:cubicBezTo>
                        <a:pt x="636" y="184"/>
                        <a:pt x="636" y="176"/>
                        <a:pt x="632" y="176"/>
                      </a:cubicBezTo>
                      <a:cubicBezTo>
                        <a:pt x="626" y="176"/>
                        <a:pt x="610" y="192"/>
                        <a:pt x="579" y="224"/>
                      </a:cubicBezTo>
                      <a:lnTo>
                        <a:pt x="602" y="177"/>
                      </a:lnTo>
                      <a:lnTo>
                        <a:pt x="602" y="177"/>
                      </a:lnTo>
                      <a:cubicBezTo>
                        <a:pt x="600" y="180"/>
                        <a:pt x="599" y="181"/>
                        <a:pt x="599" y="181"/>
                      </a:cubicBezTo>
                      <a:cubicBezTo>
                        <a:pt x="595" y="181"/>
                        <a:pt x="612" y="132"/>
                        <a:pt x="594" y="132"/>
                      </a:cubicBezTo>
                      <a:cubicBezTo>
                        <a:pt x="592" y="132"/>
                        <a:pt x="589" y="133"/>
                        <a:pt x="586" y="135"/>
                      </a:cubicBezTo>
                      <a:lnTo>
                        <a:pt x="586" y="135"/>
                      </a:lnTo>
                      <a:cubicBezTo>
                        <a:pt x="588" y="132"/>
                        <a:pt x="590" y="128"/>
                        <a:pt x="594" y="123"/>
                      </a:cubicBezTo>
                      <a:lnTo>
                        <a:pt x="594" y="123"/>
                      </a:lnTo>
                      <a:cubicBezTo>
                        <a:pt x="589" y="128"/>
                        <a:pt x="586" y="131"/>
                        <a:pt x="583" y="131"/>
                      </a:cubicBezTo>
                      <a:cubicBezTo>
                        <a:pt x="574" y="131"/>
                        <a:pt x="579" y="103"/>
                        <a:pt x="579" y="85"/>
                      </a:cubicBezTo>
                      <a:cubicBezTo>
                        <a:pt x="579" y="76"/>
                        <a:pt x="578" y="71"/>
                        <a:pt x="575" y="71"/>
                      </a:cubicBezTo>
                      <a:cubicBezTo>
                        <a:pt x="569" y="71"/>
                        <a:pt x="557" y="87"/>
                        <a:pt x="533" y="131"/>
                      </a:cubicBezTo>
                      <a:lnTo>
                        <a:pt x="502" y="170"/>
                      </a:lnTo>
                      <a:cubicBezTo>
                        <a:pt x="509" y="185"/>
                        <a:pt x="463" y="231"/>
                        <a:pt x="456" y="262"/>
                      </a:cubicBezTo>
                      <a:cubicBezTo>
                        <a:pt x="455" y="263"/>
                        <a:pt x="455" y="263"/>
                        <a:pt x="454" y="263"/>
                      </a:cubicBezTo>
                      <a:cubicBezTo>
                        <a:pt x="450" y="263"/>
                        <a:pt x="464" y="208"/>
                        <a:pt x="479" y="208"/>
                      </a:cubicBezTo>
                      <a:lnTo>
                        <a:pt x="479" y="216"/>
                      </a:lnTo>
                      <a:cubicBezTo>
                        <a:pt x="517" y="131"/>
                        <a:pt x="479" y="177"/>
                        <a:pt x="502" y="116"/>
                      </a:cubicBezTo>
                      <a:cubicBezTo>
                        <a:pt x="471" y="108"/>
                        <a:pt x="463" y="46"/>
                        <a:pt x="432" y="39"/>
                      </a:cubicBezTo>
                      <a:lnTo>
                        <a:pt x="417" y="108"/>
                      </a:lnTo>
                      <a:lnTo>
                        <a:pt x="409" y="100"/>
                      </a:lnTo>
                      <a:cubicBezTo>
                        <a:pt x="409" y="85"/>
                        <a:pt x="417" y="46"/>
                        <a:pt x="425" y="46"/>
                      </a:cubicBezTo>
                      <a:cubicBezTo>
                        <a:pt x="426" y="38"/>
                        <a:pt x="426" y="35"/>
                        <a:pt x="425" y="35"/>
                      </a:cubicBezTo>
                      <a:cubicBezTo>
                        <a:pt x="421" y="35"/>
                        <a:pt x="402" y="80"/>
                        <a:pt x="402" y="93"/>
                      </a:cubicBezTo>
                      <a:cubicBezTo>
                        <a:pt x="394" y="62"/>
                        <a:pt x="425" y="16"/>
                        <a:pt x="425" y="16"/>
                      </a:cubicBezTo>
                      <a:lnTo>
                        <a:pt x="417" y="16"/>
                      </a:lnTo>
                      <a:lnTo>
                        <a:pt x="417" y="23"/>
                      </a:lnTo>
                      <a:cubicBezTo>
                        <a:pt x="403" y="44"/>
                        <a:pt x="396" y="71"/>
                        <a:pt x="389" y="71"/>
                      </a:cubicBezTo>
                      <a:cubicBezTo>
                        <a:pt x="388" y="71"/>
                        <a:pt x="387" y="70"/>
                        <a:pt x="386" y="70"/>
                      </a:cubicBezTo>
                      <a:cubicBezTo>
                        <a:pt x="386" y="54"/>
                        <a:pt x="394" y="39"/>
                        <a:pt x="394" y="23"/>
                      </a:cubicBezTo>
                      <a:lnTo>
                        <a:pt x="378" y="16"/>
                      </a:lnTo>
                      <a:lnTo>
                        <a:pt x="378" y="70"/>
                      </a:lnTo>
                      <a:cubicBezTo>
                        <a:pt x="365" y="90"/>
                        <a:pt x="363" y="68"/>
                        <a:pt x="358" y="111"/>
                      </a:cubicBezTo>
                      <a:lnTo>
                        <a:pt x="358" y="111"/>
                      </a:lnTo>
                      <a:cubicBezTo>
                        <a:pt x="363" y="38"/>
                        <a:pt x="317" y="83"/>
                        <a:pt x="317" y="54"/>
                      </a:cubicBezTo>
                      <a:cubicBezTo>
                        <a:pt x="311" y="81"/>
                        <a:pt x="306" y="89"/>
                        <a:pt x="301" y="89"/>
                      </a:cubicBezTo>
                      <a:cubicBezTo>
                        <a:pt x="298" y="89"/>
                        <a:pt x="296" y="87"/>
                        <a:pt x="294" y="85"/>
                      </a:cubicBezTo>
                      <a:cubicBezTo>
                        <a:pt x="294" y="99"/>
                        <a:pt x="294" y="155"/>
                        <a:pt x="281" y="155"/>
                      </a:cubicBezTo>
                      <a:cubicBezTo>
                        <a:pt x="280" y="155"/>
                        <a:pt x="279" y="155"/>
                        <a:pt x="278" y="154"/>
                      </a:cubicBezTo>
                      <a:cubicBezTo>
                        <a:pt x="294" y="23"/>
                        <a:pt x="271" y="100"/>
                        <a:pt x="271" y="8"/>
                      </a:cubicBezTo>
                      <a:cubicBezTo>
                        <a:pt x="271" y="70"/>
                        <a:pt x="247" y="16"/>
                        <a:pt x="255" y="108"/>
                      </a:cubicBezTo>
                      <a:cubicBezTo>
                        <a:pt x="247" y="93"/>
                        <a:pt x="255" y="62"/>
                        <a:pt x="247" y="31"/>
                      </a:cubicBezTo>
                      <a:cubicBezTo>
                        <a:pt x="244" y="41"/>
                        <a:pt x="240" y="45"/>
                        <a:pt x="236" y="45"/>
                      </a:cubicBezTo>
                      <a:cubicBezTo>
                        <a:pt x="224" y="45"/>
                        <a:pt x="209" y="11"/>
                        <a:pt x="194" y="11"/>
                      </a:cubicBezTo>
                      <a:cubicBezTo>
                        <a:pt x="192" y="11"/>
                        <a:pt x="189" y="13"/>
                        <a:pt x="186" y="16"/>
                      </a:cubicBezTo>
                      <a:cubicBezTo>
                        <a:pt x="186" y="39"/>
                        <a:pt x="186" y="62"/>
                        <a:pt x="186" y="85"/>
                      </a:cubicBezTo>
                      <a:lnTo>
                        <a:pt x="170" y="0"/>
                      </a:lnTo>
                      <a:close/>
                      <a:moveTo>
                        <a:pt x="754" y="817"/>
                      </a:moveTo>
                      <a:cubicBezTo>
                        <a:pt x="748" y="817"/>
                        <a:pt x="737" y="819"/>
                        <a:pt x="727" y="822"/>
                      </a:cubicBezTo>
                      <a:lnTo>
                        <a:pt x="727" y="822"/>
                      </a:lnTo>
                      <a:cubicBezTo>
                        <a:pt x="727" y="822"/>
                        <a:pt x="727" y="821"/>
                        <a:pt x="726" y="821"/>
                      </a:cubicBezTo>
                      <a:lnTo>
                        <a:pt x="726" y="821"/>
                      </a:lnTo>
                      <a:cubicBezTo>
                        <a:pt x="723" y="822"/>
                        <a:pt x="720" y="824"/>
                        <a:pt x="717" y="825"/>
                      </a:cubicBezTo>
                      <a:cubicBezTo>
                        <a:pt x="720" y="824"/>
                        <a:pt x="724" y="823"/>
                        <a:pt x="727" y="822"/>
                      </a:cubicBezTo>
                      <a:lnTo>
                        <a:pt x="727" y="822"/>
                      </a:lnTo>
                      <a:cubicBezTo>
                        <a:pt x="730" y="822"/>
                        <a:pt x="731" y="823"/>
                        <a:pt x="733" y="825"/>
                      </a:cubicBezTo>
                      <a:cubicBezTo>
                        <a:pt x="706" y="832"/>
                        <a:pt x="702" y="832"/>
                        <a:pt x="697" y="832"/>
                      </a:cubicBezTo>
                      <a:cubicBezTo>
                        <a:pt x="694" y="832"/>
                        <a:pt x="690" y="832"/>
                        <a:pt x="675" y="835"/>
                      </a:cubicBezTo>
                      <a:lnTo>
                        <a:pt x="675" y="835"/>
                      </a:lnTo>
                      <a:cubicBezTo>
                        <a:pt x="695" y="832"/>
                        <a:pt x="716" y="832"/>
                        <a:pt x="733" y="832"/>
                      </a:cubicBezTo>
                      <a:cubicBezTo>
                        <a:pt x="760" y="821"/>
                        <a:pt x="762" y="817"/>
                        <a:pt x="754" y="817"/>
                      </a:cubicBezTo>
                      <a:close/>
                      <a:moveTo>
                        <a:pt x="675" y="835"/>
                      </a:moveTo>
                      <a:cubicBezTo>
                        <a:pt x="669" y="836"/>
                        <a:pt x="662" y="838"/>
                        <a:pt x="656" y="840"/>
                      </a:cubicBezTo>
                      <a:cubicBezTo>
                        <a:pt x="664" y="838"/>
                        <a:pt x="670" y="836"/>
                        <a:pt x="675" y="835"/>
                      </a:cubicBezTo>
                      <a:close/>
                      <a:moveTo>
                        <a:pt x="964" y="794"/>
                      </a:moveTo>
                      <a:cubicBezTo>
                        <a:pt x="910" y="825"/>
                        <a:pt x="872" y="825"/>
                        <a:pt x="833" y="832"/>
                      </a:cubicBezTo>
                      <a:cubicBezTo>
                        <a:pt x="810" y="832"/>
                        <a:pt x="864" y="817"/>
                        <a:pt x="856" y="809"/>
                      </a:cubicBezTo>
                      <a:lnTo>
                        <a:pt x="856" y="809"/>
                      </a:lnTo>
                      <a:lnTo>
                        <a:pt x="833" y="825"/>
                      </a:lnTo>
                      <a:cubicBezTo>
                        <a:pt x="818" y="825"/>
                        <a:pt x="802" y="825"/>
                        <a:pt x="818" y="817"/>
                      </a:cubicBezTo>
                      <a:lnTo>
                        <a:pt x="818" y="817"/>
                      </a:lnTo>
                      <a:cubicBezTo>
                        <a:pt x="771" y="832"/>
                        <a:pt x="818" y="848"/>
                        <a:pt x="779" y="871"/>
                      </a:cubicBezTo>
                      <a:cubicBezTo>
                        <a:pt x="795" y="871"/>
                        <a:pt x="818" y="863"/>
                        <a:pt x="833" y="855"/>
                      </a:cubicBezTo>
                      <a:lnTo>
                        <a:pt x="825" y="855"/>
                      </a:lnTo>
                      <a:cubicBezTo>
                        <a:pt x="864" y="848"/>
                        <a:pt x="887" y="848"/>
                        <a:pt x="902" y="840"/>
                      </a:cubicBezTo>
                      <a:cubicBezTo>
                        <a:pt x="910" y="836"/>
                        <a:pt x="929" y="834"/>
                        <a:pt x="944" y="834"/>
                      </a:cubicBezTo>
                      <a:cubicBezTo>
                        <a:pt x="958" y="834"/>
                        <a:pt x="968" y="836"/>
                        <a:pt x="956" y="840"/>
                      </a:cubicBezTo>
                      <a:lnTo>
                        <a:pt x="924" y="849"/>
                      </a:lnTo>
                      <a:lnTo>
                        <a:pt x="924" y="849"/>
                      </a:lnTo>
                      <a:cubicBezTo>
                        <a:pt x="924" y="848"/>
                        <a:pt x="922" y="848"/>
                        <a:pt x="918" y="848"/>
                      </a:cubicBezTo>
                      <a:cubicBezTo>
                        <a:pt x="922" y="848"/>
                        <a:pt x="922" y="849"/>
                        <a:pt x="920" y="850"/>
                      </a:cubicBezTo>
                      <a:lnTo>
                        <a:pt x="920" y="850"/>
                      </a:lnTo>
                      <a:lnTo>
                        <a:pt x="902" y="855"/>
                      </a:lnTo>
                      <a:cubicBezTo>
                        <a:pt x="906" y="855"/>
                        <a:pt x="909" y="855"/>
                        <a:pt x="912" y="854"/>
                      </a:cubicBezTo>
                      <a:lnTo>
                        <a:pt x="912" y="854"/>
                      </a:lnTo>
                      <a:cubicBezTo>
                        <a:pt x="900" y="860"/>
                        <a:pt x="882" y="867"/>
                        <a:pt x="890" y="867"/>
                      </a:cubicBezTo>
                      <a:cubicBezTo>
                        <a:pt x="894" y="867"/>
                        <a:pt x="902" y="866"/>
                        <a:pt x="918" y="863"/>
                      </a:cubicBezTo>
                      <a:lnTo>
                        <a:pt x="956" y="848"/>
                      </a:lnTo>
                      <a:cubicBezTo>
                        <a:pt x="977" y="848"/>
                        <a:pt x="1011" y="844"/>
                        <a:pt x="1027" y="844"/>
                      </a:cubicBezTo>
                      <a:cubicBezTo>
                        <a:pt x="1035" y="844"/>
                        <a:pt x="1039" y="845"/>
                        <a:pt x="1033" y="848"/>
                      </a:cubicBezTo>
                      <a:cubicBezTo>
                        <a:pt x="1087" y="832"/>
                        <a:pt x="1026" y="848"/>
                        <a:pt x="1087" y="825"/>
                      </a:cubicBezTo>
                      <a:lnTo>
                        <a:pt x="1087" y="825"/>
                      </a:lnTo>
                      <a:cubicBezTo>
                        <a:pt x="1068" y="830"/>
                        <a:pt x="1058" y="832"/>
                        <a:pt x="1053" y="832"/>
                      </a:cubicBezTo>
                      <a:cubicBezTo>
                        <a:pt x="1044" y="832"/>
                        <a:pt x="1053" y="825"/>
                        <a:pt x="1041" y="825"/>
                      </a:cubicBezTo>
                      <a:cubicBezTo>
                        <a:pt x="1035" y="825"/>
                        <a:pt x="1026" y="826"/>
                        <a:pt x="1009" y="831"/>
                      </a:cubicBezTo>
                      <a:lnTo>
                        <a:pt x="1009" y="831"/>
                      </a:lnTo>
                      <a:cubicBezTo>
                        <a:pt x="1038" y="822"/>
                        <a:pt x="1066" y="808"/>
                        <a:pt x="1095" y="794"/>
                      </a:cubicBezTo>
                      <a:cubicBezTo>
                        <a:pt x="1085" y="794"/>
                        <a:pt x="1074" y="801"/>
                        <a:pt x="1071" y="801"/>
                      </a:cubicBezTo>
                      <a:cubicBezTo>
                        <a:pt x="1069" y="801"/>
                        <a:pt x="1069" y="799"/>
                        <a:pt x="1072" y="794"/>
                      </a:cubicBezTo>
                      <a:lnTo>
                        <a:pt x="1056" y="794"/>
                      </a:lnTo>
                      <a:lnTo>
                        <a:pt x="1026" y="809"/>
                      </a:lnTo>
                      <a:lnTo>
                        <a:pt x="956" y="809"/>
                      </a:lnTo>
                      <a:cubicBezTo>
                        <a:pt x="972" y="801"/>
                        <a:pt x="987" y="794"/>
                        <a:pt x="1003" y="79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3"/>
                <p:cNvSpPr/>
                <p:nvPr/>
              </p:nvSpPr>
              <p:spPr>
                <a:xfrm>
                  <a:off x="-3552391" y="3094634"/>
                  <a:ext cx="1979" cy="1320"/>
                </a:xfrm>
                <a:custGeom>
                  <a:avLst/>
                  <a:gdLst/>
                  <a:ahLst/>
                  <a:cxnLst/>
                  <a:rect l="l" t="t" r="r" b="b"/>
                  <a:pathLst>
                    <a:path w="24" h="16" extrusionOk="0">
                      <a:moveTo>
                        <a:pt x="24" y="0"/>
                      </a:moveTo>
                      <a:cubicBezTo>
                        <a:pt x="16" y="0"/>
                        <a:pt x="9" y="8"/>
                        <a:pt x="1" y="15"/>
                      </a:cubicBezTo>
                      <a:lnTo>
                        <a:pt x="24" y="0"/>
                      </a:lnTo>
                      <a:close/>
                    </a:path>
                  </a:pathLst>
                </a:custGeom>
                <a:solidFill>
                  <a:srgbClr val="FFC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5" name="Google Shape;1855;p53"/>
            <p:cNvGrpSpPr/>
            <p:nvPr/>
          </p:nvGrpSpPr>
          <p:grpSpPr>
            <a:xfrm rot="1906083">
              <a:off x="4512413" y="4183258"/>
              <a:ext cx="797175" cy="1059068"/>
              <a:chOff x="-5065349" y="5293270"/>
              <a:chExt cx="774923" cy="1029420"/>
            </a:xfrm>
          </p:grpSpPr>
          <p:sp>
            <p:nvSpPr>
              <p:cNvPr id="1856" name="Google Shape;1856;p53"/>
              <p:cNvSpPr/>
              <p:nvPr/>
            </p:nvSpPr>
            <p:spPr>
              <a:xfrm>
                <a:off x="-5064430" y="5293270"/>
                <a:ext cx="774004" cy="1029174"/>
              </a:xfrm>
              <a:custGeom>
                <a:avLst/>
                <a:gdLst/>
                <a:ahLst/>
                <a:cxnLst/>
                <a:rect l="l" t="t" r="r" b="b"/>
                <a:pathLst>
                  <a:path w="9385" h="12479" extrusionOk="0">
                    <a:moveTo>
                      <a:pt x="2403" y="1"/>
                    </a:moveTo>
                    <a:cubicBezTo>
                      <a:pt x="1278" y="1"/>
                      <a:pt x="315" y="1790"/>
                      <a:pt x="1002" y="3186"/>
                    </a:cubicBezTo>
                    <a:cubicBezTo>
                      <a:pt x="2019" y="5243"/>
                      <a:pt x="1372" y="4727"/>
                      <a:pt x="686" y="6730"/>
                    </a:cubicBezTo>
                    <a:cubicBezTo>
                      <a:pt x="0" y="8734"/>
                      <a:pt x="3676" y="8456"/>
                      <a:pt x="3460" y="10059"/>
                    </a:cubicBezTo>
                    <a:cubicBezTo>
                      <a:pt x="3312" y="11158"/>
                      <a:pt x="4136" y="12167"/>
                      <a:pt x="5272" y="12167"/>
                    </a:cubicBezTo>
                    <a:cubicBezTo>
                      <a:pt x="5792" y="12167"/>
                      <a:pt x="6378" y="11956"/>
                      <a:pt x="6966" y="11446"/>
                    </a:cubicBezTo>
                    <a:cubicBezTo>
                      <a:pt x="7012" y="11430"/>
                      <a:pt x="7050" y="11423"/>
                      <a:pt x="7089" y="11407"/>
                    </a:cubicBezTo>
                    <a:cubicBezTo>
                      <a:pt x="7358" y="11777"/>
                      <a:pt x="7644" y="12139"/>
                      <a:pt x="7952" y="12478"/>
                    </a:cubicBezTo>
                    <a:cubicBezTo>
                      <a:pt x="7713" y="12101"/>
                      <a:pt x="7482" y="11723"/>
                      <a:pt x="7258" y="11338"/>
                    </a:cubicBezTo>
                    <a:cubicBezTo>
                      <a:pt x="7590" y="11184"/>
                      <a:pt x="8129" y="10822"/>
                      <a:pt x="8545" y="10005"/>
                    </a:cubicBezTo>
                    <a:cubicBezTo>
                      <a:pt x="9192" y="8749"/>
                      <a:pt x="8768" y="7771"/>
                      <a:pt x="7389" y="7408"/>
                    </a:cubicBezTo>
                    <a:cubicBezTo>
                      <a:pt x="6010" y="7054"/>
                      <a:pt x="9385" y="5243"/>
                      <a:pt x="6742" y="3340"/>
                    </a:cubicBezTo>
                    <a:cubicBezTo>
                      <a:pt x="6350" y="3056"/>
                      <a:pt x="6064" y="2970"/>
                      <a:pt x="5841" y="2970"/>
                    </a:cubicBezTo>
                    <a:cubicBezTo>
                      <a:pt x="5490" y="2970"/>
                      <a:pt x="5295" y="3184"/>
                      <a:pt x="5087" y="3184"/>
                    </a:cubicBezTo>
                    <a:cubicBezTo>
                      <a:pt x="4834" y="3184"/>
                      <a:pt x="4562" y="2869"/>
                      <a:pt x="3968" y="1476"/>
                    </a:cubicBezTo>
                    <a:cubicBezTo>
                      <a:pt x="3519" y="412"/>
                      <a:pt x="2942" y="1"/>
                      <a:pt x="2403"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7" name="Google Shape;1857;p53"/>
              <p:cNvGrpSpPr/>
              <p:nvPr/>
            </p:nvGrpSpPr>
            <p:grpSpPr>
              <a:xfrm>
                <a:off x="-5065349" y="5293351"/>
                <a:ext cx="774664" cy="1029339"/>
                <a:chOff x="-5065349" y="5293351"/>
                <a:chExt cx="774664" cy="1029339"/>
              </a:xfrm>
            </p:grpSpPr>
            <p:sp>
              <p:nvSpPr>
                <p:cNvPr id="1858" name="Google Shape;1858;p53"/>
                <p:cNvSpPr/>
                <p:nvPr/>
              </p:nvSpPr>
              <p:spPr>
                <a:xfrm>
                  <a:off x="-5065349" y="5293351"/>
                  <a:ext cx="774664" cy="1003360"/>
                </a:xfrm>
                <a:custGeom>
                  <a:avLst/>
                  <a:gdLst/>
                  <a:ahLst/>
                  <a:cxnLst/>
                  <a:rect l="l" t="t" r="r" b="b"/>
                  <a:pathLst>
                    <a:path w="9393" h="12166" extrusionOk="0">
                      <a:moveTo>
                        <a:pt x="2407" y="0"/>
                      </a:moveTo>
                      <a:cubicBezTo>
                        <a:pt x="1279" y="0"/>
                        <a:pt x="314" y="1790"/>
                        <a:pt x="1002" y="3181"/>
                      </a:cubicBezTo>
                      <a:cubicBezTo>
                        <a:pt x="2019" y="5238"/>
                        <a:pt x="1372" y="4722"/>
                        <a:pt x="686" y="6733"/>
                      </a:cubicBezTo>
                      <a:cubicBezTo>
                        <a:pt x="1" y="8744"/>
                        <a:pt x="3676" y="8451"/>
                        <a:pt x="3460" y="10054"/>
                      </a:cubicBezTo>
                      <a:cubicBezTo>
                        <a:pt x="3312" y="11153"/>
                        <a:pt x="4139" y="12165"/>
                        <a:pt x="5278" y="12165"/>
                      </a:cubicBezTo>
                      <a:cubicBezTo>
                        <a:pt x="5799" y="12165"/>
                        <a:pt x="6386" y="11953"/>
                        <a:pt x="6973" y="11440"/>
                      </a:cubicBezTo>
                      <a:cubicBezTo>
                        <a:pt x="6973" y="11440"/>
                        <a:pt x="7898" y="11271"/>
                        <a:pt x="8545" y="10007"/>
                      </a:cubicBezTo>
                      <a:cubicBezTo>
                        <a:pt x="9200" y="8751"/>
                        <a:pt x="8776" y="7773"/>
                        <a:pt x="7390" y="7411"/>
                      </a:cubicBezTo>
                      <a:cubicBezTo>
                        <a:pt x="6010" y="7049"/>
                        <a:pt x="9393" y="5246"/>
                        <a:pt x="6742" y="3335"/>
                      </a:cubicBezTo>
                      <a:cubicBezTo>
                        <a:pt x="6352" y="3054"/>
                        <a:pt x="6067" y="2968"/>
                        <a:pt x="5845" y="2968"/>
                      </a:cubicBezTo>
                      <a:cubicBezTo>
                        <a:pt x="5493" y="2968"/>
                        <a:pt x="5297" y="3184"/>
                        <a:pt x="5089" y="3184"/>
                      </a:cubicBezTo>
                      <a:cubicBezTo>
                        <a:pt x="4838" y="3184"/>
                        <a:pt x="4567" y="2868"/>
                        <a:pt x="3976" y="1470"/>
                      </a:cubicBezTo>
                      <a:cubicBezTo>
                        <a:pt x="3525" y="410"/>
                        <a:pt x="2947" y="0"/>
                        <a:pt x="2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3"/>
                <p:cNvSpPr/>
                <p:nvPr/>
              </p:nvSpPr>
              <p:spPr>
                <a:xfrm>
                  <a:off x="-4822632" y="5589922"/>
                  <a:ext cx="413105" cy="732768"/>
                </a:xfrm>
                <a:custGeom>
                  <a:avLst/>
                  <a:gdLst/>
                  <a:ahLst/>
                  <a:cxnLst/>
                  <a:rect l="l" t="t" r="r" b="b"/>
                  <a:pathLst>
                    <a:path w="5009" h="8885" extrusionOk="0">
                      <a:moveTo>
                        <a:pt x="1" y="1"/>
                      </a:moveTo>
                      <a:lnTo>
                        <a:pt x="1" y="1"/>
                      </a:lnTo>
                      <a:cubicBezTo>
                        <a:pt x="309" y="802"/>
                        <a:pt x="663" y="1580"/>
                        <a:pt x="1026" y="2351"/>
                      </a:cubicBezTo>
                      <a:cubicBezTo>
                        <a:pt x="1388" y="3121"/>
                        <a:pt x="1781" y="3869"/>
                        <a:pt x="2189" y="4624"/>
                      </a:cubicBezTo>
                      <a:cubicBezTo>
                        <a:pt x="2597" y="5371"/>
                        <a:pt x="3029" y="6103"/>
                        <a:pt x="3491" y="6827"/>
                      </a:cubicBezTo>
                      <a:cubicBezTo>
                        <a:pt x="3938" y="7552"/>
                        <a:pt x="4447" y="8237"/>
                        <a:pt x="5009" y="8885"/>
                      </a:cubicBezTo>
                      <a:cubicBezTo>
                        <a:pt x="4554" y="8160"/>
                        <a:pt x="4138" y="7428"/>
                        <a:pt x="3722" y="6681"/>
                      </a:cubicBezTo>
                      <a:cubicBezTo>
                        <a:pt x="3314" y="5941"/>
                        <a:pt x="2906" y="5202"/>
                        <a:pt x="2497" y="4454"/>
                      </a:cubicBezTo>
                      <a:cubicBezTo>
                        <a:pt x="2089" y="3707"/>
                        <a:pt x="1680" y="2960"/>
                        <a:pt x="1272" y="2220"/>
                      </a:cubicBezTo>
                      <a:cubicBezTo>
                        <a:pt x="856" y="1480"/>
                        <a:pt x="440" y="74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4865848" y="5842205"/>
                  <a:ext cx="252366" cy="164038"/>
                </a:xfrm>
                <a:custGeom>
                  <a:avLst/>
                  <a:gdLst/>
                  <a:ahLst/>
                  <a:cxnLst/>
                  <a:rect l="l" t="t" r="r" b="b"/>
                  <a:pathLst>
                    <a:path w="3060" h="1989" extrusionOk="0">
                      <a:moveTo>
                        <a:pt x="1" y="1"/>
                      </a:moveTo>
                      <a:cubicBezTo>
                        <a:pt x="278" y="116"/>
                        <a:pt x="556" y="247"/>
                        <a:pt x="825" y="394"/>
                      </a:cubicBezTo>
                      <a:cubicBezTo>
                        <a:pt x="1095" y="540"/>
                        <a:pt x="1357" y="694"/>
                        <a:pt x="1611" y="864"/>
                      </a:cubicBezTo>
                      <a:cubicBezTo>
                        <a:pt x="1673" y="902"/>
                        <a:pt x="1734" y="948"/>
                        <a:pt x="1796" y="987"/>
                      </a:cubicBezTo>
                      <a:cubicBezTo>
                        <a:pt x="1858" y="1033"/>
                        <a:pt x="1919" y="1072"/>
                        <a:pt x="1981" y="1126"/>
                      </a:cubicBezTo>
                      <a:lnTo>
                        <a:pt x="2166" y="1257"/>
                      </a:lnTo>
                      <a:lnTo>
                        <a:pt x="2343" y="1403"/>
                      </a:lnTo>
                      <a:cubicBezTo>
                        <a:pt x="2466" y="1488"/>
                        <a:pt x="2582" y="1588"/>
                        <a:pt x="2698" y="1688"/>
                      </a:cubicBezTo>
                      <a:cubicBezTo>
                        <a:pt x="2821" y="1788"/>
                        <a:pt x="2929" y="1896"/>
                        <a:pt x="3060" y="1989"/>
                      </a:cubicBezTo>
                      <a:cubicBezTo>
                        <a:pt x="2975" y="1858"/>
                        <a:pt x="2890" y="1727"/>
                        <a:pt x="2798" y="1603"/>
                      </a:cubicBezTo>
                      <a:cubicBezTo>
                        <a:pt x="2698" y="1480"/>
                        <a:pt x="2590" y="1364"/>
                        <a:pt x="2482" y="1249"/>
                      </a:cubicBezTo>
                      <a:cubicBezTo>
                        <a:pt x="2428" y="1195"/>
                        <a:pt x="2374" y="1133"/>
                        <a:pt x="2312" y="1079"/>
                      </a:cubicBezTo>
                      <a:lnTo>
                        <a:pt x="2135" y="925"/>
                      </a:lnTo>
                      <a:cubicBezTo>
                        <a:pt x="2074" y="879"/>
                        <a:pt x="2012" y="825"/>
                        <a:pt x="1950" y="779"/>
                      </a:cubicBezTo>
                      <a:cubicBezTo>
                        <a:pt x="1889" y="740"/>
                        <a:pt x="1819" y="686"/>
                        <a:pt x="1758" y="648"/>
                      </a:cubicBezTo>
                      <a:cubicBezTo>
                        <a:pt x="1496" y="471"/>
                        <a:pt x="1211" y="324"/>
                        <a:pt x="918" y="209"/>
                      </a:cubicBezTo>
                      <a:cubicBezTo>
                        <a:pt x="625" y="93"/>
                        <a:pt x="309" y="2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3"/>
                <p:cNvSpPr/>
                <p:nvPr/>
              </p:nvSpPr>
              <p:spPr>
                <a:xfrm>
                  <a:off x="-4676491" y="5650952"/>
                  <a:ext cx="40824" cy="206594"/>
                </a:xfrm>
                <a:custGeom>
                  <a:avLst/>
                  <a:gdLst/>
                  <a:ahLst/>
                  <a:cxnLst/>
                  <a:rect l="l" t="t" r="r" b="b"/>
                  <a:pathLst>
                    <a:path w="495" h="2505" extrusionOk="0">
                      <a:moveTo>
                        <a:pt x="486" y="1"/>
                      </a:moveTo>
                      <a:cubicBezTo>
                        <a:pt x="394" y="201"/>
                        <a:pt x="325" y="401"/>
                        <a:pt x="263" y="609"/>
                      </a:cubicBezTo>
                      <a:cubicBezTo>
                        <a:pt x="209" y="810"/>
                        <a:pt x="163" y="1018"/>
                        <a:pt x="124" y="1226"/>
                      </a:cubicBezTo>
                      <a:cubicBezTo>
                        <a:pt x="78" y="1434"/>
                        <a:pt x="47" y="1649"/>
                        <a:pt x="32" y="1857"/>
                      </a:cubicBezTo>
                      <a:cubicBezTo>
                        <a:pt x="9" y="2073"/>
                        <a:pt x="1" y="2289"/>
                        <a:pt x="16" y="2505"/>
                      </a:cubicBezTo>
                      <a:cubicBezTo>
                        <a:pt x="101" y="2304"/>
                        <a:pt x="178" y="2104"/>
                        <a:pt x="232" y="1896"/>
                      </a:cubicBezTo>
                      <a:cubicBezTo>
                        <a:pt x="294" y="1688"/>
                        <a:pt x="340" y="1480"/>
                        <a:pt x="378" y="1280"/>
                      </a:cubicBezTo>
                      <a:cubicBezTo>
                        <a:pt x="417" y="1072"/>
                        <a:pt x="448" y="856"/>
                        <a:pt x="471" y="648"/>
                      </a:cubicBezTo>
                      <a:cubicBezTo>
                        <a:pt x="494" y="432"/>
                        <a:pt x="494" y="216"/>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3"/>
                <p:cNvSpPr/>
                <p:nvPr/>
              </p:nvSpPr>
              <p:spPr>
                <a:xfrm>
                  <a:off x="-4512536" y="6002367"/>
                  <a:ext cx="28700" cy="152574"/>
                </a:xfrm>
                <a:custGeom>
                  <a:avLst/>
                  <a:gdLst/>
                  <a:ahLst/>
                  <a:cxnLst/>
                  <a:rect l="l" t="t" r="r" b="b"/>
                  <a:pathLst>
                    <a:path w="348" h="1850" extrusionOk="0">
                      <a:moveTo>
                        <a:pt x="309" y="0"/>
                      </a:moveTo>
                      <a:cubicBezTo>
                        <a:pt x="240" y="139"/>
                        <a:pt x="178" y="293"/>
                        <a:pt x="139" y="447"/>
                      </a:cubicBezTo>
                      <a:cubicBezTo>
                        <a:pt x="101" y="594"/>
                        <a:pt x="62" y="748"/>
                        <a:pt x="39" y="902"/>
                      </a:cubicBezTo>
                      <a:cubicBezTo>
                        <a:pt x="24" y="1056"/>
                        <a:pt x="9" y="1210"/>
                        <a:pt x="1" y="1372"/>
                      </a:cubicBezTo>
                      <a:cubicBezTo>
                        <a:pt x="1" y="1526"/>
                        <a:pt x="9" y="1688"/>
                        <a:pt x="39" y="1850"/>
                      </a:cubicBezTo>
                      <a:cubicBezTo>
                        <a:pt x="109" y="1703"/>
                        <a:pt x="170" y="1557"/>
                        <a:pt x="209" y="1403"/>
                      </a:cubicBezTo>
                      <a:cubicBezTo>
                        <a:pt x="247" y="1256"/>
                        <a:pt x="278" y="1102"/>
                        <a:pt x="301" y="948"/>
                      </a:cubicBezTo>
                      <a:cubicBezTo>
                        <a:pt x="324" y="794"/>
                        <a:pt x="340" y="640"/>
                        <a:pt x="348" y="486"/>
                      </a:cubicBezTo>
                      <a:cubicBezTo>
                        <a:pt x="348" y="324"/>
                        <a:pt x="340" y="162"/>
                        <a:pt x="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3" name="Picture 2">
            <a:extLst>
              <a:ext uri="{FF2B5EF4-FFF2-40B4-BE49-F238E27FC236}">
                <a16:creationId xmlns:a16="http://schemas.microsoft.com/office/drawing/2014/main" id="{365504BA-61F8-BBB0-98BB-26978CA99DC1}"/>
              </a:ext>
            </a:extLst>
          </p:cNvPr>
          <p:cNvPicPr>
            <a:picLocks noChangeAspect="1"/>
          </p:cNvPicPr>
          <p:nvPr/>
        </p:nvPicPr>
        <p:blipFill>
          <a:blip r:embed="rId3"/>
          <a:stretch>
            <a:fillRect/>
          </a:stretch>
        </p:blipFill>
        <p:spPr>
          <a:xfrm>
            <a:off x="5660166" y="2661069"/>
            <a:ext cx="3256728" cy="1643155"/>
          </a:xfrm>
          <a:prstGeom prst="rect">
            <a:avLst/>
          </a:prstGeom>
        </p:spPr>
      </p:pic>
      <p:pic>
        <p:nvPicPr>
          <p:cNvPr id="6" name="Picture 5">
            <a:extLst>
              <a:ext uri="{FF2B5EF4-FFF2-40B4-BE49-F238E27FC236}">
                <a16:creationId xmlns:a16="http://schemas.microsoft.com/office/drawing/2014/main" id="{BF1DD832-543B-DEB3-4CC6-2B17F0D349A7}"/>
              </a:ext>
            </a:extLst>
          </p:cNvPr>
          <p:cNvPicPr>
            <a:picLocks noChangeAspect="1"/>
          </p:cNvPicPr>
          <p:nvPr/>
        </p:nvPicPr>
        <p:blipFill>
          <a:blip r:embed="rId4"/>
          <a:stretch>
            <a:fillRect/>
          </a:stretch>
        </p:blipFill>
        <p:spPr>
          <a:xfrm>
            <a:off x="5662715" y="873213"/>
            <a:ext cx="3256728" cy="1643155"/>
          </a:xfrm>
          <a:prstGeom prst="rect">
            <a:avLst/>
          </a:prstGeom>
        </p:spPr>
      </p:pic>
      <p:sp>
        <p:nvSpPr>
          <p:cNvPr id="7" name="TextBox 6">
            <a:extLst>
              <a:ext uri="{FF2B5EF4-FFF2-40B4-BE49-F238E27FC236}">
                <a16:creationId xmlns:a16="http://schemas.microsoft.com/office/drawing/2014/main" id="{6C960086-8757-4E21-6406-1D0D6B1AC744}"/>
              </a:ext>
            </a:extLst>
          </p:cNvPr>
          <p:cNvSpPr txBox="1"/>
          <p:nvPr/>
        </p:nvSpPr>
        <p:spPr>
          <a:xfrm>
            <a:off x="927463" y="986246"/>
            <a:ext cx="4304211" cy="1169551"/>
          </a:xfrm>
          <a:prstGeom prst="rect">
            <a:avLst/>
          </a:prstGeom>
          <a:noFill/>
        </p:spPr>
        <p:txBody>
          <a:bodyPr wrap="square" rtlCol="0">
            <a:spAutoFit/>
          </a:bodyPr>
          <a:lstStyle/>
          <a:p>
            <a:r>
              <a:rPr lang="en-SG" dirty="0">
                <a:latin typeface="Montserrat" panose="00000500000000000000" pitchFamily="2" charset="0"/>
              </a:rPr>
              <a:t>For the 31 x 31 resolution, we can see that the </a:t>
            </a:r>
            <a:r>
              <a:rPr lang="en-SG" dirty="0" err="1">
                <a:latin typeface="Montserrat" panose="00000500000000000000" pitchFamily="2" charset="0"/>
              </a:rPr>
              <a:t>VGG</a:t>
            </a:r>
            <a:r>
              <a:rPr lang="en-SG" dirty="0">
                <a:latin typeface="Montserrat" panose="00000500000000000000" pitchFamily="2" charset="0"/>
              </a:rPr>
              <a:t> architecture performs the best, hitting an accuracy of 89%, beating out </a:t>
            </a:r>
            <a:r>
              <a:rPr lang="en-SG" dirty="0" err="1">
                <a:latin typeface="Montserrat" panose="00000500000000000000" pitchFamily="2" charset="0"/>
              </a:rPr>
              <a:t>InceptionNet</a:t>
            </a:r>
            <a:r>
              <a:rPr lang="en-SG" dirty="0">
                <a:latin typeface="Montserrat" panose="00000500000000000000" pitchFamily="2" charset="0"/>
              </a:rPr>
              <a:t>, and massively outperforming our baseline CNN (62%).</a:t>
            </a:r>
          </a:p>
        </p:txBody>
      </p:sp>
      <p:sp>
        <p:nvSpPr>
          <p:cNvPr id="10" name="TextBox 9">
            <a:extLst>
              <a:ext uri="{FF2B5EF4-FFF2-40B4-BE49-F238E27FC236}">
                <a16:creationId xmlns:a16="http://schemas.microsoft.com/office/drawing/2014/main" id="{34E1547E-445D-6A1D-48AE-B0CE66D93999}"/>
              </a:ext>
            </a:extLst>
          </p:cNvPr>
          <p:cNvSpPr txBox="1"/>
          <p:nvPr/>
        </p:nvSpPr>
        <p:spPr>
          <a:xfrm>
            <a:off x="869146" y="2914358"/>
            <a:ext cx="4362528" cy="1169551"/>
          </a:xfrm>
          <a:prstGeom prst="rect">
            <a:avLst/>
          </a:prstGeom>
          <a:noFill/>
        </p:spPr>
        <p:txBody>
          <a:bodyPr wrap="square">
            <a:spAutoFit/>
          </a:bodyPr>
          <a:lstStyle/>
          <a:p>
            <a:r>
              <a:rPr lang="en-SG" dirty="0">
                <a:latin typeface="Montserrat" panose="00000500000000000000" pitchFamily="2" charset="0"/>
              </a:rPr>
              <a:t>For the 128 x 128 resolution, we can see that the </a:t>
            </a:r>
            <a:r>
              <a:rPr lang="en-SG" dirty="0" err="1">
                <a:latin typeface="Montserrat" panose="00000500000000000000" pitchFamily="2" charset="0"/>
              </a:rPr>
              <a:t>VGG</a:t>
            </a:r>
            <a:r>
              <a:rPr lang="en-SG" dirty="0">
                <a:latin typeface="Montserrat" panose="00000500000000000000" pitchFamily="2" charset="0"/>
              </a:rPr>
              <a:t> architecture is still the best performer, (92% acc.), which is leaps and bounds better than </a:t>
            </a:r>
            <a:r>
              <a:rPr lang="en-SG" dirty="0" err="1">
                <a:latin typeface="Montserrat" panose="00000500000000000000" pitchFamily="2" charset="0"/>
              </a:rPr>
              <a:t>InceptionNet</a:t>
            </a:r>
            <a:r>
              <a:rPr lang="en-SG" dirty="0">
                <a:latin typeface="Montserrat" panose="00000500000000000000" pitchFamily="2" charset="0"/>
              </a:rPr>
              <a:t> (88%), and our baseline CNN (62%).</a:t>
            </a:r>
          </a:p>
        </p:txBody>
      </p:sp>
    </p:spTree>
    <p:extLst>
      <p:ext uri="{BB962C8B-B14F-4D97-AF65-F5344CB8AC3E}">
        <p14:creationId xmlns:p14="http://schemas.microsoft.com/office/powerpoint/2010/main" val="3019443368"/>
      </p:ext>
    </p:extLst>
  </p:cSld>
  <p:clrMapOvr>
    <a:masterClrMapping/>
  </p:clrMapOvr>
</p:sld>
</file>

<file path=ppt/theme/theme1.xml><?xml version="1.0" encoding="utf-8"?>
<a:theme xmlns:a="http://schemas.openxmlformats.org/drawingml/2006/main" name="Happy World Vegetarian Day by Slidesgo">
  <a:themeElements>
    <a:clrScheme name="Simple Light">
      <a:dk1>
        <a:srgbClr val="343440"/>
      </a:dk1>
      <a:lt1>
        <a:srgbClr val="FBF5DD"/>
      </a:lt1>
      <a:dk2>
        <a:srgbClr val="006F3A"/>
      </a:dk2>
      <a:lt2>
        <a:srgbClr val="9BB120"/>
      </a:lt2>
      <a:accent1>
        <a:srgbClr val="EF6034"/>
      </a:accent1>
      <a:accent2>
        <a:srgbClr val="E69522"/>
      </a:accent2>
      <a:accent3>
        <a:srgbClr val="FEBB22"/>
      </a:accent3>
      <a:accent4>
        <a:srgbClr val="C32D52"/>
      </a:accent4>
      <a:accent5>
        <a:srgbClr val="5B66C0"/>
      </a:accent5>
      <a:accent6>
        <a:srgbClr val="FFFFFF"/>
      </a:accent6>
      <a:hlink>
        <a:srgbClr val="3434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TotalTime>
  <Words>1352</Words>
  <Application>Microsoft Office PowerPoint</Application>
  <PresentationFormat>On-screen Show (16:9)</PresentationFormat>
  <Paragraphs>67</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Luckiest Guy</vt:lpstr>
      <vt:lpstr>Montserrat</vt:lpstr>
      <vt:lpstr>Bahnschrift Light SemiCondensed</vt:lpstr>
      <vt:lpstr>Happy World Vegetarian Day by Slidesgo</vt:lpstr>
      <vt:lpstr>St1504: Deep LEarning ca1 Part A (Convolutional Neural Network)</vt:lpstr>
      <vt:lpstr>Introduction to task</vt:lpstr>
      <vt:lpstr>Loading Data  + EDA</vt:lpstr>
      <vt:lpstr>EDA</vt:lpstr>
      <vt:lpstr>EDA</vt:lpstr>
      <vt:lpstr>Baseline models + data prep</vt:lpstr>
      <vt:lpstr>Baseline models + data prep</vt:lpstr>
      <vt:lpstr>Initial modelling</vt:lpstr>
      <vt:lpstr>Initial modelling</vt:lpstr>
      <vt:lpstr>Model improvement</vt:lpstr>
      <vt:lpstr>Model improvement</vt:lpstr>
      <vt:lpstr>Hypertuning</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St1504: Deep LEarning ca1 Part A (Convolutional Neural Network)</dc:title>
  <cp:lastModifiedBy>Lee Hong Yi</cp:lastModifiedBy>
  <cp:revision>1</cp:revision>
  <dcterms:modified xsi:type="dcterms:W3CDTF">2023-11-26T08:10:49Z</dcterms:modified>
</cp:coreProperties>
</file>